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7104063" cy="10234613"/>
  <p:embeddedFontLst>
    <p:embeddedFont>
      <p:font typeface="Calibri" panose="020F050202020403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
      <p:font typeface="Open Sans" panose="020B0604020202020204" charset="0"/>
      <p:regular r:id="rId43"/>
      <p:bold r:id="rId44"/>
      <p:italic r:id="rId45"/>
      <p:boldItalic r:id="rId46"/>
    </p:embeddedFont>
    <p:embeddedFont>
      <p:font typeface="Open Sans Light" panose="020B0604020202020204" charset="0"/>
      <p:regular r:id="rId47"/>
      <p:bold r:id="rId48"/>
      <p:italic r:id="rId49"/>
      <p:boldItalic r:id="rId50"/>
    </p:embeddedFont>
    <p:embeddedFont>
      <p:font typeface="Quattrocento Sans" panose="020B0604020202020204"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ht8DcNkFek3v4zY7MoNYE/f7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05BB32-985D-4BFD-8F2E-1A937D2C0003}">
  <a:tblStyle styleId="{8605BB32-985D-4BFD-8F2E-1A937D2C0003}"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34" y="8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F55F-4AF0-B322-B7959CA7E8CE}"/>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55F-4AF0-B322-B7959CA7E8CE}"/>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F55F-4AF0-B322-B7959CA7E8CE}"/>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55F-4AF0-B322-B7959CA7E8CE}"/>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F55F-4AF0-B322-B7959CA7E8CE}"/>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55F-4AF0-B322-B7959CA7E8CE}"/>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F55F-4AF0-B322-B7959CA7E8CE}"/>
                </c:ext>
              </c:extLst>
            </c:dLbl>
            <c:dLbl>
              <c:idx val="7"/>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55F-4AF0-B322-B7959CA7E8CE}"/>
                </c:ext>
              </c:extLst>
            </c:dLbl>
            <c:dLbl>
              <c:idx val="8"/>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F55F-4AF0-B322-B7959CA7E8CE}"/>
                </c:ext>
              </c:extLst>
            </c:dLbl>
            <c:dLbl>
              <c:idx val="9"/>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F55F-4AF0-B322-B7959CA7E8CE}"/>
                </c:ext>
              </c:extLst>
            </c:dLbl>
            <c:dLbl>
              <c:idx val="1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F55F-4AF0-B322-B7959CA7E8CE}"/>
                </c:ext>
              </c:extLst>
            </c:dLbl>
            <c:dLbl>
              <c:idx val="1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F55F-4AF0-B322-B7959CA7E8CE}"/>
                </c:ext>
              </c:extLst>
            </c:dLbl>
            <c:dLbl>
              <c:idx val="1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F55F-4AF0-B322-B7959CA7E8CE}"/>
                </c:ext>
              </c:extLst>
            </c:dLbl>
            <c:dLbl>
              <c:idx val="1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F55F-4AF0-B322-B7959CA7E8CE}"/>
                </c:ext>
              </c:extLst>
            </c:dLbl>
            <c:dLbl>
              <c:idx val="1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F55F-4AF0-B322-B7959CA7E8CE}"/>
                </c:ext>
              </c:extLst>
            </c:dLbl>
            <c:dLbl>
              <c:idx val="1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F55F-4AF0-B322-B7959CA7E8CE}"/>
                </c:ext>
              </c:extLst>
            </c:dLbl>
            <c:dLbl>
              <c:idx val="1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F55F-4AF0-B322-B7959CA7E8CE}"/>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Sheet1!$A$2:$A$18</c:f>
              <c:strCache>
                <c:ptCount val="17"/>
                <c:pt idx="0">
                  <c:v>Gitarre</c:v>
                </c:pt>
                <c:pt idx="1">
                  <c:v>Klavier</c:v>
                </c:pt>
                <c:pt idx="2">
                  <c:v>Elektrisches Klavier, Keyboard, Synthesizer</c:v>
                </c:pt>
                <c:pt idx="3">
                  <c:v>Blockflöte</c:v>
                </c:pt>
                <c:pt idx="4">
                  <c:v>E-Gitarre (elektrische Gitarre), E-Bass</c:v>
                </c:pt>
                <c:pt idx="5">
                  <c:v>Akkordeon</c:v>
                </c:pt>
                <c:pt idx="6">
                  <c:v>Schlagzeug, Drums oder anderes Schlaginstrument</c:v>
                </c:pt>
                <c:pt idx="7">
                  <c:v>Ich mache digital Musik, z. B. am Computer</c:v>
                </c:pt>
                <c:pt idx="8">
                  <c:v>Anderes Musikinstrument</c:v>
                </c:pt>
                <c:pt idx="9">
                  <c:v>Posaune oder anderes Blechblasinstrument</c:v>
                </c:pt>
                <c:pt idx="10">
                  <c:v>Trompete</c:v>
                </c:pt>
                <c:pt idx="11">
                  <c:v>Violine, Geige</c:v>
                </c:pt>
                <c:pt idx="12">
                  <c:v>Querflöte</c:v>
                </c:pt>
                <c:pt idx="13">
                  <c:v>Saxophon</c:v>
                </c:pt>
                <c:pt idx="14">
                  <c:v>Klarinette</c:v>
                </c:pt>
                <c:pt idx="15">
                  <c:v>Viola, Violoncello, Kontrabass oder anderes Streichinstrument</c:v>
                </c:pt>
                <c:pt idx="16">
                  <c:v>Anderes Zupfinstrument, z. B. Harfe</c:v>
                </c:pt>
              </c:strCache>
            </c:strRef>
          </c:cat>
          <c:val>
            <c:numRef>
              <c:f>Sheet1!$B$2:$B$18</c:f>
              <c:numCache>
                <c:formatCode>General</c:formatCode>
                <c:ptCount val="17"/>
                <c:pt idx="0">
                  <c:v>0.33</c:v>
                </c:pt>
                <c:pt idx="1">
                  <c:v>0.27</c:v>
                </c:pt>
                <c:pt idx="2">
                  <c:v>0.17</c:v>
                </c:pt>
                <c:pt idx="3">
                  <c:v>0.13</c:v>
                </c:pt>
                <c:pt idx="4">
                  <c:v>0.09</c:v>
                </c:pt>
                <c:pt idx="5">
                  <c:v>0.08</c:v>
                </c:pt>
                <c:pt idx="6">
                  <c:v>0.06</c:v>
                </c:pt>
                <c:pt idx="7">
                  <c:v>0.05</c:v>
                </c:pt>
                <c:pt idx="8">
                  <c:v>0.05</c:v>
                </c:pt>
                <c:pt idx="9">
                  <c:v>0.04</c:v>
                </c:pt>
                <c:pt idx="10">
                  <c:v>0.04</c:v>
                </c:pt>
                <c:pt idx="11">
                  <c:v>0.02</c:v>
                </c:pt>
                <c:pt idx="12">
                  <c:v>0.02</c:v>
                </c:pt>
                <c:pt idx="13">
                  <c:v>0.02</c:v>
                </c:pt>
                <c:pt idx="14">
                  <c:v>0.01</c:v>
                </c:pt>
                <c:pt idx="15">
                  <c:v>0.01</c:v>
                </c:pt>
                <c:pt idx="16">
                  <c:v>0.01</c:v>
                </c:pt>
              </c:numCache>
            </c:numRef>
          </c:val>
          <c:extLst>
            <c:ext xmlns:c16="http://schemas.microsoft.com/office/drawing/2014/chart" uri="{C3380CC4-5D6E-409C-BE32-E72D297353CC}">
              <c16:uniqueId val="{00000011-F55F-4AF0-B322-B7959CA7E8C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F9C2-4B63-8210-EFFCE7FCA9AA}"/>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9C2-4B63-8210-EFFCE7FCA9AA}"/>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F9C2-4B63-8210-EFFCE7FCA9AA}"/>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9C2-4B63-8210-EFFCE7FCA9AA}"/>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F9C2-4B63-8210-EFFCE7FCA9AA}"/>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9C2-4B63-8210-EFFCE7FCA9AA}"/>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F9C2-4B63-8210-EFFCE7FCA9AA}"/>
                </c:ext>
              </c:extLst>
            </c:dLbl>
            <c:dLbl>
              <c:idx val="7"/>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9C2-4B63-8210-EFFCE7FCA9AA}"/>
                </c:ext>
              </c:extLst>
            </c:dLbl>
            <c:dLbl>
              <c:idx val="8"/>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F9C2-4B63-8210-EFFCE7FCA9AA}"/>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Sheet1!$A$2:$A$10</c:f>
              <c:strCache>
                <c:ptCount val="9"/>
                <c:pt idx="0">
                  <c:v>Gitarre</c:v>
                </c:pt>
                <c:pt idx="1">
                  <c:v>Klavier/Keyboard</c:v>
                </c:pt>
                <c:pt idx="2">
                  <c:v>Blasinstrumente</c:v>
                </c:pt>
                <c:pt idx="3">
                  <c:v>Schlagzeug</c:v>
                </c:pt>
                <c:pt idx="4">
                  <c:v>Geige</c:v>
                </c:pt>
                <c:pt idx="5">
                  <c:v>Bass</c:v>
                </c:pt>
                <c:pt idx="6">
                  <c:v>Cello</c:v>
                </c:pt>
                <c:pt idx="7">
                  <c:v>Elektronisches Instrument</c:v>
                </c:pt>
                <c:pt idx="8">
                  <c:v>sonstige</c:v>
                </c:pt>
              </c:strCache>
            </c:strRef>
          </c:cat>
          <c:val>
            <c:numRef>
              <c:f>Sheet1!$B$2:$B$10</c:f>
              <c:numCache>
                <c:formatCode>General</c:formatCode>
                <c:ptCount val="9"/>
                <c:pt idx="0">
                  <c:v>0.32</c:v>
                </c:pt>
                <c:pt idx="1">
                  <c:v>0.28999999999999998</c:v>
                </c:pt>
                <c:pt idx="2">
                  <c:v>0.09</c:v>
                </c:pt>
                <c:pt idx="3">
                  <c:v>0.1</c:v>
                </c:pt>
                <c:pt idx="4">
                  <c:v>7.0000000000000007E-2</c:v>
                </c:pt>
                <c:pt idx="5">
                  <c:v>0.06</c:v>
                </c:pt>
                <c:pt idx="6">
                  <c:v>0.03</c:v>
                </c:pt>
                <c:pt idx="7">
                  <c:v>0.1</c:v>
                </c:pt>
                <c:pt idx="8">
                  <c:v>0.12</c:v>
                </c:pt>
              </c:numCache>
            </c:numRef>
          </c:val>
          <c:extLst>
            <c:ext xmlns:c16="http://schemas.microsoft.com/office/drawing/2014/chart" uri="{C3380CC4-5D6E-409C-BE32-E72D297353CC}">
              <c16:uniqueId val="{00000009-F9C2-4B63-8210-EFFCE7FCA9A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FFC000"/>
            </a:solidFill>
            <a:ln>
              <a:solidFill>
                <a:srgbClr val="FFC000"/>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D794-4E40-927B-9189CA8C5A64}"/>
                </c:ext>
              </c:extLst>
            </c:dLbl>
            <c:dLbl>
              <c:idx val="1"/>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794-4E40-927B-9189CA8C5A64}"/>
                </c:ext>
              </c:extLst>
            </c:dLbl>
            <c:dLbl>
              <c:idx val="2"/>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D794-4E40-927B-9189CA8C5A64}"/>
                </c:ext>
              </c:extLst>
            </c:dLbl>
            <c:dLbl>
              <c:idx val="3"/>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794-4E40-927B-9189CA8C5A64}"/>
                </c:ext>
              </c:extLst>
            </c:dLbl>
            <c:dLbl>
              <c:idx val="4"/>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794-4E40-927B-9189CA8C5A64}"/>
                </c:ext>
              </c:extLst>
            </c:dLbl>
            <c:dLbl>
              <c:idx val="5"/>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794-4E40-927B-9189CA8C5A64}"/>
                </c:ext>
              </c:extLst>
            </c:dLbl>
            <c:dLbl>
              <c:idx val="6"/>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D794-4E40-927B-9189CA8C5A6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Sheet1!$A$2:$A$8</c:f>
              <c:strCache>
                <c:ptCount val="7"/>
                <c:pt idx="0">
                  <c:v>Tasteninstrumente</c:v>
                </c:pt>
                <c:pt idx="1">
                  <c:v>Holzblasinstrumente</c:v>
                </c:pt>
                <c:pt idx="2">
                  <c:v>Zupfinstrunmente</c:v>
                </c:pt>
                <c:pt idx="3">
                  <c:v>Streichinstrumente</c:v>
                </c:pt>
                <c:pt idx="4">
                  <c:v>Schlaginstrumente</c:v>
                </c:pt>
                <c:pt idx="5">
                  <c:v>Blechblasinstrumente</c:v>
                </c:pt>
                <c:pt idx="6">
                  <c:v>Gesang</c:v>
                </c:pt>
              </c:strCache>
            </c:strRef>
          </c:cat>
          <c:val>
            <c:numRef>
              <c:f>Sheet1!$B$2:$B$8</c:f>
              <c:numCache>
                <c:formatCode>General</c:formatCode>
                <c:ptCount val="7"/>
                <c:pt idx="0">
                  <c:v>198542</c:v>
                </c:pt>
                <c:pt idx="1">
                  <c:v>146069</c:v>
                </c:pt>
                <c:pt idx="2">
                  <c:v>145157</c:v>
                </c:pt>
                <c:pt idx="3">
                  <c:v>100324</c:v>
                </c:pt>
                <c:pt idx="4">
                  <c:v>51321</c:v>
                </c:pt>
                <c:pt idx="5">
                  <c:v>50417</c:v>
                </c:pt>
                <c:pt idx="6">
                  <c:v>35586</c:v>
                </c:pt>
              </c:numCache>
            </c:numRef>
          </c:val>
          <c:extLst>
            <c:ext xmlns:c16="http://schemas.microsoft.com/office/drawing/2014/chart" uri="{C3380CC4-5D6E-409C-BE32-E72D297353CC}">
              <c16:uniqueId val="{00000007-D794-4E40-927B-9189CA8C5A6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41837950551086E-2"/>
          <c:y val="3.3451998050682268E-2"/>
          <c:w val="0.92005361930294904"/>
          <c:h val="0.87913767056530212"/>
        </c:manualLayout>
      </c:layout>
      <c:barChart>
        <c:barDir val="col"/>
        <c:grouping val="clustered"/>
        <c:varyColors val="0"/>
        <c:ser>
          <c:idx val="0"/>
          <c:order val="0"/>
          <c:tx>
            <c:strRef>
              <c:f>Sheet1!$B$1</c:f>
              <c:strCache>
                <c:ptCount val="1"/>
                <c:pt idx="0">
                  <c:v>Herstellung von Musikinstrumenten</c:v>
                </c:pt>
              </c:strCache>
            </c:strRef>
          </c:tx>
          <c:spPr>
            <a:solidFill>
              <a:srgbClr val="FFC000"/>
            </a:solidFill>
            <a:ln>
              <a:solidFill>
                <a:srgbClr val="FFC000"/>
              </a:solidFill>
            </a:ln>
          </c:spPr>
          <c:invertIfNegative val="0"/>
          <c:cat>
            <c:strRef>
              <c:f>Sheet1!$A$2:$A$15</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Sheet1!$B$2:$B$15</c:f>
              <c:numCache>
                <c:formatCode>General</c:formatCode>
                <c:ptCount val="14"/>
                <c:pt idx="0">
                  <c:v>621.26</c:v>
                </c:pt>
                <c:pt idx="1">
                  <c:v>647.75</c:v>
                </c:pt>
                <c:pt idx="2">
                  <c:v>641.09</c:v>
                </c:pt>
                <c:pt idx="3">
                  <c:v>661.88</c:v>
                </c:pt>
                <c:pt idx="4">
                  <c:v>676.38</c:v>
                </c:pt>
                <c:pt idx="5">
                  <c:v>698.59</c:v>
                </c:pt>
                <c:pt idx="6">
                  <c:v>747.19</c:v>
                </c:pt>
                <c:pt idx="7">
                  <c:v>756.38</c:v>
                </c:pt>
                <c:pt idx="8">
                  <c:v>693.83</c:v>
                </c:pt>
                <c:pt idx="9">
                  <c:v>716.23</c:v>
                </c:pt>
                <c:pt idx="10">
                  <c:v>756.01</c:v>
                </c:pt>
                <c:pt idx="11">
                  <c:v>814.07</c:v>
                </c:pt>
                <c:pt idx="12">
                  <c:v>824.94</c:v>
                </c:pt>
                <c:pt idx="13">
                  <c:v>834.71</c:v>
                </c:pt>
              </c:numCache>
            </c:numRef>
          </c:val>
          <c:extLst>
            <c:ext xmlns:c16="http://schemas.microsoft.com/office/drawing/2014/chart" uri="{C3380CC4-5D6E-409C-BE32-E72D297353CC}">
              <c16:uniqueId val="{00000000-4F30-44DD-A82E-3DB766D738F1}"/>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Umsatz in Millionen Euro</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0.41167</cdr:x>
      <cdr:y>0</cdr:y>
    </cdr:from>
    <cdr:to>
      <cdr:x>0.9798</cdr:x>
      <cdr:y>0.26316</cdr:y>
    </cdr:to>
    <cdr:sp macro="" textlink="">
      <cdr:nvSpPr>
        <cdr:cNvPr id="2" name="Rechteck: abgerundete Ecken 1">
          <a:extLst xmlns:a="http://schemas.openxmlformats.org/drawingml/2006/main">
            <a:ext uri="{FF2B5EF4-FFF2-40B4-BE49-F238E27FC236}">
              <a16:creationId xmlns:a16="http://schemas.microsoft.com/office/drawing/2014/main" id="{E610180D-84A0-6B76-D88D-5EBA5F6D52B1}"/>
            </a:ext>
          </a:extLst>
        </cdr:cNvPr>
        <cdr:cNvSpPr/>
      </cdr:nvSpPr>
      <cdr:spPr>
        <a:xfrm xmlns:a="http://schemas.openxmlformats.org/drawingml/2006/main">
          <a:off x="4422279" y="0"/>
          <a:ext cx="6103088" cy="1080000"/>
        </a:xfrm>
        <a:prstGeom xmlns:a="http://schemas.openxmlformats.org/drawingml/2006/main" prst="roundRect">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r>
            <a:rPr lang="de-DE" dirty="0">
              <a:solidFill>
                <a:srgbClr val="C00000"/>
              </a:solidFill>
            </a:rPr>
            <a:t>Was bedeuten diese Zahlen für Ihren Beruf?</a:t>
          </a:r>
        </a:p>
        <a:p xmlns:a="http://schemas.openxmlformats.org/drawingml/2006/main">
          <a:pPr algn="ctr"/>
          <a:r>
            <a:rPr lang="de-DE" dirty="0">
              <a:solidFill>
                <a:srgbClr val="C00000"/>
              </a:solidFill>
            </a:rPr>
            <a:t>Wie bewerten Sie aus einer ganzheitlichen Sicht die Nachhaltigkeit die Produktion der unterschiedlichen Instrumenten in den drei Dimensionen der Nachhaltigkeit (Ökonomie, Ökologie und Soziales)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e.statista.com/statistik/daten/studie/171909/umfrage/haeufigkeit-musikinstrument-spielen-in-der-freize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e.statista.com/statistik/daten/studie/1292063/umfrage/umfrage-zu-den-beliebtesten-instrumenten-unter-musizierenden-in-deutschlan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e.statista.com/statistik/daten/studie/1292063/umfrage/umfrage-zu-den-beliebtesten-instrumenten-unter-musizierenden-in-deutschland"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e.statista.com/statistik/daten/studie/873507/umfrage/fachbelegungen-an-musikschulen-in-deutschlan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223838" y="4222800"/>
            <a:ext cx="6654799"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61" name="Google Shape;61;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5: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98" name="Google Shape;198;p35: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6: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39" name="Google Shape;239;p36: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7: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7" name="Google Shape;257;p37: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8: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97" name="Google Shape;297;p38: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9: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37" name="Google Shape;337;p39: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0: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57" name="Google Shape;357;p40: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1: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70" name="Google Shape;370;p41: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2: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88" name="Google Shape;388;p42: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3: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01" name="Google Shape;401;p43: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4: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19" name="Google Shape;419;p44: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6: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50" name="Google Shape;450;p46: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7: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58" name="Google Shape;458;p47: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8: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99" name="Google Shape;499;p48: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9: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40" name="Google Shape;540;p49: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0: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553" name="Google Shape;553;p50: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1:notes"/>
          <p:cNvSpPr>
            <a:spLocks noGrp="1" noRot="1" noChangeAspect="1"/>
          </p:cNvSpPr>
          <p:nvPr>
            <p:ph type="sldImg" idx="2"/>
          </p:nvPr>
        </p:nvSpPr>
        <p:spPr>
          <a:xfrm>
            <a:off x="295275" y="549275"/>
            <a:ext cx="6327775"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1:notes"/>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Quellen:</a:t>
            </a:r>
            <a:endParaRPr/>
          </a:p>
          <a:p>
            <a:pPr marL="457200" marR="0" lvl="0" indent="-228600" algn="l" rtl="0">
              <a:lnSpc>
                <a:spcPct val="100000"/>
              </a:lnSpc>
              <a:spcBef>
                <a:spcPts val="0"/>
              </a:spcBef>
              <a:spcAft>
                <a:spcPts val="0"/>
              </a:spcAft>
              <a:buClr>
                <a:srgbClr val="000000"/>
              </a:buClr>
              <a:buSzPts val="1400"/>
              <a:buFont typeface="Arial"/>
              <a:buChar char="•"/>
            </a:pPr>
            <a:r>
              <a:rPr lang="de-DE" sz="1200" b="0">
                <a:solidFill>
                  <a:srgbClr val="444444"/>
                </a:solidFill>
              </a:rPr>
              <a:t>VuMA (2021): Bevölkerung in Deutschland nach Häufigkeit des Spielens von Musikinstrumenten in der Freizeit von 2017 bis 2021</a:t>
            </a:r>
            <a:br>
              <a:rPr lang="de-DE" sz="1200" b="0">
                <a:solidFill>
                  <a:srgbClr val="444444"/>
                </a:solidFill>
              </a:rPr>
            </a:br>
            <a:r>
              <a:rPr lang="de-DE" sz="1200" b="0">
                <a:solidFill>
                  <a:srgbClr val="444444"/>
                </a:solidFill>
              </a:rPr>
              <a:t>Diagramm: Statista GmbH. https://de.statista.com/statistik/daten/studie/171909/umfrage/haeufigkeit-musikinstrument-spielen-in-der-freizeit/</a:t>
            </a:r>
            <a:endParaRPr sz="1200" u="sng">
              <a:solidFill>
                <a:srgbClr val="555555"/>
              </a:solidFill>
              <a:hlinkClick r:id="rId3">
                <a:extLst>
                  <a:ext uri="{A12FA001-AC4F-418D-AE19-62706E023703}">
                    <ahyp:hlinkClr xmlns:ahyp="http://schemas.microsoft.com/office/drawing/2018/hyperlinkcolor" val="tx"/>
                  </a:ext>
                </a:extLst>
              </a:hlinkClick>
            </a:endParaRPr>
          </a:p>
          <a:p>
            <a:pPr marL="457200" lvl="0" indent="-139700" algn="l" rtl="0">
              <a:lnSpc>
                <a:spcPct val="100000"/>
              </a:lnSpc>
              <a:spcBef>
                <a:spcPts val="0"/>
              </a:spcBef>
              <a:spcAft>
                <a:spcPts val="0"/>
              </a:spcAft>
              <a:buSzPts val="1400"/>
              <a:buFont typeface="Arial"/>
              <a:buNone/>
            </a:pPr>
            <a:endParaRPr/>
          </a:p>
        </p:txBody>
      </p:sp>
      <p:sp>
        <p:nvSpPr>
          <p:cNvPr id="562" name="Google Shape;562;p5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2:notes"/>
          <p:cNvSpPr>
            <a:spLocks noGrp="1" noRot="1" noChangeAspect="1"/>
          </p:cNvSpPr>
          <p:nvPr>
            <p:ph type="sldImg" idx="2"/>
          </p:nvPr>
        </p:nvSpPr>
        <p:spPr>
          <a:xfrm>
            <a:off x="295275" y="549275"/>
            <a:ext cx="6327775"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52:notes"/>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Quellen: </a:t>
            </a:r>
            <a:endParaRPr/>
          </a:p>
          <a:p>
            <a:pPr marL="457200" marR="0" lvl="0" indent="-228600" algn="l" rtl="0">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MIZ (2021): Umfrage in Deutschland zur Freizeitbeschäftigung "ein Instrument spielen" nach Art des Instruments im Jahr 2021. </a:t>
            </a:r>
            <a:br>
              <a:rPr lang="de-DE">
                <a:solidFill>
                  <a:schemeClr val="dk1"/>
                </a:solidFill>
                <a:latin typeface="Calibri"/>
                <a:ea typeface="Calibri"/>
                <a:cs typeface="Calibri"/>
                <a:sym typeface="Calibri"/>
              </a:rPr>
            </a:br>
            <a:r>
              <a:rPr lang="de-DE">
                <a:solidFill>
                  <a:schemeClr val="dk1"/>
                </a:solidFill>
                <a:latin typeface="Calibri"/>
                <a:ea typeface="Calibri"/>
                <a:cs typeface="Calibri"/>
                <a:sym typeface="Calibri"/>
              </a:rPr>
              <a:t>Diagramm: Statista GmbH. https://de.statista.com/statistik/daten/studie/1292063/umfrage/umfrage-zu-den-beliebtesten-instrumenten-unter-musizierenden-in-deutschland/</a:t>
            </a:r>
            <a:endParaRPr sz="500" u="sng">
              <a:solidFill>
                <a:srgbClr val="55555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75" name="Google Shape;575;p5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3:notes"/>
          <p:cNvSpPr>
            <a:spLocks noGrp="1" noRot="1" noChangeAspect="1"/>
          </p:cNvSpPr>
          <p:nvPr>
            <p:ph type="sldImg" idx="2"/>
          </p:nvPr>
        </p:nvSpPr>
        <p:spPr>
          <a:xfrm>
            <a:off x="295275" y="549275"/>
            <a:ext cx="6327775"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3:notes"/>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Quellen: </a:t>
            </a:r>
            <a:endParaRPr/>
          </a:p>
          <a:p>
            <a:pPr marL="457200" marR="0" lvl="0" indent="-228600" algn="l" rtl="0">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MIZ (2021): Umfrage in Deutschland zur Freizeitbeschäftigung "ein Instrument spielen" nach Art des Instruments im Jahr 2021. </a:t>
            </a:r>
            <a:br>
              <a:rPr lang="de-DE">
                <a:solidFill>
                  <a:schemeClr val="dk1"/>
                </a:solidFill>
                <a:latin typeface="Calibri"/>
                <a:ea typeface="Calibri"/>
                <a:cs typeface="Calibri"/>
                <a:sym typeface="Calibri"/>
              </a:rPr>
            </a:br>
            <a:r>
              <a:rPr lang="de-DE">
                <a:solidFill>
                  <a:schemeClr val="dk1"/>
                </a:solidFill>
                <a:latin typeface="Calibri"/>
                <a:ea typeface="Calibri"/>
                <a:cs typeface="Calibri"/>
                <a:sym typeface="Calibri"/>
              </a:rPr>
              <a:t>Diagramm: Statista GmbH. https://de.statista.com/statistik/daten/studie/1292063/umfrage/umfrage-zu-den-beliebtesten-instrumenten-unter-musizierenden-in-deutschland/</a:t>
            </a:r>
            <a:endParaRPr sz="500" u="sng">
              <a:solidFill>
                <a:srgbClr val="55555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87" name="Google Shape;587;p5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4:notes"/>
          <p:cNvSpPr>
            <a:spLocks noGrp="1" noRot="1" noChangeAspect="1"/>
          </p:cNvSpPr>
          <p:nvPr>
            <p:ph type="sldImg" idx="2"/>
          </p:nvPr>
        </p:nvSpPr>
        <p:spPr>
          <a:xfrm>
            <a:off x="295275" y="549275"/>
            <a:ext cx="6327775"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54:notes"/>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p>
            <a:pPr marL="457200" lvl="0" indent="-228600" algn="l" rtl="0">
              <a:lnSpc>
                <a:spcPct val="100000"/>
              </a:lnSpc>
              <a:spcBef>
                <a:spcPts val="0"/>
              </a:spcBef>
              <a:spcAft>
                <a:spcPts val="0"/>
              </a:spcAft>
              <a:buSzPts val="1400"/>
              <a:buNone/>
            </a:pPr>
            <a:r>
              <a:rPr lang="de-DE" sz="1200">
                <a:solidFill>
                  <a:srgbClr val="444444"/>
                </a:solidFill>
              </a:rPr>
              <a:t>Verband deutscher Musikschulen (2022). Verteilung der Fachbelegungen an Musikschulen nach Anzahl der Schüler in Deutschland im Jahr 2021. </a:t>
            </a:r>
            <a:endParaRPr/>
          </a:p>
          <a:p>
            <a:pPr marL="457200" lvl="0" indent="-228600" algn="l" rtl="0">
              <a:lnSpc>
                <a:spcPct val="100000"/>
              </a:lnSpc>
              <a:spcBef>
                <a:spcPts val="240"/>
              </a:spcBef>
              <a:spcAft>
                <a:spcPts val="0"/>
              </a:spcAft>
              <a:buSzPts val="1400"/>
              <a:buNone/>
            </a:pPr>
            <a:r>
              <a:rPr lang="de-DE" sz="1200">
                <a:solidFill>
                  <a:srgbClr val="444444"/>
                </a:solidFill>
              </a:rPr>
              <a:t>Diagramm: Statista GmbH. https://de.statista.com/statistik/daten/studie/873507/umfrage/fachbelegungen-an-musikschulen-in-deutschland/</a:t>
            </a:r>
            <a:endParaRPr sz="1200" u="sng">
              <a:solidFill>
                <a:srgbClr val="555555"/>
              </a:solidFill>
              <a:hlinkClick r:id="rId3">
                <a:extLst>
                  <a:ext uri="{A12FA001-AC4F-418D-AE19-62706E023703}">
                    <ahyp:hlinkClr xmlns:ahyp="http://schemas.microsoft.com/office/drawing/2018/hyperlinkcolor" val="tx"/>
                  </a:ext>
                </a:extLst>
              </a:hlinkClick>
            </a:endParaRPr>
          </a:p>
          <a:p>
            <a:pPr marL="457200" marR="0" lvl="0" indent="-228600" algn="l" rtl="0">
              <a:lnSpc>
                <a:spcPct val="100000"/>
              </a:lnSpc>
              <a:spcBef>
                <a:spcPts val="240"/>
              </a:spcBef>
              <a:spcAft>
                <a:spcPts val="0"/>
              </a:spcAft>
              <a:buClr>
                <a:srgbClr val="000000"/>
              </a:buClr>
              <a:buSzPts val="1400"/>
              <a:buFont typeface="Arial"/>
              <a:buNone/>
            </a:pPr>
            <a:endParaRPr/>
          </a:p>
        </p:txBody>
      </p:sp>
      <p:sp>
        <p:nvSpPr>
          <p:cNvPr id="599" name="Google Shape;599;p5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6: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9" name="Google Shape;79;p26: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5:notes"/>
          <p:cNvSpPr>
            <a:spLocks noGrp="1" noRot="1" noChangeAspect="1"/>
          </p:cNvSpPr>
          <p:nvPr>
            <p:ph type="sldImg" idx="2"/>
          </p:nvPr>
        </p:nvSpPr>
        <p:spPr>
          <a:xfrm>
            <a:off x="295275" y="549275"/>
            <a:ext cx="6327775"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5:notes"/>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sz="1200" b="0" i="0">
                <a:solidFill>
                  <a:srgbClr val="444444"/>
                </a:solidFill>
              </a:rPr>
              <a:t>Statistisches Bundesamt (29. Juli, 2021: Umsatz der Branche Herstellung von Musikinstrumenten in Deutschland von 2012 bis 2019 und Prognose bis zum Jahr 2025 </a:t>
            </a:r>
            <a:endParaRPr/>
          </a:p>
          <a:p>
            <a:pPr marL="457200" marR="0" lvl="0" indent="-228600" algn="l" rtl="0">
              <a:lnSpc>
                <a:spcPct val="100000"/>
              </a:lnSpc>
              <a:spcBef>
                <a:spcPts val="0"/>
              </a:spcBef>
              <a:spcAft>
                <a:spcPts val="0"/>
              </a:spcAft>
              <a:buClr>
                <a:srgbClr val="000000"/>
              </a:buClr>
              <a:buSzPts val="1400"/>
              <a:buFont typeface="Arial"/>
              <a:buNone/>
            </a:pPr>
            <a:r>
              <a:rPr lang="de-DE" sz="1200">
                <a:solidFill>
                  <a:srgbClr val="444444"/>
                </a:solidFill>
              </a:rPr>
              <a:t>Diagramm: </a:t>
            </a:r>
            <a:r>
              <a:rPr lang="de-DE" sz="1200" b="0">
                <a:solidFill>
                  <a:srgbClr val="444444"/>
                </a:solidFill>
              </a:rPr>
              <a:t>Statista GmbH. https://de.statista.com/prognosen/313870/herstellung-von-musikinstrumenten-umsatz-in-deutschland</a:t>
            </a:r>
            <a:endParaRPr sz="1200"/>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11" name="Google Shape;611;p5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5ef35b94a9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5ef35b94a9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623" name="Google Shape;623;g25ef35b94a9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624c15912_0_10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7624c15912_0_100:notes"/>
          <p:cNvSpPr txBox="1">
            <a:spLocks noGrp="1"/>
          </p:cNvSpPr>
          <p:nvPr>
            <p:ph type="body" idx="1"/>
          </p:nvPr>
        </p:nvSpPr>
        <p:spPr>
          <a:xfrm>
            <a:off x="479407" y="3744000"/>
            <a:ext cx="6145200" cy="5788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dirty="0"/>
              <a:t>Die Projektagentur Berufliche Bildung für nachhaltige Entwicklung (PA-BBNE) des Partnernetzwerkes Berufliche Bildung am IZT wurde vom BMBF Bundesministerium für Bildung und Forschung unter dem Förderkennzeichen 01JO2204 </a:t>
            </a:r>
            <a:r>
              <a:rPr lang="de-DE" sz="1100" dirty="0" err="1"/>
              <a:t>gefördert.Im</a:t>
            </a:r>
            <a:r>
              <a:rPr lang="de-DE" sz="1100" dirty="0"/>
              <a:t>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100" dirty="0"/>
          </a:p>
          <a:p>
            <a:pPr marL="457200" lvl="0" indent="-317500" algn="l" rtl="0">
              <a:lnSpc>
                <a:spcPct val="100000"/>
              </a:lnSpc>
              <a:spcBef>
                <a:spcPts val="0"/>
              </a:spcBef>
              <a:spcAft>
                <a:spcPts val="0"/>
              </a:spcAft>
              <a:buSzPts val="1400"/>
              <a:buChar char="●"/>
            </a:pPr>
            <a:r>
              <a:rPr lang="de-DE" sz="1100" dirty="0"/>
              <a:t>BBNE-Impulspapier (IP): Betrachtung der Schnittstellen von Ausbildungsordnung in dem jeweiligen Berufsbild, Rahmenlehrplan und den Herausforderungen der Nachhaltigkeit in Anlehnung an die SDGs der Agenda 2030; Zielkonflikte und Aufgabenstellungen</a:t>
            </a:r>
            <a:endParaRPr sz="1100" dirty="0"/>
          </a:p>
          <a:p>
            <a:pPr marL="457200" lvl="0" indent="-317500" algn="l" rtl="0">
              <a:lnSpc>
                <a:spcPct val="100000"/>
              </a:lnSpc>
              <a:spcBef>
                <a:spcPts val="0"/>
              </a:spcBef>
              <a:spcAft>
                <a:spcPts val="0"/>
              </a:spcAft>
              <a:buSzPts val="1400"/>
              <a:buChar char="●"/>
            </a:pPr>
            <a:r>
              <a:rPr lang="de-DE" sz="1100" dirty="0"/>
              <a:t>BBBNE-Hintergrundmaterial (HGM): 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a:t>
            </a:r>
            <a:r>
              <a:rPr lang="de-DE" sz="1100" dirty="0" err="1"/>
              <a:t>SDG’s</a:t>
            </a:r>
            <a:endParaRPr sz="1100" dirty="0"/>
          </a:p>
          <a:p>
            <a:pPr marL="457200" lvl="0" indent="-317500" algn="l" rtl="0">
              <a:lnSpc>
                <a:spcPct val="100000"/>
              </a:lnSpc>
              <a:spcBef>
                <a:spcPts val="0"/>
              </a:spcBef>
              <a:spcAft>
                <a:spcPts val="0"/>
              </a:spcAft>
              <a:buSzPts val="1400"/>
              <a:buChar char="●"/>
            </a:pPr>
            <a:r>
              <a:rPr lang="de-DE" sz="1100" dirty="0"/>
              <a:t>BBNE-Foliensammlung (FS): Folien mit wichtigen Zielkonflikten für das betrachtete Berufsbild, dargestellt mit Hilfe von Grafiken, Bildern und Smart Arts , die Anlass zur Diskussion der spezifischen Herausforderungen der Nachhaltigkeit bieten.</a:t>
            </a:r>
            <a:endParaRPr sz="1100" dirty="0"/>
          </a:p>
          <a:p>
            <a:pPr marL="457200" lvl="0" indent="-317500" algn="l" rtl="0">
              <a:lnSpc>
                <a:spcPct val="100000"/>
              </a:lnSpc>
              <a:spcBef>
                <a:spcPts val="0"/>
              </a:spcBef>
              <a:spcAft>
                <a:spcPts val="0"/>
              </a:spcAft>
              <a:buSzPts val="1400"/>
              <a:buChar char="●"/>
            </a:pPr>
            <a:r>
              <a:rPr lang="de-DE" sz="1100" dirty="0"/>
              <a:t>BBNE-Handreichung (HR): Foliensammlung mit einem Notiztext für das jeweilige Berufsbild, der Notiztext erläutert die Inhalte der Folie; diese Handreichung kann als Unterrichtsmaterial für Berufsschüler und Berufsschülerinnen und auch für Auszubildende genutzt werden.</a:t>
            </a:r>
            <a:endParaRPr sz="1100" dirty="0"/>
          </a:p>
          <a:p>
            <a:pPr marL="457200" lvl="0" indent="-317500" algn="l" rtl="0">
              <a:lnSpc>
                <a:spcPct val="100000"/>
              </a:lnSpc>
              <a:spcBef>
                <a:spcPts val="0"/>
              </a:spcBef>
              <a:spcAft>
                <a:spcPts val="0"/>
              </a:spcAft>
              <a:buSzPts val="1400"/>
              <a:buChar char="●"/>
            </a:pPr>
            <a:r>
              <a:rPr lang="de-DE" sz="1100" dirty="0"/>
              <a:t>BBNE-Begleitmaterialien (BGM): Dies Materialien geben Informationen zu den Themen Kompetenzen, Zielkonflikte und Widersprüche, das SDG 8 und die soziale Dimension der Nachhaltigkeit sowie eine Perspektive der Zukunftsforschung auf die berufliche Bildung (Postkarten aus der Zukunft”.</a:t>
            </a:r>
            <a:endParaRPr sz="1100" dirty="0"/>
          </a:p>
          <a:p>
            <a:pPr marL="0" lvl="0" indent="0" algn="l" rtl="0">
              <a:lnSpc>
                <a:spcPct val="100000"/>
              </a:lnSpc>
              <a:spcBef>
                <a:spcPts val="1000"/>
              </a:spcBef>
              <a:spcAft>
                <a:spcPts val="0"/>
              </a:spcAft>
              <a:buSzPts val="1400"/>
              <a:buNone/>
            </a:pPr>
            <a:r>
              <a:rPr lang="de-DE" sz="1100" dirty="0"/>
              <a:t>Primäre Zielgruppen sind Lehrkräfte an Berufsschulen und deren Berufsschülerinnen sowie Ausbildende und ihre Auszubildenden in den Betrieben. Sekundäre Zielgruppen sind Umweltbildner*innen, Wissenschaftler*innen der Berufsbildung, </a:t>
            </a:r>
            <a:r>
              <a:rPr lang="de-DE" sz="1100" dirty="0" err="1"/>
              <a:t>Pädagog</a:t>
            </a:r>
            <a:r>
              <a:rPr lang="de-DE" sz="1100" dirty="0"/>
              <a:t>*innen sowie Institutionen der beruflichen Bildung. Die Materialien wurden als OER-Materialien entwickelt und stehen als Download unter </a:t>
            </a:r>
            <a:r>
              <a:rPr lang="de-DE" sz="1100" dirty="0" err="1"/>
              <a:t>www.pa-bbne.de</a:t>
            </a:r>
            <a:r>
              <a:rPr lang="de-DE" sz="1100" dirty="0"/>
              <a:t> zur Verfügung.</a:t>
            </a:r>
            <a:endParaRPr sz="1100" dirty="0"/>
          </a:p>
        </p:txBody>
      </p:sp>
      <p:sp>
        <p:nvSpPr>
          <p:cNvPr id="81" name="Google Shape;81;g27624c15912_0_10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8: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93" name="Google Shape;93;p28: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9: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14" name="Google Shape;114;p29: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0: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26" name="Google Shape;126;p30: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43" name="Google Shape;143;p32: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3: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72" name="Google Shape;172;p33: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4:notes"/>
          <p:cNvSpPr txBox="1">
            <a:spLocks noGrp="1"/>
          </p:cNvSpPr>
          <p:nvPr>
            <p:ph type="body" idx="1"/>
          </p:nvPr>
        </p:nvSpPr>
        <p:spPr>
          <a:xfrm>
            <a:off x="293702" y="4410982"/>
            <a:ext cx="6330141" cy="5170819"/>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90" name="Google Shape;190;p34:notes"/>
          <p:cNvSpPr>
            <a:spLocks noGrp="1" noRot="1" noChangeAspect="1"/>
          </p:cNvSpPr>
          <p:nvPr>
            <p:ph type="sldImg" idx="2"/>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7">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m.scharp@izt.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a:t>Musikinstrumentenbauer/in</a:t>
            </a:r>
            <a:endParaRPr b="1"/>
          </a:p>
        </p:txBody>
      </p:sp>
      <p:sp>
        <p:nvSpPr>
          <p:cNvPr id="64" name="Google Shape;64;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den Berufsbildern</a:t>
            </a:r>
            <a:endParaRPr/>
          </a:p>
        </p:txBody>
      </p:sp>
      <p:sp>
        <p:nvSpPr>
          <p:cNvPr id="65" name="Google Shape;65;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200">
                <a:latin typeface="Trebuchet MS"/>
                <a:ea typeface="Trebuchet MS"/>
                <a:cs typeface="Trebuchet MS"/>
                <a:sym typeface="Trebuchet MS"/>
              </a:rPr>
              <a:t>Carolin Kahlisch</a:t>
            </a:r>
            <a:endParaRPr sz="1200">
              <a:latin typeface="Trebuchet MS"/>
              <a:ea typeface="Trebuchet MS"/>
              <a:cs typeface="Trebuchet MS"/>
              <a:sym typeface="Trebuchet MS"/>
            </a:endParaRPr>
          </a:p>
          <a:p>
            <a:pPr marL="0" lvl="0" indent="0" algn="l" rtl="0">
              <a:lnSpc>
                <a:spcPct val="100000"/>
              </a:lnSpc>
              <a:spcBef>
                <a:spcPts val="0"/>
              </a:spcBef>
              <a:spcAft>
                <a:spcPts val="0"/>
              </a:spcAft>
              <a:buSzPts val="1800"/>
              <a:buNone/>
            </a:pPr>
            <a:r>
              <a:rPr lang="de-DE" sz="1200">
                <a:latin typeface="Trebuchet MS"/>
                <a:ea typeface="Trebuchet MS"/>
                <a:cs typeface="Trebuchet MS"/>
                <a:sym typeface="Trebuchet MS"/>
              </a:rPr>
              <a:t>Britta Oertel</a:t>
            </a:r>
            <a:endParaRPr/>
          </a:p>
          <a:p>
            <a:pPr marL="0" lvl="0" indent="0" algn="l" rtl="0">
              <a:lnSpc>
                <a:spcPct val="100000"/>
              </a:lnSpc>
              <a:spcBef>
                <a:spcPts val="0"/>
              </a:spcBef>
              <a:spcAft>
                <a:spcPts val="0"/>
              </a:spcAft>
              <a:buSzPts val="1800"/>
              <a:buNone/>
            </a:pPr>
            <a:r>
              <a:rPr lang="de-DE" sz="1200">
                <a:latin typeface="Trebuchet MS"/>
                <a:ea typeface="Trebuchet MS"/>
                <a:cs typeface="Trebuchet MS"/>
                <a:sym typeface="Trebuchet MS"/>
              </a:rPr>
              <a:t>Nina Bechtold</a:t>
            </a:r>
            <a:endParaRPr sz="1200">
              <a:latin typeface="Trebuchet MS"/>
              <a:ea typeface="Trebuchet MS"/>
              <a:cs typeface="Trebuchet MS"/>
              <a:sym typeface="Trebuchet MS"/>
            </a:endParaRPr>
          </a:p>
        </p:txBody>
      </p:sp>
      <p:sp>
        <p:nvSpPr>
          <p:cNvPr id="66" name="Google Shape;66;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67" name="Google Shape;67;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68" name="Google Shape;68;p2"/>
          <p:cNvPicPr preferRelativeResize="0"/>
          <p:nvPr/>
        </p:nvPicPr>
        <p:blipFill rotWithShape="1">
          <a:blip r:embed="rId5">
            <a:alphaModFix/>
          </a:blip>
          <a:srcRect r="9867"/>
          <a:stretch/>
        </p:blipFill>
        <p:spPr>
          <a:xfrm>
            <a:off x="8922657" y="307526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10</a:t>
            </a:fld>
            <a:endParaRPr/>
          </a:p>
        </p:txBody>
      </p:sp>
      <p:sp>
        <p:nvSpPr>
          <p:cNvPr id="201" name="Google Shape;201;p3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nigra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202" name="Google Shape;202;p3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203" name="Google Shape;203;p35"/>
          <p:cNvSpPr/>
          <p:nvPr/>
        </p:nvSpPr>
        <p:spPr>
          <a:xfrm>
            <a:off x="4091872" y="1373188"/>
            <a:ext cx="3816452"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wissen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Dalbergia ist eine Gattung von Bäumen, Sträuchern und Lianen mit einer pantropischen Verbreitung in Afrika, Asien und Mittel- und Südamerika.</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Art ist im brasilianischen Atlantikküstenwald beheimatet. Der Baum kann bis zu 40 m hoch werden und kommt mit unterschiedlichen klimatischen Höhenlagen zurecht.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Der brasilianische Atlantikwald hat heute nur noch ca. 7 Prozent seiner ursprünglichen Fläche. </a:t>
            </a:r>
            <a:endParaRPr/>
          </a:p>
        </p:txBody>
      </p:sp>
      <p:sp>
        <p:nvSpPr>
          <p:cNvPr id="204" name="Google Shape;204;p35"/>
          <p:cNvSpPr/>
          <p:nvPr/>
        </p:nvSpPr>
        <p:spPr>
          <a:xfrm>
            <a:off x="0" y="1373189"/>
            <a:ext cx="4089068"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Das Holz mehrerer Dalbergia-Arten wird für die Herstellung von Möbeln in China („Hongmu“) stark gehandelt.</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Weltweit wird Dalbergia-Holz aufgrund seiner Eigenschaften für den Bau von Musikinstrumenten verwendet. </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Im Musikinstrumentenbau werden im Vergleich sehr geringe Mengen verbaut. Ausnahmen für die Musikindustrie im Handel können jedoch für den illegalen Handel missbraucht werden.</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Als Reaktion auf die Bedrohung durch Holzeinschlag wurde Dalbergia nigra im Jahr 1992 als eine der ersten Baumarten in den  Anhang I des CITES-Übereinkommens aufgenommen.</a:t>
            </a:r>
            <a:endParaRPr/>
          </a:p>
        </p:txBody>
      </p:sp>
      <p:sp>
        <p:nvSpPr>
          <p:cNvPr id="205" name="Google Shape;205;p35"/>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206" name="Google Shape;206;p35"/>
          <p:cNvSpPr/>
          <p:nvPr/>
        </p:nvSpPr>
        <p:spPr>
          <a:xfrm>
            <a:off x="7908324" y="1373188"/>
            <a:ext cx="4077730"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07" name="Google Shape;207;p35"/>
          <p:cNvGrpSpPr/>
          <p:nvPr/>
        </p:nvGrpSpPr>
        <p:grpSpPr>
          <a:xfrm>
            <a:off x="8018020" y="1745434"/>
            <a:ext cx="3861243" cy="3367132"/>
            <a:chOff x="2011527" y="1700212"/>
            <a:chExt cx="5120946" cy="4465638"/>
          </a:xfrm>
        </p:grpSpPr>
        <p:sp>
          <p:nvSpPr>
            <p:cNvPr id="208" name="Google Shape;208;p35"/>
            <p:cNvSpPr/>
            <p:nvPr/>
          </p:nvSpPr>
          <p:spPr>
            <a:xfrm>
              <a:off x="4380343" y="3714602"/>
              <a:ext cx="814978" cy="816708"/>
            </a:xfrm>
            <a:custGeom>
              <a:avLst/>
              <a:gdLst/>
              <a:ahLst/>
              <a:cxnLst/>
              <a:rect l="l" t="t" r="r" b="b"/>
              <a:pathLst>
                <a:path w="814978" h="816708" extrusionOk="0">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09" name="Google Shape;209;p35"/>
            <p:cNvSpPr/>
            <p:nvPr/>
          </p:nvSpPr>
          <p:spPr>
            <a:xfrm>
              <a:off x="4394463" y="4565437"/>
              <a:ext cx="960196" cy="638424"/>
            </a:xfrm>
            <a:custGeom>
              <a:avLst/>
              <a:gdLst/>
              <a:ahLst/>
              <a:cxnLst/>
              <a:rect l="l" t="t" r="r" b="b"/>
              <a:pathLst>
                <a:path w="960196" h="638424" extrusionOk="0">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0" name="Google Shape;210;p35"/>
            <p:cNvSpPr/>
            <p:nvPr/>
          </p:nvSpPr>
          <p:spPr>
            <a:xfrm>
              <a:off x="5726418" y="3161373"/>
              <a:ext cx="749718" cy="249160"/>
            </a:xfrm>
            <a:custGeom>
              <a:avLst/>
              <a:gdLst/>
              <a:ahLst/>
              <a:cxnLst/>
              <a:rect l="l" t="t" r="r" b="b"/>
              <a:pathLst>
                <a:path w="749718" h="249160" extrusionOk="0">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1" name="Google Shape;211;p35"/>
            <p:cNvSpPr/>
            <p:nvPr/>
          </p:nvSpPr>
          <p:spPr>
            <a:xfrm>
              <a:off x="2011527" y="3213988"/>
              <a:ext cx="844000" cy="428873"/>
            </a:xfrm>
            <a:custGeom>
              <a:avLst/>
              <a:gdLst/>
              <a:ahLst/>
              <a:cxnLst/>
              <a:rect l="l" t="t" r="r" b="b"/>
              <a:pathLst>
                <a:path w="844000" h="428873" extrusionOk="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2" name="Google Shape;212;p35"/>
            <p:cNvSpPr/>
            <p:nvPr/>
          </p:nvSpPr>
          <p:spPr>
            <a:xfrm>
              <a:off x="2031457" y="2058274"/>
              <a:ext cx="1983053" cy="1414089"/>
            </a:xfrm>
            <a:custGeom>
              <a:avLst/>
              <a:gdLst/>
              <a:ahLst/>
              <a:cxnLst/>
              <a:rect l="l" t="t" r="r" b="b"/>
              <a:pathLst>
                <a:path w="1983053" h="1414089" extrusionOk="0">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3" name="Google Shape;213;p35"/>
            <p:cNvSpPr/>
            <p:nvPr/>
          </p:nvSpPr>
          <p:spPr>
            <a:xfrm>
              <a:off x="4889437" y="2414912"/>
              <a:ext cx="802288" cy="1066121"/>
            </a:xfrm>
            <a:custGeom>
              <a:avLst/>
              <a:gdLst/>
              <a:ahLst/>
              <a:cxnLst/>
              <a:rect l="l" t="t" r="r" b="b"/>
              <a:pathLst>
                <a:path w="802288" h="1066121" extrusionOk="0">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4" name="Google Shape;214;p35"/>
            <p:cNvSpPr/>
            <p:nvPr/>
          </p:nvSpPr>
          <p:spPr>
            <a:xfrm>
              <a:off x="3703035" y="1992402"/>
              <a:ext cx="1499475" cy="1427482"/>
            </a:xfrm>
            <a:custGeom>
              <a:avLst/>
              <a:gdLst/>
              <a:ahLst/>
              <a:cxnLst/>
              <a:rect l="l" t="t" r="r" b="b"/>
              <a:pathLst>
                <a:path w="1499475" h="1427482" extrusionOk="0">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5" name="Google Shape;215;p35"/>
            <p:cNvSpPr/>
            <p:nvPr/>
          </p:nvSpPr>
          <p:spPr>
            <a:xfrm>
              <a:off x="2834624" y="3236872"/>
              <a:ext cx="800889" cy="643505"/>
            </a:xfrm>
            <a:custGeom>
              <a:avLst/>
              <a:gdLst/>
              <a:ahLst/>
              <a:cxnLst/>
              <a:rect l="l" t="t" r="r" b="b"/>
              <a:pathLst>
                <a:path w="800889" h="643505" extrusionOk="0">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6" name="Google Shape;216;p35"/>
            <p:cNvSpPr/>
            <p:nvPr/>
          </p:nvSpPr>
          <p:spPr>
            <a:xfrm>
              <a:off x="4657684" y="2882771"/>
              <a:ext cx="565963" cy="946800"/>
            </a:xfrm>
            <a:custGeom>
              <a:avLst/>
              <a:gdLst/>
              <a:ahLst/>
              <a:cxnLst/>
              <a:rect l="l" t="t" r="r" b="b"/>
              <a:pathLst>
                <a:path w="565963" h="946800" extrusionOk="0">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7" name="Google Shape;217;p35"/>
            <p:cNvSpPr/>
            <p:nvPr/>
          </p:nvSpPr>
          <p:spPr>
            <a:xfrm>
              <a:off x="4929655" y="4073168"/>
              <a:ext cx="108330" cy="65062"/>
            </a:xfrm>
            <a:custGeom>
              <a:avLst/>
              <a:gdLst/>
              <a:ahLst/>
              <a:cxnLst/>
              <a:rect l="l" t="t" r="r" b="b"/>
              <a:pathLst>
                <a:path w="108330" h="65062" extrusionOk="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8" name="Google Shape;218;p35"/>
            <p:cNvSpPr/>
            <p:nvPr/>
          </p:nvSpPr>
          <p:spPr>
            <a:xfrm>
              <a:off x="3850907" y="4271691"/>
              <a:ext cx="782629" cy="786857"/>
            </a:xfrm>
            <a:custGeom>
              <a:avLst/>
              <a:gdLst/>
              <a:ahLst/>
              <a:cxnLst/>
              <a:rect l="l" t="t" r="r" b="b"/>
              <a:pathLst>
                <a:path w="782629" h="786857" extrusionOk="0">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19" name="Google Shape;219;p35"/>
            <p:cNvSpPr/>
            <p:nvPr/>
          </p:nvSpPr>
          <p:spPr>
            <a:xfrm>
              <a:off x="4623633" y="3938845"/>
              <a:ext cx="1235616" cy="992023"/>
            </a:xfrm>
            <a:custGeom>
              <a:avLst/>
              <a:gdLst/>
              <a:ahLst/>
              <a:cxnLst/>
              <a:rect l="l" t="t" r="r" b="b"/>
              <a:pathLst>
                <a:path w="1235616" h="992023" extrusionOk="0">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0" name="Google Shape;220;p35"/>
            <p:cNvSpPr/>
            <p:nvPr/>
          </p:nvSpPr>
          <p:spPr>
            <a:xfrm>
              <a:off x="3419898" y="3140723"/>
              <a:ext cx="1295904" cy="1223630"/>
            </a:xfrm>
            <a:custGeom>
              <a:avLst/>
              <a:gdLst/>
              <a:ahLst/>
              <a:cxnLst/>
              <a:rect l="l" t="t" r="r" b="b"/>
              <a:pathLst>
                <a:path w="1295904" h="1223630" extrusionOk="0">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1" name="Google Shape;221;p35"/>
            <p:cNvSpPr/>
            <p:nvPr/>
          </p:nvSpPr>
          <p:spPr>
            <a:xfrm>
              <a:off x="3957900" y="5404241"/>
              <a:ext cx="798480" cy="761609"/>
            </a:xfrm>
            <a:custGeom>
              <a:avLst/>
              <a:gdLst/>
              <a:ahLst/>
              <a:cxnLst/>
              <a:rect l="l" t="t" r="r" b="b"/>
              <a:pathLst>
                <a:path w="798480" h="761609" extrusionOk="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2" name="Google Shape;222;p35"/>
            <p:cNvSpPr/>
            <p:nvPr/>
          </p:nvSpPr>
          <p:spPr>
            <a:xfrm>
              <a:off x="4246921" y="4880820"/>
              <a:ext cx="688938" cy="480328"/>
            </a:xfrm>
            <a:custGeom>
              <a:avLst/>
              <a:gdLst/>
              <a:ahLst/>
              <a:cxnLst/>
              <a:rect l="l" t="t" r="r" b="b"/>
              <a:pathLst>
                <a:path w="688938" h="480328" extrusionOk="0">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3" name="Google Shape;223;p35"/>
            <p:cNvSpPr/>
            <p:nvPr/>
          </p:nvSpPr>
          <p:spPr>
            <a:xfrm>
              <a:off x="4330756" y="5279160"/>
              <a:ext cx="563493" cy="385997"/>
            </a:xfrm>
            <a:custGeom>
              <a:avLst/>
              <a:gdLst/>
              <a:ahLst/>
              <a:cxnLst/>
              <a:rect l="l" t="t" r="r" b="b"/>
              <a:pathLst>
                <a:path w="563493" h="385997" extrusionOk="0">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4" name="Google Shape;224;p35"/>
            <p:cNvSpPr/>
            <p:nvPr/>
          </p:nvSpPr>
          <p:spPr>
            <a:xfrm>
              <a:off x="5732575" y="2631584"/>
              <a:ext cx="479548" cy="592410"/>
            </a:xfrm>
            <a:custGeom>
              <a:avLst/>
              <a:gdLst/>
              <a:ahLst/>
              <a:cxnLst/>
              <a:rect l="l" t="t" r="r" b="b"/>
              <a:pathLst>
                <a:path w="479548" h="592410" extrusionOk="0">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5" name="Google Shape;225;p35"/>
            <p:cNvSpPr/>
            <p:nvPr/>
          </p:nvSpPr>
          <p:spPr>
            <a:xfrm>
              <a:off x="5201170" y="2621425"/>
              <a:ext cx="640884" cy="928818"/>
            </a:xfrm>
            <a:custGeom>
              <a:avLst/>
              <a:gdLst/>
              <a:ahLst/>
              <a:cxnLst/>
              <a:rect l="l" t="t" r="r" b="b"/>
              <a:pathLst>
                <a:path w="640884" h="928818" extrusionOk="0">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6" name="Google Shape;226;p35"/>
            <p:cNvSpPr/>
            <p:nvPr/>
          </p:nvSpPr>
          <p:spPr>
            <a:xfrm>
              <a:off x="6079246" y="3347795"/>
              <a:ext cx="350816" cy="198996"/>
            </a:xfrm>
            <a:custGeom>
              <a:avLst/>
              <a:gdLst/>
              <a:ahLst/>
              <a:cxnLst/>
              <a:rect l="l" t="t" r="r" b="b"/>
              <a:pathLst>
                <a:path w="350816" h="198996" extrusionOk="0">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7" name="Google Shape;227;p35"/>
            <p:cNvSpPr/>
            <p:nvPr/>
          </p:nvSpPr>
          <p:spPr>
            <a:xfrm>
              <a:off x="5129344" y="3300219"/>
              <a:ext cx="1036777" cy="1131966"/>
            </a:xfrm>
            <a:custGeom>
              <a:avLst/>
              <a:gdLst/>
              <a:ahLst/>
              <a:cxnLst/>
              <a:rect l="l" t="t" r="r" b="b"/>
              <a:pathLst>
                <a:path w="1036777" h="1131966" extrusionOk="0">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8" name="Google Shape;228;p35"/>
            <p:cNvSpPr/>
            <p:nvPr/>
          </p:nvSpPr>
          <p:spPr>
            <a:xfrm>
              <a:off x="5609747" y="4375870"/>
              <a:ext cx="1389865" cy="408376"/>
            </a:xfrm>
            <a:custGeom>
              <a:avLst/>
              <a:gdLst/>
              <a:ahLst/>
              <a:cxnLst/>
              <a:rect l="l" t="t" r="r" b="b"/>
              <a:pathLst>
                <a:path w="1389865" h="408376" extrusionOk="0">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29" name="Google Shape;229;p35"/>
            <p:cNvSpPr/>
            <p:nvPr/>
          </p:nvSpPr>
          <p:spPr>
            <a:xfrm>
              <a:off x="6031913" y="3022292"/>
              <a:ext cx="447943" cy="263758"/>
            </a:xfrm>
            <a:custGeom>
              <a:avLst/>
              <a:gdLst/>
              <a:ahLst/>
              <a:cxnLst/>
              <a:rect l="l" t="t" r="r" b="b"/>
              <a:pathLst>
                <a:path w="447943" h="263758" extrusionOk="0">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0" name="Google Shape;230;p35"/>
            <p:cNvSpPr/>
            <p:nvPr/>
          </p:nvSpPr>
          <p:spPr>
            <a:xfrm>
              <a:off x="5277241" y="4703619"/>
              <a:ext cx="427870" cy="285153"/>
            </a:xfrm>
            <a:custGeom>
              <a:avLst/>
              <a:gdLst/>
              <a:ahLst/>
              <a:cxnLst/>
              <a:rect l="l" t="t" r="r" b="b"/>
              <a:pathLst>
                <a:path w="427870" h="285153" extrusionOk="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1" name="Google Shape;231;p35"/>
            <p:cNvSpPr/>
            <p:nvPr/>
          </p:nvSpPr>
          <p:spPr>
            <a:xfrm>
              <a:off x="6049533" y="2276394"/>
              <a:ext cx="1082940" cy="859843"/>
            </a:xfrm>
            <a:custGeom>
              <a:avLst/>
              <a:gdLst/>
              <a:ahLst/>
              <a:cxnLst/>
              <a:rect l="l" t="t" r="r" b="b"/>
              <a:pathLst>
                <a:path w="1082940" h="859843" extrusionOk="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2" name="Google Shape;232;p35"/>
            <p:cNvSpPr/>
            <p:nvPr/>
          </p:nvSpPr>
          <p:spPr>
            <a:xfrm>
              <a:off x="6070340" y="3423692"/>
              <a:ext cx="208668" cy="238671"/>
            </a:xfrm>
            <a:custGeom>
              <a:avLst/>
              <a:gdLst/>
              <a:ahLst/>
              <a:cxnLst/>
              <a:rect l="l" t="t" r="r" b="b"/>
              <a:pathLst>
                <a:path w="208668" h="238671" extrusionOk="0">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3" name="Google Shape;233;p35"/>
            <p:cNvSpPr/>
            <p:nvPr/>
          </p:nvSpPr>
          <p:spPr>
            <a:xfrm>
              <a:off x="3023898" y="1700212"/>
              <a:ext cx="691787" cy="770571"/>
            </a:xfrm>
            <a:custGeom>
              <a:avLst/>
              <a:gdLst/>
              <a:ahLst/>
              <a:cxnLst/>
              <a:rect l="l" t="t" r="r" b="b"/>
              <a:pathLst>
                <a:path w="691787" h="770571" extrusionOk="0">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34" name="Google Shape;234;p35"/>
            <p:cNvSpPr/>
            <p:nvPr/>
          </p:nvSpPr>
          <p:spPr>
            <a:xfrm>
              <a:off x="4187980" y="1781457"/>
              <a:ext cx="573244" cy="646579"/>
            </a:xfrm>
            <a:custGeom>
              <a:avLst/>
              <a:gdLst/>
              <a:ahLst/>
              <a:cxnLst/>
              <a:rect l="l" t="t" r="r" b="b"/>
              <a:pathLst>
                <a:path w="573244" h="646579" extrusionOk="0">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235" name="Google Shape;235;p35"/>
          <p:cNvSpPr txBox="1"/>
          <p:nvPr/>
        </p:nvSpPr>
        <p:spPr>
          <a:xfrm>
            <a:off x="8170906" y="5473048"/>
            <a:ext cx="35525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Regierungsbezirke Brasiliens mit </a:t>
            </a:r>
            <a:br>
              <a:rPr lang="de-DE" sz="1400" b="0" i="1" u="none" strike="noStrike" cap="none">
                <a:solidFill>
                  <a:srgbClr val="000000"/>
                </a:solidFill>
                <a:latin typeface="Arial"/>
                <a:ea typeface="Arial"/>
                <a:cs typeface="Arial"/>
                <a:sym typeface="Arial"/>
              </a:rPr>
            </a:br>
            <a:r>
              <a:rPr lang="de-DE" sz="1400" b="0" i="1" u="none" strike="noStrike" cap="none">
                <a:solidFill>
                  <a:srgbClr val="000000"/>
                </a:solidFill>
                <a:latin typeface="Arial"/>
                <a:ea typeface="Arial"/>
                <a:cs typeface="Arial"/>
                <a:sym typeface="Arial"/>
              </a:rPr>
              <a:t>Dalbergia-nigra-Bestand</a:t>
            </a:r>
            <a:endParaRPr/>
          </a:p>
        </p:txBody>
      </p:sp>
      <p:sp>
        <p:nvSpPr>
          <p:cNvPr id="236" name="Google Shape;236;p3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11</a:t>
            </a:fld>
            <a:endParaRPr/>
          </a:p>
        </p:txBody>
      </p:sp>
      <p:sp>
        <p:nvSpPr>
          <p:cNvPr id="242" name="Google Shape;242;p36"/>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nigra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243" name="Google Shape;243;p3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244" name="Google Shape;244;p3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245" name="Google Shape;245;p36"/>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Was wir noch wissen</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Dalbergia nigra kommt nur noch in kleinen, räumlich nicht zusammenhängenden Populationen vor. Da die Samen bei Nagetieren sehr begehrt sind, ist die Regeneration der Art ggf. begrenzt. </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Der Dalbergia-Bestandsverlust wurde international zu Beginn dieses Jahrtausends durch die stark gestiegende Nachfrage nach Hongmu (Rosenholz) in China getrieben. </a:t>
            </a:r>
            <a:endParaRPr/>
          </a:p>
        </p:txBody>
      </p:sp>
      <p:sp>
        <p:nvSpPr>
          <p:cNvPr id="246" name="Google Shape;246;p36"/>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Können sich die Ökosysteme erholen?</a:t>
            </a:r>
            <a:endParaRPr/>
          </a:p>
          <a:p>
            <a:pPr marL="0" marR="0" lvl="0" indent="0" algn="l" rtl="0">
              <a:lnSpc>
                <a:spcPct val="100000"/>
              </a:lnSpc>
              <a:spcBef>
                <a:spcPts val="600"/>
              </a:spcBef>
              <a:spcAft>
                <a:spcPts val="0"/>
              </a:spcAft>
              <a:buNone/>
            </a:pPr>
            <a:r>
              <a:rPr lang="de-DE" sz="1600" b="0" i="0" u="none" strike="noStrike" cap="none">
                <a:solidFill>
                  <a:schemeClr val="dk1"/>
                </a:solidFill>
                <a:latin typeface="Arial"/>
                <a:ea typeface="Arial"/>
                <a:cs typeface="Arial"/>
                <a:sym typeface="Arial"/>
              </a:rPr>
              <a:t>Was kann getan werden, um die Erholung zu beschleunigen und den Bestand langfristig zu sichern?</a:t>
            </a:r>
            <a:endParaRPr/>
          </a:p>
        </p:txBody>
      </p:sp>
      <p:sp>
        <p:nvSpPr>
          <p:cNvPr id="247" name="Google Shape;247;p36"/>
          <p:cNvSpPr/>
          <p:nvPr/>
        </p:nvSpPr>
        <p:spPr>
          <a:xfrm>
            <a:off x="6505930" y="2598707"/>
            <a:ext cx="5318562" cy="1155196"/>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Alternativen zum Einsatz von Dalbergia nigra kennen Sie? </a:t>
            </a:r>
            <a:endParaRPr/>
          </a:p>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Wie bewerten Sie die Verwendbarkeit dieser Alternativen mit Bezug zum Instrumentenbau?</a:t>
            </a:r>
            <a:endParaRPr sz="1600" b="0" i="0" u="none" strike="noStrike" cap="none">
              <a:solidFill>
                <a:schemeClr val="dk1"/>
              </a:solidFill>
              <a:latin typeface="Arial"/>
              <a:ea typeface="Arial"/>
              <a:cs typeface="Arial"/>
              <a:sym typeface="Arial"/>
            </a:endParaRPr>
          </a:p>
        </p:txBody>
      </p:sp>
      <p:sp>
        <p:nvSpPr>
          <p:cNvPr id="248" name="Google Shape;248;p36"/>
          <p:cNvSpPr/>
          <p:nvPr/>
        </p:nvSpPr>
        <p:spPr>
          <a:xfrm>
            <a:off x="4793173" y="1680906"/>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36"/>
          <p:cNvSpPr/>
          <p:nvPr/>
        </p:nvSpPr>
        <p:spPr>
          <a:xfrm>
            <a:off x="6505924" y="3959505"/>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Welchen Beitrag kann der Musikinstrumentenbau zum Schutz der Art leisten</a:t>
            </a:r>
            <a:endParaRPr sz="1400" b="0" i="0" u="none" strike="noStrike" cap="none">
              <a:solidFill>
                <a:schemeClr val="dk1"/>
              </a:solidFill>
              <a:latin typeface="Arial"/>
              <a:ea typeface="Arial"/>
              <a:cs typeface="Arial"/>
              <a:sym typeface="Arial"/>
            </a:endParaRPr>
          </a:p>
        </p:txBody>
      </p:sp>
      <p:sp>
        <p:nvSpPr>
          <p:cNvPr id="250" name="Google Shape;250;p36"/>
          <p:cNvSpPr/>
          <p:nvPr/>
        </p:nvSpPr>
        <p:spPr>
          <a:xfrm>
            <a:off x="4793174" y="2925685"/>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36"/>
          <p:cNvSpPr/>
          <p:nvPr/>
        </p:nvSpPr>
        <p:spPr>
          <a:xfrm>
            <a:off x="4793175" y="4170464"/>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6"/>
          <p:cNvSpPr/>
          <p:nvPr/>
        </p:nvSpPr>
        <p:spPr>
          <a:xfrm>
            <a:off x="6505930" y="5067644"/>
            <a:ext cx="5318560" cy="1060782"/>
          </a:xfrm>
          <a:prstGeom prst="rect">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Kennen Sie gute Beispiele für Initiativen zum Schutz von Musikhölzern?</a:t>
            </a:r>
            <a:endParaRPr sz="1400" b="0" i="0" u="none" strike="noStrike" cap="none">
              <a:solidFill>
                <a:schemeClr val="lt1"/>
              </a:solidFill>
              <a:latin typeface="Arial"/>
              <a:ea typeface="Arial"/>
              <a:cs typeface="Arial"/>
              <a:sym typeface="Arial"/>
            </a:endParaRPr>
          </a:p>
        </p:txBody>
      </p:sp>
      <p:sp>
        <p:nvSpPr>
          <p:cNvPr id="253" name="Google Shape;253;p36"/>
          <p:cNvSpPr/>
          <p:nvPr/>
        </p:nvSpPr>
        <p:spPr>
          <a:xfrm>
            <a:off x="4793175" y="5352239"/>
            <a:ext cx="1530485" cy="491591"/>
          </a:xfrm>
          <a:prstGeom prst="rightArrow">
            <a:avLst>
              <a:gd name="adj1" fmla="val 50000"/>
              <a:gd name="adj2" fmla="val 50000"/>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36"/>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12</a:t>
            </a:fld>
            <a:endParaRPr/>
          </a:p>
        </p:txBody>
      </p:sp>
      <p:sp>
        <p:nvSpPr>
          <p:cNvPr id="260" name="Google Shape;260;p3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Paubrasilia echinata</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261" name="Google Shape;261;p3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262" name="Google Shape;262;p37"/>
          <p:cNvSpPr/>
          <p:nvPr/>
        </p:nvSpPr>
        <p:spPr>
          <a:xfrm>
            <a:off x="4091871" y="1373188"/>
            <a:ext cx="4068667"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Was wir wissen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ist, wie der Name schon besagt, der Nationalbaum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ist ein immergrüner Baum in der Küstenebene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Zuerst wurde das Holz als Grundmaterial für rotes Färbemittel verwendet.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echinata ist ein mittelgroßer Baum von etwa 12 Metern Höhe.</a:t>
            </a:r>
            <a:endParaRPr/>
          </a:p>
        </p:txBody>
      </p:sp>
      <p:sp>
        <p:nvSpPr>
          <p:cNvPr id="263" name="Google Shape;263;p37"/>
          <p:cNvSpPr/>
          <p:nvPr/>
        </p:nvSpPr>
        <p:spPr>
          <a:xfrm>
            <a:off x="0" y="1373189"/>
            <a:ext cx="4089068"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wird seit der Kolonialisierung Brasiliens abgeholzt. Die Rodung steht auch in Verbindung mit der Ausbeutung indigener Völker.</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Das Holz wird heute fast nur noch im Bogenbau verwendet und ist dort das bevorzugte Material.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sz="1400" b="0" i="0" u="none" strike="noStrike" cap="none">
              <a:solidFill>
                <a:schemeClr val="dk1"/>
              </a:solidFill>
              <a:latin typeface="Arial"/>
              <a:ea typeface="Arial"/>
              <a:cs typeface="Arial"/>
              <a:sym typeface="Arial"/>
            </a:endParaRPr>
          </a:p>
        </p:txBody>
      </p:sp>
      <p:sp>
        <p:nvSpPr>
          <p:cNvPr id="264" name="Google Shape;264;p37"/>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265" name="Google Shape;265;p37"/>
          <p:cNvSpPr/>
          <p:nvPr/>
        </p:nvSpPr>
        <p:spPr>
          <a:xfrm>
            <a:off x="8170906" y="1373188"/>
            <a:ext cx="3815148"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6" name="Google Shape;266;p37"/>
          <p:cNvGrpSpPr/>
          <p:nvPr/>
        </p:nvGrpSpPr>
        <p:grpSpPr>
          <a:xfrm>
            <a:off x="8391109" y="1848254"/>
            <a:ext cx="3671689" cy="3201835"/>
            <a:chOff x="2011527" y="1700212"/>
            <a:chExt cx="5120946" cy="4465638"/>
          </a:xfrm>
        </p:grpSpPr>
        <p:sp>
          <p:nvSpPr>
            <p:cNvPr id="267" name="Google Shape;267;p37"/>
            <p:cNvSpPr/>
            <p:nvPr/>
          </p:nvSpPr>
          <p:spPr>
            <a:xfrm>
              <a:off x="4380343" y="3714602"/>
              <a:ext cx="814978" cy="816708"/>
            </a:xfrm>
            <a:custGeom>
              <a:avLst/>
              <a:gdLst/>
              <a:ahLst/>
              <a:cxnLst/>
              <a:rect l="l" t="t" r="r" b="b"/>
              <a:pathLst>
                <a:path w="814978" h="816708" extrusionOk="0">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8" name="Google Shape;268;p37"/>
            <p:cNvSpPr/>
            <p:nvPr/>
          </p:nvSpPr>
          <p:spPr>
            <a:xfrm>
              <a:off x="4394463" y="4565437"/>
              <a:ext cx="960196" cy="638424"/>
            </a:xfrm>
            <a:custGeom>
              <a:avLst/>
              <a:gdLst/>
              <a:ahLst/>
              <a:cxnLst/>
              <a:rect l="l" t="t" r="r" b="b"/>
              <a:pathLst>
                <a:path w="960196" h="638424" extrusionOk="0">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69" name="Google Shape;269;p37"/>
            <p:cNvSpPr/>
            <p:nvPr/>
          </p:nvSpPr>
          <p:spPr>
            <a:xfrm>
              <a:off x="5726418" y="3161373"/>
              <a:ext cx="749718" cy="249160"/>
            </a:xfrm>
            <a:custGeom>
              <a:avLst/>
              <a:gdLst/>
              <a:ahLst/>
              <a:cxnLst/>
              <a:rect l="l" t="t" r="r" b="b"/>
              <a:pathLst>
                <a:path w="749718" h="249160" extrusionOk="0">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0" name="Google Shape;270;p37"/>
            <p:cNvSpPr/>
            <p:nvPr/>
          </p:nvSpPr>
          <p:spPr>
            <a:xfrm>
              <a:off x="2011527" y="3213988"/>
              <a:ext cx="844000" cy="428873"/>
            </a:xfrm>
            <a:custGeom>
              <a:avLst/>
              <a:gdLst/>
              <a:ahLst/>
              <a:cxnLst/>
              <a:rect l="l" t="t" r="r" b="b"/>
              <a:pathLst>
                <a:path w="844000" h="428873" extrusionOk="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1" name="Google Shape;271;p37"/>
            <p:cNvSpPr/>
            <p:nvPr/>
          </p:nvSpPr>
          <p:spPr>
            <a:xfrm>
              <a:off x="2031457" y="2058274"/>
              <a:ext cx="1983053" cy="1414089"/>
            </a:xfrm>
            <a:custGeom>
              <a:avLst/>
              <a:gdLst/>
              <a:ahLst/>
              <a:cxnLst/>
              <a:rect l="l" t="t" r="r" b="b"/>
              <a:pathLst>
                <a:path w="1983053" h="1414089" extrusionOk="0">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2" name="Google Shape;272;p37"/>
            <p:cNvSpPr/>
            <p:nvPr/>
          </p:nvSpPr>
          <p:spPr>
            <a:xfrm>
              <a:off x="4889437" y="2414912"/>
              <a:ext cx="802288" cy="1066121"/>
            </a:xfrm>
            <a:custGeom>
              <a:avLst/>
              <a:gdLst/>
              <a:ahLst/>
              <a:cxnLst/>
              <a:rect l="l" t="t" r="r" b="b"/>
              <a:pathLst>
                <a:path w="802288" h="1066121" extrusionOk="0">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3" name="Google Shape;273;p37"/>
            <p:cNvSpPr/>
            <p:nvPr/>
          </p:nvSpPr>
          <p:spPr>
            <a:xfrm>
              <a:off x="3703035" y="1992402"/>
              <a:ext cx="1499475" cy="1427482"/>
            </a:xfrm>
            <a:custGeom>
              <a:avLst/>
              <a:gdLst/>
              <a:ahLst/>
              <a:cxnLst/>
              <a:rect l="l" t="t" r="r" b="b"/>
              <a:pathLst>
                <a:path w="1499475" h="1427482" extrusionOk="0">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4" name="Google Shape;274;p37"/>
            <p:cNvSpPr/>
            <p:nvPr/>
          </p:nvSpPr>
          <p:spPr>
            <a:xfrm>
              <a:off x="2834624" y="3236872"/>
              <a:ext cx="800889" cy="643505"/>
            </a:xfrm>
            <a:custGeom>
              <a:avLst/>
              <a:gdLst/>
              <a:ahLst/>
              <a:cxnLst/>
              <a:rect l="l" t="t" r="r" b="b"/>
              <a:pathLst>
                <a:path w="800889" h="643505" extrusionOk="0">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5" name="Google Shape;275;p37"/>
            <p:cNvSpPr/>
            <p:nvPr/>
          </p:nvSpPr>
          <p:spPr>
            <a:xfrm>
              <a:off x="4657684" y="2882771"/>
              <a:ext cx="565963" cy="946800"/>
            </a:xfrm>
            <a:custGeom>
              <a:avLst/>
              <a:gdLst/>
              <a:ahLst/>
              <a:cxnLst/>
              <a:rect l="l" t="t" r="r" b="b"/>
              <a:pathLst>
                <a:path w="565963" h="946800" extrusionOk="0">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6" name="Google Shape;276;p37"/>
            <p:cNvSpPr/>
            <p:nvPr/>
          </p:nvSpPr>
          <p:spPr>
            <a:xfrm>
              <a:off x="4929655" y="4073168"/>
              <a:ext cx="108330" cy="65062"/>
            </a:xfrm>
            <a:custGeom>
              <a:avLst/>
              <a:gdLst/>
              <a:ahLst/>
              <a:cxnLst/>
              <a:rect l="l" t="t" r="r" b="b"/>
              <a:pathLst>
                <a:path w="108330" h="65062" extrusionOk="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7" name="Google Shape;277;p37"/>
            <p:cNvSpPr/>
            <p:nvPr/>
          </p:nvSpPr>
          <p:spPr>
            <a:xfrm>
              <a:off x="3850907" y="4271691"/>
              <a:ext cx="782629" cy="786857"/>
            </a:xfrm>
            <a:custGeom>
              <a:avLst/>
              <a:gdLst/>
              <a:ahLst/>
              <a:cxnLst/>
              <a:rect l="l" t="t" r="r" b="b"/>
              <a:pathLst>
                <a:path w="782629" h="786857" extrusionOk="0">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8" name="Google Shape;278;p37"/>
            <p:cNvSpPr/>
            <p:nvPr/>
          </p:nvSpPr>
          <p:spPr>
            <a:xfrm>
              <a:off x="4623633" y="3938845"/>
              <a:ext cx="1235616" cy="992023"/>
            </a:xfrm>
            <a:custGeom>
              <a:avLst/>
              <a:gdLst/>
              <a:ahLst/>
              <a:cxnLst/>
              <a:rect l="l" t="t" r="r" b="b"/>
              <a:pathLst>
                <a:path w="1235616" h="992023" extrusionOk="0">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79" name="Google Shape;279;p37"/>
            <p:cNvSpPr/>
            <p:nvPr/>
          </p:nvSpPr>
          <p:spPr>
            <a:xfrm>
              <a:off x="3419898" y="3140723"/>
              <a:ext cx="1295904" cy="1223630"/>
            </a:xfrm>
            <a:custGeom>
              <a:avLst/>
              <a:gdLst/>
              <a:ahLst/>
              <a:cxnLst/>
              <a:rect l="l" t="t" r="r" b="b"/>
              <a:pathLst>
                <a:path w="1295904" h="1223630" extrusionOk="0">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0" name="Google Shape;280;p37"/>
            <p:cNvSpPr/>
            <p:nvPr/>
          </p:nvSpPr>
          <p:spPr>
            <a:xfrm>
              <a:off x="3957900" y="5404241"/>
              <a:ext cx="798480" cy="761609"/>
            </a:xfrm>
            <a:custGeom>
              <a:avLst/>
              <a:gdLst/>
              <a:ahLst/>
              <a:cxnLst/>
              <a:rect l="l" t="t" r="r" b="b"/>
              <a:pathLst>
                <a:path w="798480" h="761609" extrusionOk="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1" name="Google Shape;281;p37"/>
            <p:cNvSpPr/>
            <p:nvPr/>
          </p:nvSpPr>
          <p:spPr>
            <a:xfrm>
              <a:off x="4246921" y="4880820"/>
              <a:ext cx="688938" cy="480328"/>
            </a:xfrm>
            <a:custGeom>
              <a:avLst/>
              <a:gdLst/>
              <a:ahLst/>
              <a:cxnLst/>
              <a:rect l="l" t="t" r="r" b="b"/>
              <a:pathLst>
                <a:path w="688938" h="480328" extrusionOk="0">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2" name="Google Shape;282;p37"/>
            <p:cNvSpPr/>
            <p:nvPr/>
          </p:nvSpPr>
          <p:spPr>
            <a:xfrm>
              <a:off x="4330756" y="5279160"/>
              <a:ext cx="563493" cy="385997"/>
            </a:xfrm>
            <a:custGeom>
              <a:avLst/>
              <a:gdLst/>
              <a:ahLst/>
              <a:cxnLst/>
              <a:rect l="l" t="t" r="r" b="b"/>
              <a:pathLst>
                <a:path w="563493" h="385997" extrusionOk="0">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3" name="Google Shape;283;p37"/>
            <p:cNvSpPr/>
            <p:nvPr/>
          </p:nvSpPr>
          <p:spPr>
            <a:xfrm>
              <a:off x="5732575" y="2631584"/>
              <a:ext cx="479548" cy="592410"/>
            </a:xfrm>
            <a:custGeom>
              <a:avLst/>
              <a:gdLst/>
              <a:ahLst/>
              <a:cxnLst/>
              <a:rect l="l" t="t" r="r" b="b"/>
              <a:pathLst>
                <a:path w="479548" h="592410" extrusionOk="0">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4" name="Google Shape;284;p37"/>
            <p:cNvSpPr/>
            <p:nvPr/>
          </p:nvSpPr>
          <p:spPr>
            <a:xfrm>
              <a:off x="5201170" y="2621425"/>
              <a:ext cx="640884" cy="928818"/>
            </a:xfrm>
            <a:custGeom>
              <a:avLst/>
              <a:gdLst/>
              <a:ahLst/>
              <a:cxnLst/>
              <a:rect l="l" t="t" r="r" b="b"/>
              <a:pathLst>
                <a:path w="640884" h="928818" extrusionOk="0">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5" name="Google Shape;285;p37"/>
            <p:cNvSpPr/>
            <p:nvPr/>
          </p:nvSpPr>
          <p:spPr>
            <a:xfrm>
              <a:off x="6079246" y="3347795"/>
              <a:ext cx="350816" cy="198996"/>
            </a:xfrm>
            <a:custGeom>
              <a:avLst/>
              <a:gdLst/>
              <a:ahLst/>
              <a:cxnLst/>
              <a:rect l="l" t="t" r="r" b="b"/>
              <a:pathLst>
                <a:path w="350816" h="198996" extrusionOk="0">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6" name="Google Shape;286;p37"/>
            <p:cNvSpPr/>
            <p:nvPr/>
          </p:nvSpPr>
          <p:spPr>
            <a:xfrm>
              <a:off x="5129344" y="3300219"/>
              <a:ext cx="1036777" cy="1131966"/>
            </a:xfrm>
            <a:custGeom>
              <a:avLst/>
              <a:gdLst/>
              <a:ahLst/>
              <a:cxnLst/>
              <a:rect l="l" t="t" r="r" b="b"/>
              <a:pathLst>
                <a:path w="1036777" h="1131966" extrusionOk="0">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7" name="Google Shape;287;p37"/>
            <p:cNvSpPr/>
            <p:nvPr/>
          </p:nvSpPr>
          <p:spPr>
            <a:xfrm>
              <a:off x="5609747" y="4375870"/>
              <a:ext cx="1389865" cy="408376"/>
            </a:xfrm>
            <a:custGeom>
              <a:avLst/>
              <a:gdLst/>
              <a:ahLst/>
              <a:cxnLst/>
              <a:rect l="l" t="t" r="r" b="b"/>
              <a:pathLst>
                <a:path w="1389865" h="408376" extrusionOk="0">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8" name="Google Shape;288;p37"/>
            <p:cNvSpPr/>
            <p:nvPr/>
          </p:nvSpPr>
          <p:spPr>
            <a:xfrm>
              <a:off x="6031913" y="3022292"/>
              <a:ext cx="447943" cy="263758"/>
            </a:xfrm>
            <a:custGeom>
              <a:avLst/>
              <a:gdLst/>
              <a:ahLst/>
              <a:cxnLst/>
              <a:rect l="l" t="t" r="r" b="b"/>
              <a:pathLst>
                <a:path w="447943" h="263758" extrusionOk="0">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89" name="Google Shape;289;p37"/>
            <p:cNvSpPr/>
            <p:nvPr/>
          </p:nvSpPr>
          <p:spPr>
            <a:xfrm>
              <a:off x="5277241" y="4703619"/>
              <a:ext cx="427870" cy="285153"/>
            </a:xfrm>
            <a:custGeom>
              <a:avLst/>
              <a:gdLst/>
              <a:ahLst/>
              <a:cxnLst/>
              <a:rect l="l" t="t" r="r" b="b"/>
              <a:pathLst>
                <a:path w="427870" h="285153" extrusionOk="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90" name="Google Shape;290;p37"/>
            <p:cNvSpPr/>
            <p:nvPr/>
          </p:nvSpPr>
          <p:spPr>
            <a:xfrm>
              <a:off x="6049533" y="2276394"/>
              <a:ext cx="1082940" cy="859843"/>
            </a:xfrm>
            <a:custGeom>
              <a:avLst/>
              <a:gdLst/>
              <a:ahLst/>
              <a:cxnLst/>
              <a:rect l="l" t="t" r="r" b="b"/>
              <a:pathLst>
                <a:path w="1082940" h="859843" extrusionOk="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91" name="Google Shape;291;p37"/>
            <p:cNvSpPr/>
            <p:nvPr/>
          </p:nvSpPr>
          <p:spPr>
            <a:xfrm>
              <a:off x="6070340" y="3423692"/>
              <a:ext cx="208668" cy="238671"/>
            </a:xfrm>
            <a:custGeom>
              <a:avLst/>
              <a:gdLst/>
              <a:ahLst/>
              <a:cxnLst/>
              <a:rect l="l" t="t" r="r" b="b"/>
              <a:pathLst>
                <a:path w="208668" h="238671" extrusionOk="0">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92" name="Google Shape;292;p37"/>
            <p:cNvSpPr/>
            <p:nvPr/>
          </p:nvSpPr>
          <p:spPr>
            <a:xfrm>
              <a:off x="3023898" y="1700212"/>
              <a:ext cx="691787" cy="770571"/>
            </a:xfrm>
            <a:custGeom>
              <a:avLst/>
              <a:gdLst/>
              <a:ahLst/>
              <a:cxnLst/>
              <a:rect l="l" t="t" r="r" b="b"/>
              <a:pathLst>
                <a:path w="691787" h="770571" extrusionOk="0">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293" name="Google Shape;293;p37"/>
            <p:cNvSpPr/>
            <p:nvPr/>
          </p:nvSpPr>
          <p:spPr>
            <a:xfrm>
              <a:off x="4187980" y="1781457"/>
              <a:ext cx="573244" cy="646579"/>
            </a:xfrm>
            <a:custGeom>
              <a:avLst/>
              <a:gdLst/>
              <a:ahLst/>
              <a:cxnLst/>
              <a:rect l="l" t="t" r="r" b="b"/>
              <a:pathLst>
                <a:path w="573244" h="646579" extrusionOk="0">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294" name="Google Shape;294;p3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13</a:t>
            </a:fld>
            <a:endParaRPr/>
          </a:p>
        </p:txBody>
      </p:sp>
      <p:sp>
        <p:nvSpPr>
          <p:cNvPr id="300" name="Google Shape;300;p3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Paubrasilia echinata</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301" name="Google Shape;301;p3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302" name="Google Shape;302;p38"/>
          <p:cNvSpPr/>
          <p:nvPr/>
        </p:nvSpPr>
        <p:spPr>
          <a:xfrm>
            <a:off x="4091871" y="1373188"/>
            <a:ext cx="4068667"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Was wir wissen</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ist, wie der Name schon besagt, der Nationalbaum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ist ein immergrüner Baum in der Küstenebene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Zuerst wurde das Holz als Grundmaterial für rotes Färbemittel verwendet.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echinata ist ein mittelgroßer Baum von etwa 12 Metern Höhe.</a:t>
            </a:r>
            <a:endParaRPr/>
          </a:p>
        </p:txBody>
      </p:sp>
      <p:sp>
        <p:nvSpPr>
          <p:cNvPr id="303" name="Google Shape;303;p38"/>
          <p:cNvSpPr/>
          <p:nvPr/>
        </p:nvSpPr>
        <p:spPr>
          <a:xfrm>
            <a:off x="0" y="1373189"/>
            <a:ext cx="4089068"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wird seit der Kolonialisierung Brasiliens abgeholzt. Die Rodung steht auch in Verbindung mit der Ausbeutung indigener Völker.</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Das Holz wird heute fast nur noch im Bogenbau verwendet und ist dort das bevorzugte Material.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sz="1400" b="0" i="0" u="none" strike="noStrike" cap="none">
              <a:solidFill>
                <a:schemeClr val="dk1"/>
              </a:solidFill>
              <a:latin typeface="Arial"/>
              <a:ea typeface="Arial"/>
              <a:cs typeface="Arial"/>
              <a:sym typeface="Arial"/>
            </a:endParaRPr>
          </a:p>
        </p:txBody>
      </p:sp>
      <p:sp>
        <p:nvSpPr>
          <p:cNvPr id="304" name="Google Shape;304;p38"/>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305" name="Google Shape;305;p38"/>
          <p:cNvSpPr/>
          <p:nvPr/>
        </p:nvSpPr>
        <p:spPr>
          <a:xfrm>
            <a:off x="8170906" y="1373188"/>
            <a:ext cx="3815148"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06" name="Google Shape;306;p38"/>
          <p:cNvGrpSpPr/>
          <p:nvPr/>
        </p:nvGrpSpPr>
        <p:grpSpPr>
          <a:xfrm>
            <a:off x="8391109" y="1848254"/>
            <a:ext cx="3671689" cy="3201835"/>
            <a:chOff x="2011527" y="1700212"/>
            <a:chExt cx="5120946" cy="4465638"/>
          </a:xfrm>
        </p:grpSpPr>
        <p:sp>
          <p:nvSpPr>
            <p:cNvPr id="307" name="Google Shape;307;p38"/>
            <p:cNvSpPr/>
            <p:nvPr/>
          </p:nvSpPr>
          <p:spPr>
            <a:xfrm>
              <a:off x="4380343" y="3714602"/>
              <a:ext cx="814978" cy="816708"/>
            </a:xfrm>
            <a:custGeom>
              <a:avLst/>
              <a:gdLst/>
              <a:ahLst/>
              <a:cxnLst/>
              <a:rect l="l" t="t" r="r" b="b"/>
              <a:pathLst>
                <a:path w="814978" h="816708" extrusionOk="0">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8" name="Google Shape;308;p38"/>
            <p:cNvSpPr/>
            <p:nvPr/>
          </p:nvSpPr>
          <p:spPr>
            <a:xfrm>
              <a:off x="4394463" y="4565437"/>
              <a:ext cx="960196" cy="638424"/>
            </a:xfrm>
            <a:custGeom>
              <a:avLst/>
              <a:gdLst/>
              <a:ahLst/>
              <a:cxnLst/>
              <a:rect l="l" t="t" r="r" b="b"/>
              <a:pathLst>
                <a:path w="960196" h="638424" extrusionOk="0">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09" name="Google Shape;309;p38"/>
            <p:cNvSpPr/>
            <p:nvPr/>
          </p:nvSpPr>
          <p:spPr>
            <a:xfrm>
              <a:off x="5726418" y="3161373"/>
              <a:ext cx="749718" cy="249160"/>
            </a:xfrm>
            <a:custGeom>
              <a:avLst/>
              <a:gdLst/>
              <a:ahLst/>
              <a:cxnLst/>
              <a:rect l="l" t="t" r="r" b="b"/>
              <a:pathLst>
                <a:path w="749718" h="249160" extrusionOk="0">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0" name="Google Shape;310;p38"/>
            <p:cNvSpPr/>
            <p:nvPr/>
          </p:nvSpPr>
          <p:spPr>
            <a:xfrm>
              <a:off x="2011527" y="3213988"/>
              <a:ext cx="844000" cy="428873"/>
            </a:xfrm>
            <a:custGeom>
              <a:avLst/>
              <a:gdLst/>
              <a:ahLst/>
              <a:cxnLst/>
              <a:rect l="l" t="t" r="r" b="b"/>
              <a:pathLst>
                <a:path w="844000" h="428873" extrusionOk="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1" name="Google Shape;311;p38"/>
            <p:cNvSpPr/>
            <p:nvPr/>
          </p:nvSpPr>
          <p:spPr>
            <a:xfrm>
              <a:off x="2031457" y="2058274"/>
              <a:ext cx="1983053" cy="1414089"/>
            </a:xfrm>
            <a:custGeom>
              <a:avLst/>
              <a:gdLst/>
              <a:ahLst/>
              <a:cxnLst/>
              <a:rect l="l" t="t" r="r" b="b"/>
              <a:pathLst>
                <a:path w="1983053" h="1414089" extrusionOk="0">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2" name="Google Shape;312;p38"/>
            <p:cNvSpPr/>
            <p:nvPr/>
          </p:nvSpPr>
          <p:spPr>
            <a:xfrm>
              <a:off x="4889437" y="2414912"/>
              <a:ext cx="802288" cy="1066121"/>
            </a:xfrm>
            <a:custGeom>
              <a:avLst/>
              <a:gdLst/>
              <a:ahLst/>
              <a:cxnLst/>
              <a:rect l="l" t="t" r="r" b="b"/>
              <a:pathLst>
                <a:path w="802288" h="1066121" extrusionOk="0">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3" name="Google Shape;313;p38"/>
            <p:cNvSpPr/>
            <p:nvPr/>
          </p:nvSpPr>
          <p:spPr>
            <a:xfrm>
              <a:off x="3703035" y="1992402"/>
              <a:ext cx="1499475" cy="1427482"/>
            </a:xfrm>
            <a:custGeom>
              <a:avLst/>
              <a:gdLst/>
              <a:ahLst/>
              <a:cxnLst/>
              <a:rect l="l" t="t" r="r" b="b"/>
              <a:pathLst>
                <a:path w="1499475" h="1427482" extrusionOk="0">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4" name="Google Shape;314;p38"/>
            <p:cNvSpPr/>
            <p:nvPr/>
          </p:nvSpPr>
          <p:spPr>
            <a:xfrm>
              <a:off x="2834624" y="3236872"/>
              <a:ext cx="800889" cy="643505"/>
            </a:xfrm>
            <a:custGeom>
              <a:avLst/>
              <a:gdLst/>
              <a:ahLst/>
              <a:cxnLst/>
              <a:rect l="l" t="t" r="r" b="b"/>
              <a:pathLst>
                <a:path w="800889" h="643505" extrusionOk="0">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5" name="Google Shape;315;p38"/>
            <p:cNvSpPr/>
            <p:nvPr/>
          </p:nvSpPr>
          <p:spPr>
            <a:xfrm>
              <a:off x="4657684" y="2882771"/>
              <a:ext cx="565963" cy="946800"/>
            </a:xfrm>
            <a:custGeom>
              <a:avLst/>
              <a:gdLst/>
              <a:ahLst/>
              <a:cxnLst/>
              <a:rect l="l" t="t" r="r" b="b"/>
              <a:pathLst>
                <a:path w="565963" h="946800" extrusionOk="0">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6" name="Google Shape;316;p38"/>
            <p:cNvSpPr/>
            <p:nvPr/>
          </p:nvSpPr>
          <p:spPr>
            <a:xfrm>
              <a:off x="4929655" y="4073168"/>
              <a:ext cx="108330" cy="65062"/>
            </a:xfrm>
            <a:custGeom>
              <a:avLst/>
              <a:gdLst/>
              <a:ahLst/>
              <a:cxnLst/>
              <a:rect l="l" t="t" r="r" b="b"/>
              <a:pathLst>
                <a:path w="108330" h="65062" extrusionOk="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7" name="Google Shape;317;p38"/>
            <p:cNvSpPr/>
            <p:nvPr/>
          </p:nvSpPr>
          <p:spPr>
            <a:xfrm>
              <a:off x="3850907" y="4271691"/>
              <a:ext cx="782629" cy="786857"/>
            </a:xfrm>
            <a:custGeom>
              <a:avLst/>
              <a:gdLst/>
              <a:ahLst/>
              <a:cxnLst/>
              <a:rect l="l" t="t" r="r" b="b"/>
              <a:pathLst>
                <a:path w="782629" h="786857" extrusionOk="0">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8" name="Google Shape;318;p38"/>
            <p:cNvSpPr/>
            <p:nvPr/>
          </p:nvSpPr>
          <p:spPr>
            <a:xfrm>
              <a:off x="4623633" y="3938845"/>
              <a:ext cx="1235616" cy="992023"/>
            </a:xfrm>
            <a:custGeom>
              <a:avLst/>
              <a:gdLst/>
              <a:ahLst/>
              <a:cxnLst/>
              <a:rect l="l" t="t" r="r" b="b"/>
              <a:pathLst>
                <a:path w="1235616" h="992023" extrusionOk="0">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19" name="Google Shape;319;p38"/>
            <p:cNvSpPr/>
            <p:nvPr/>
          </p:nvSpPr>
          <p:spPr>
            <a:xfrm>
              <a:off x="3419898" y="3140723"/>
              <a:ext cx="1295904" cy="1223630"/>
            </a:xfrm>
            <a:custGeom>
              <a:avLst/>
              <a:gdLst/>
              <a:ahLst/>
              <a:cxnLst/>
              <a:rect l="l" t="t" r="r" b="b"/>
              <a:pathLst>
                <a:path w="1295904" h="1223630" extrusionOk="0">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0" name="Google Shape;320;p38"/>
            <p:cNvSpPr/>
            <p:nvPr/>
          </p:nvSpPr>
          <p:spPr>
            <a:xfrm>
              <a:off x="3957900" y="5404241"/>
              <a:ext cx="798480" cy="761609"/>
            </a:xfrm>
            <a:custGeom>
              <a:avLst/>
              <a:gdLst/>
              <a:ahLst/>
              <a:cxnLst/>
              <a:rect l="l" t="t" r="r" b="b"/>
              <a:pathLst>
                <a:path w="798480" h="761609" extrusionOk="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1" name="Google Shape;321;p38"/>
            <p:cNvSpPr/>
            <p:nvPr/>
          </p:nvSpPr>
          <p:spPr>
            <a:xfrm>
              <a:off x="4246921" y="4880820"/>
              <a:ext cx="688938" cy="480328"/>
            </a:xfrm>
            <a:custGeom>
              <a:avLst/>
              <a:gdLst/>
              <a:ahLst/>
              <a:cxnLst/>
              <a:rect l="l" t="t" r="r" b="b"/>
              <a:pathLst>
                <a:path w="688938" h="480328" extrusionOk="0">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2" name="Google Shape;322;p38"/>
            <p:cNvSpPr/>
            <p:nvPr/>
          </p:nvSpPr>
          <p:spPr>
            <a:xfrm>
              <a:off x="4330756" y="5279160"/>
              <a:ext cx="563493" cy="385997"/>
            </a:xfrm>
            <a:custGeom>
              <a:avLst/>
              <a:gdLst/>
              <a:ahLst/>
              <a:cxnLst/>
              <a:rect l="l" t="t" r="r" b="b"/>
              <a:pathLst>
                <a:path w="563493" h="385997" extrusionOk="0">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3" name="Google Shape;323;p38"/>
            <p:cNvSpPr/>
            <p:nvPr/>
          </p:nvSpPr>
          <p:spPr>
            <a:xfrm>
              <a:off x="5732575" y="2631584"/>
              <a:ext cx="479548" cy="592410"/>
            </a:xfrm>
            <a:custGeom>
              <a:avLst/>
              <a:gdLst/>
              <a:ahLst/>
              <a:cxnLst/>
              <a:rect l="l" t="t" r="r" b="b"/>
              <a:pathLst>
                <a:path w="479548" h="592410" extrusionOk="0">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4" name="Google Shape;324;p38"/>
            <p:cNvSpPr/>
            <p:nvPr/>
          </p:nvSpPr>
          <p:spPr>
            <a:xfrm>
              <a:off x="5201170" y="2621425"/>
              <a:ext cx="640884" cy="928818"/>
            </a:xfrm>
            <a:custGeom>
              <a:avLst/>
              <a:gdLst/>
              <a:ahLst/>
              <a:cxnLst/>
              <a:rect l="l" t="t" r="r" b="b"/>
              <a:pathLst>
                <a:path w="640884" h="928818" extrusionOk="0">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5" name="Google Shape;325;p38"/>
            <p:cNvSpPr/>
            <p:nvPr/>
          </p:nvSpPr>
          <p:spPr>
            <a:xfrm>
              <a:off x="6079246" y="3347795"/>
              <a:ext cx="350816" cy="198996"/>
            </a:xfrm>
            <a:custGeom>
              <a:avLst/>
              <a:gdLst/>
              <a:ahLst/>
              <a:cxnLst/>
              <a:rect l="l" t="t" r="r" b="b"/>
              <a:pathLst>
                <a:path w="350816" h="198996" extrusionOk="0">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6" name="Google Shape;326;p38"/>
            <p:cNvSpPr/>
            <p:nvPr/>
          </p:nvSpPr>
          <p:spPr>
            <a:xfrm>
              <a:off x="5129344" y="3300219"/>
              <a:ext cx="1036777" cy="1131966"/>
            </a:xfrm>
            <a:custGeom>
              <a:avLst/>
              <a:gdLst/>
              <a:ahLst/>
              <a:cxnLst/>
              <a:rect l="l" t="t" r="r" b="b"/>
              <a:pathLst>
                <a:path w="1036777" h="1131966" extrusionOk="0">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7" name="Google Shape;327;p38"/>
            <p:cNvSpPr/>
            <p:nvPr/>
          </p:nvSpPr>
          <p:spPr>
            <a:xfrm>
              <a:off x="5609747" y="4375870"/>
              <a:ext cx="1389865" cy="408376"/>
            </a:xfrm>
            <a:custGeom>
              <a:avLst/>
              <a:gdLst/>
              <a:ahLst/>
              <a:cxnLst/>
              <a:rect l="l" t="t" r="r" b="b"/>
              <a:pathLst>
                <a:path w="1389865" h="408376" extrusionOk="0">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8" name="Google Shape;328;p38"/>
            <p:cNvSpPr/>
            <p:nvPr/>
          </p:nvSpPr>
          <p:spPr>
            <a:xfrm>
              <a:off x="6031913" y="3022292"/>
              <a:ext cx="447943" cy="263758"/>
            </a:xfrm>
            <a:custGeom>
              <a:avLst/>
              <a:gdLst/>
              <a:ahLst/>
              <a:cxnLst/>
              <a:rect l="l" t="t" r="r" b="b"/>
              <a:pathLst>
                <a:path w="447943" h="263758" extrusionOk="0">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29" name="Google Shape;329;p38"/>
            <p:cNvSpPr/>
            <p:nvPr/>
          </p:nvSpPr>
          <p:spPr>
            <a:xfrm>
              <a:off x="5277241" y="4703619"/>
              <a:ext cx="427870" cy="285153"/>
            </a:xfrm>
            <a:custGeom>
              <a:avLst/>
              <a:gdLst/>
              <a:ahLst/>
              <a:cxnLst/>
              <a:rect l="l" t="t" r="r" b="b"/>
              <a:pathLst>
                <a:path w="427870" h="285153" extrusionOk="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30" name="Google Shape;330;p38"/>
            <p:cNvSpPr/>
            <p:nvPr/>
          </p:nvSpPr>
          <p:spPr>
            <a:xfrm>
              <a:off x="6049533" y="2276394"/>
              <a:ext cx="1082940" cy="859843"/>
            </a:xfrm>
            <a:custGeom>
              <a:avLst/>
              <a:gdLst/>
              <a:ahLst/>
              <a:cxnLst/>
              <a:rect l="l" t="t" r="r" b="b"/>
              <a:pathLst>
                <a:path w="1082940" h="859843" extrusionOk="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31" name="Google Shape;331;p38"/>
            <p:cNvSpPr/>
            <p:nvPr/>
          </p:nvSpPr>
          <p:spPr>
            <a:xfrm>
              <a:off x="6070340" y="3423692"/>
              <a:ext cx="208668" cy="238671"/>
            </a:xfrm>
            <a:custGeom>
              <a:avLst/>
              <a:gdLst/>
              <a:ahLst/>
              <a:cxnLst/>
              <a:rect l="l" t="t" r="r" b="b"/>
              <a:pathLst>
                <a:path w="208668" h="238671" extrusionOk="0">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32" name="Google Shape;332;p38"/>
            <p:cNvSpPr/>
            <p:nvPr/>
          </p:nvSpPr>
          <p:spPr>
            <a:xfrm>
              <a:off x="3023898" y="1700212"/>
              <a:ext cx="691787" cy="770571"/>
            </a:xfrm>
            <a:custGeom>
              <a:avLst/>
              <a:gdLst/>
              <a:ahLst/>
              <a:cxnLst/>
              <a:rect l="l" t="t" r="r" b="b"/>
              <a:pathLst>
                <a:path w="691787" h="770571" extrusionOk="0">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33" name="Google Shape;333;p38"/>
            <p:cNvSpPr/>
            <p:nvPr/>
          </p:nvSpPr>
          <p:spPr>
            <a:xfrm>
              <a:off x="4187980" y="1781457"/>
              <a:ext cx="573244" cy="646579"/>
            </a:xfrm>
            <a:custGeom>
              <a:avLst/>
              <a:gdLst/>
              <a:ahLst/>
              <a:cxnLst/>
              <a:rect l="l" t="t" r="r" b="b"/>
              <a:pathLst>
                <a:path w="573244" h="646579" extrusionOk="0">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334" name="Google Shape;334;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14</a:t>
            </a:fld>
            <a:endParaRPr/>
          </a:p>
        </p:txBody>
      </p:sp>
      <p:sp>
        <p:nvSpPr>
          <p:cNvPr id="340" name="Google Shape;340;p39"/>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Paubrasilia echinata</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341" name="Google Shape;341;p3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342" name="Google Shape;342;p3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343" name="Google Shape;343;p39"/>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1" i="0" u="none" strike="noStrike" cap="none">
                <a:solidFill>
                  <a:schemeClr val="dk1"/>
                </a:solidFill>
                <a:latin typeface="Calibri"/>
                <a:ea typeface="Calibri"/>
                <a:cs typeface="Calibri"/>
                <a:sym typeface="Calibri"/>
              </a:rPr>
              <a:t>Was wir noch wissen</a:t>
            </a:r>
            <a:endParaRPr/>
          </a:p>
          <a:p>
            <a:pPr marL="342900" marR="0" lvl="0" indent="-342900" algn="l" rtl="0">
              <a:lnSpc>
                <a:spcPct val="100000"/>
              </a:lnSpc>
              <a:spcBef>
                <a:spcPts val="0"/>
              </a:spcBef>
              <a:spcAft>
                <a:spcPts val="0"/>
              </a:spcAft>
              <a:buClr>
                <a:srgbClr val="000000"/>
              </a:buClr>
              <a:buSzPts val="2000"/>
              <a:buFont typeface="Arial"/>
              <a:buChar char="•"/>
            </a:pPr>
            <a:r>
              <a:rPr lang="de-DE" sz="2000" b="0" i="0" u="none" strike="noStrike" cap="none">
                <a:solidFill>
                  <a:schemeClr val="dk1"/>
                </a:solidFill>
                <a:latin typeface="Calibri"/>
                <a:ea typeface="Calibri"/>
                <a:cs typeface="Calibri"/>
                <a:sym typeface="Calibri"/>
              </a:rPr>
              <a:t>Der brasilianische Atlantikwald in der Küstenebene ist bis heute auf ca. 7 Prozent seiner ursprünglichen Fläche geschrumpft. </a:t>
            </a:r>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44" name="Google Shape;344;p39"/>
          <p:cNvSpPr/>
          <p:nvPr/>
        </p:nvSpPr>
        <p:spPr>
          <a:xfrm>
            <a:off x="6516010" y="1408481"/>
            <a:ext cx="5318562" cy="749835"/>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Gelingt es den Fernambukbaum zukünftig vor dem Aussterben zu bewahren? Kann sich der Bestand erholen?</a:t>
            </a:r>
            <a:endParaRPr/>
          </a:p>
        </p:txBody>
      </p:sp>
      <p:sp>
        <p:nvSpPr>
          <p:cNvPr id="345" name="Google Shape;345;p39"/>
          <p:cNvSpPr/>
          <p:nvPr/>
        </p:nvSpPr>
        <p:spPr>
          <a:xfrm>
            <a:off x="6505925" y="4262772"/>
            <a:ext cx="5318560" cy="685506"/>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Wird Fernambuk zukünftig stärkeren Handelsbeschränkungen unterworfen?</a:t>
            </a:r>
            <a:endParaRPr/>
          </a:p>
        </p:txBody>
      </p:sp>
      <p:sp>
        <p:nvSpPr>
          <p:cNvPr id="346" name="Google Shape;346;p39"/>
          <p:cNvSpPr/>
          <p:nvPr/>
        </p:nvSpPr>
        <p:spPr>
          <a:xfrm>
            <a:off x="6505925" y="2335002"/>
            <a:ext cx="5318562" cy="671861"/>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Können zukünftig Material-Alternativen dem Fernambukholz und seinen Klangeigenschaften nahekommen ?</a:t>
            </a:r>
            <a:endParaRPr/>
          </a:p>
        </p:txBody>
      </p:sp>
      <p:sp>
        <p:nvSpPr>
          <p:cNvPr id="347" name="Google Shape;347;p39"/>
          <p:cNvSpPr/>
          <p:nvPr/>
        </p:nvSpPr>
        <p:spPr>
          <a:xfrm>
            <a:off x="4824672" y="1586014"/>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39"/>
          <p:cNvSpPr/>
          <p:nvPr/>
        </p:nvSpPr>
        <p:spPr>
          <a:xfrm>
            <a:off x="4788132" y="5383144"/>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9" name="Google Shape;349;p39"/>
          <p:cNvSpPr/>
          <p:nvPr/>
        </p:nvSpPr>
        <p:spPr>
          <a:xfrm>
            <a:off x="4793174" y="4341360"/>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 name="Google Shape;350;p39"/>
          <p:cNvSpPr/>
          <p:nvPr/>
        </p:nvSpPr>
        <p:spPr>
          <a:xfrm>
            <a:off x="6495838" y="5124965"/>
            <a:ext cx="5332991" cy="1000638"/>
          </a:xfrm>
          <a:prstGeom prst="rect">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Kennen Sie gute Beispiele für Initiativen zum Schutz von Musikhölzern?</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351" name="Google Shape;351;p39"/>
          <p:cNvSpPr/>
          <p:nvPr/>
        </p:nvSpPr>
        <p:spPr>
          <a:xfrm>
            <a:off x="6505924" y="3183549"/>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Kann die (illegale) Abholzung von Paubrasilia echinata gestoppt werden? </a:t>
            </a:r>
            <a:endParaRPr sz="1600" b="0" i="0" u="none" strike="noStrike" cap="none">
              <a:solidFill>
                <a:schemeClr val="dk1"/>
              </a:solidFill>
              <a:latin typeface="Arial"/>
              <a:ea typeface="Arial"/>
              <a:cs typeface="Arial"/>
              <a:sym typeface="Arial"/>
            </a:endParaRPr>
          </a:p>
        </p:txBody>
      </p:sp>
      <p:sp>
        <p:nvSpPr>
          <p:cNvPr id="352" name="Google Shape;352;p39"/>
          <p:cNvSpPr/>
          <p:nvPr/>
        </p:nvSpPr>
        <p:spPr>
          <a:xfrm>
            <a:off x="4793175" y="2428222"/>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39"/>
          <p:cNvSpPr/>
          <p:nvPr/>
        </p:nvSpPr>
        <p:spPr>
          <a:xfrm>
            <a:off x="4793175" y="3384847"/>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39"/>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15</a:t>
            </a:fld>
            <a:endParaRPr/>
          </a:p>
        </p:txBody>
      </p:sp>
      <p:sp>
        <p:nvSpPr>
          <p:cNvPr id="360" name="Google Shape;360;p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melanoxylon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Grenadill, Afrikanisches Schwarzholz, Mpingo)</a:t>
            </a:r>
            <a:endParaRPr sz="1400"/>
          </a:p>
        </p:txBody>
      </p:sp>
      <p:sp>
        <p:nvSpPr>
          <p:cNvPr id="361" name="Google Shape;361;p4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362" name="Google Shape;362;p40"/>
          <p:cNvSpPr/>
          <p:nvPr/>
        </p:nvSpPr>
        <p:spPr>
          <a:xfrm>
            <a:off x="4091871" y="1373188"/>
            <a:ext cx="4068667"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wissen</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Dalbergia melanoxylon kommt hauptsächlich in den Küstengebieten Ostafrikas vor, vor allem in Tansania und Mosambik, aber auch in etwa 20 weiteren Staaten Afrikas und, neu eingeführt, in Indien und Australien.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Art kann unter einer Vielzahl von Bedingungen wachsen, von halbtrockenen über subhumide bis hin zu tropischen Tieflandgebieten. </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Der kleine, vielverzweigte Baum wird selten mehr als 10 m hoch; der Stammumfang beträgt unter 120 cm.</a:t>
            </a:r>
            <a:endParaRPr/>
          </a:p>
        </p:txBody>
      </p:sp>
      <p:sp>
        <p:nvSpPr>
          <p:cNvPr id="363" name="Google Shape;363;p40"/>
          <p:cNvSpPr/>
          <p:nvPr/>
        </p:nvSpPr>
        <p:spPr>
          <a:xfrm>
            <a:off x="0" y="1373189"/>
            <a:ext cx="4089068"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Grenadillholz hat hohe Bedeutung für den Bau von Oboen und Klarinetten.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Überernte, die sehr geringe Keimfähigkeit und die niedrige Wachstumsrate bedrohen die künftige Verfügbarkeit des Holzes.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Für viele Dörfer Afrikas ist Schwarzholz eine wichtige Einnahmequelle.</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In Kenia ist der Bestand so gering, das das Holz heute sogar importiert wird. </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Dalbergia melanoxylon ist in Anhang II des CITES-Übereinkommens aufgeführt.</a:t>
            </a:r>
            <a:endParaRPr/>
          </a:p>
        </p:txBody>
      </p:sp>
      <p:sp>
        <p:nvSpPr>
          <p:cNvPr id="364" name="Google Shape;364;p40"/>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365" name="Google Shape;365;p40"/>
          <p:cNvSpPr/>
          <p:nvPr/>
        </p:nvSpPr>
        <p:spPr>
          <a:xfrm>
            <a:off x="8170906" y="1373188"/>
            <a:ext cx="3815148"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6" name="Google Shape;366;p40"/>
          <p:cNvPicPr preferRelativeResize="0"/>
          <p:nvPr/>
        </p:nvPicPr>
        <p:blipFill rotWithShape="1">
          <a:blip r:embed="rId3">
            <a:alphaModFix/>
          </a:blip>
          <a:srcRect/>
          <a:stretch/>
        </p:blipFill>
        <p:spPr>
          <a:xfrm>
            <a:off x="8217038" y="2136167"/>
            <a:ext cx="3670342" cy="3251379"/>
          </a:xfrm>
          <a:prstGeom prst="rect">
            <a:avLst/>
          </a:prstGeom>
          <a:noFill/>
          <a:ln>
            <a:noFill/>
          </a:ln>
        </p:spPr>
      </p:pic>
      <p:sp>
        <p:nvSpPr>
          <p:cNvPr id="367" name="Google Shape;367;p4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16</a:t>
            </a:fld>
            <a:endParaRPr/>
          </a:p>
        </p:txBody>
      </p:sp>
      <p:sp>
        <p:nvSpPr>
          <p:cNvPr id="373" name="Google Shape;373;p41"/>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melanoxylon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Grenadill, Afrikanisches Schwarzholz, Mpingo)</a:t>
            </a:r>
            <a:endParaRPr sz="1400"/>
          </a:p>
        </p:txBody>
      </p:sp>
      <p:sp>
        <p:nvSpPr>
          <p:cNvPr id="374" name="Google Shape;374;p4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375" name="Google Shape;375;p4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376" name="Google Shape;376;p41"/>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Was wir nicht wissen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Calibri"/>
                <a:ea typeface="Calibri"/>
                <a:cs typeface="Calibri"/>
                <a:sym typeface="Calibri"/>
              </a:rPr>
              <a:t>Schwarzholzplantagen sind wegen der langen Umtriebszeiten wirtschaftlich nicht rentabel. </a:t>
            </a:r>
            <a:endParaRPr/>
          </a:p>
          <a:p>
            <a:pPr marL="285750" marR="0" lvl="0" indent="-285750" algn="l" rtl="0">
              <a:lnSpc>
                <a:spcPct val="100000"/>
              </a:lnSpc>
              <a:spcBef>
                <a:spcPts val="600"/>
              </a:spcBef>
              <a:spcAft>
                <a:spcPts val="0"/>
              </a:spcAft>
              <a:buClr>
                <a:srgbClr val="000000"/>
              </a:buClr>
              <a:buSzPts val="1800"/>
              <a:buFont typeface="Arial"/>
              <a:buChar char="•"/>
            </a:pPr>
            <a:r>
              <a:rPr lang="de-DE" sz="1800" b="0" i="0" u="none" strike="noStrike" cap="none">
                <a:solidFill>
                  <a:schemeClr val="dk1"/>
                </a:solidFill>
                <a:latin typeface="Calibri"/>
                <a:ea typeface="Calibri"/>
                <a:cs typeface="Calibri"/>
                <a:sym typeface="Calibri"/>
              </a:rPr>
              <a:t>Studien zur Pflanze und zu Ökosystemen sind selten. </a:t>
            </a:r>
            <a:endParaRPr/>
          </a:p>
          <a:p>
            <a:pPr marL="285750" marR="0" lvl="0" indent="-285750" algn="l" rtl="0">
              <a:lnSpc>
                <a:spcPct val="100000"/>
              </a:lnSpc>
              <a:spcBef>
                <a:spcPts val="600"/>
              </a:spcBef>
              <a:spcAft>
                <a:spcPts val="0"/>
              </a:spcAft>
              <a:buClr>
                <a:srgbClr val="000000"/>
              </a:buClr>
              <a:buSzPts val="1800"/>
              <a:buFont typeface="Arial"/>
              <a:buChar char="•"/>
            </a:pPr>
            <a:r>
              <a:rPr lang="de-DE" sz="1800" b="0" i="0" u="none" strike="noStrike" cap="none">
                <a:solidFill>
                  <a:schemeClr val="dk1"/>
                </a:solidFill>
                <a:latin typeface="Calibri"/>
                <a:ea typeface="Calibri"/>
                <a:cs typeface="Calibri"/>
                <a:sym typeface="Calibri"/>
              </a:rPr>
              <a:t>Nur etwa 0,04 Prozent des gehandelten Holzes werden für den Bau von Musikinstrumenten verwendet. </a:t>
            </a:r>
            <a:endParaRPr sz="1800" b="0" i="0" u="none" strike="noStrike" cap="none">
              <a:solidFill>
                <a:schemeClr val="dk1"/>
              </a:solidFill>
              <a:latin typeface="Calibri"/>
              <a:ea typeface="Calibri"/>
              <a:cs typeface="Calibri"/>
              <a:sym typeface="Calibri"/>
            </a:endParaRPr>
          </a:p>
        </p:txBody>
      </p:sp>
      <p:sp>
        <p:nvSpPr>
          <p:cNvPr id="377" name="Google Shape;377;p41"/>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Wenn Plantagen nicht wirtschaftlich zu betreiben sind, wie kann dann der Wildbestand gesichert werden?</a:t>
            </a:r>
            <a:endParaRPr/>
          </a:p>
        </p:txBody>
      </p:sp>
      <p:sp>
        <p:nvSpPr>
          <p:cNvPr id="378" name="Google Shape;378;p41"/>
          <p:cNvSpPr/>
          <p:nvPr/>
        </p:nvSpPr>
        <p:spPr>
          <a:xfrm>
            <a:off x="6505930" y="2582468"/>
            <a:ext cx="5318562" cy="1151565"/>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Es fehlt an Wissen zu Schwarzholz. </a:t>
            </a:r>
            <a:endParaRPr/>
          </a:p>
          <a:p>
            <a:pPr marL="0" marR="0" lvl="0" indent="0" algn="l" rtl="0">
              <a:lnSpc>
                <a:spcPct val="100000"/>
              </a:lnSpc>
              <a:spcBef>
                <a:spcPts val="600"/>
              </a:spcBef>
              <a:spcAft>
                <a:spcPts val="0"/>
              </a:spcAft>
              <a:buNone/>
            </a:pPr>
            <a:r>
              <a:rPr lang="de-DE" sz="1600" b="0" i="0" u="none" strike="noStrike" cap="none">
                <a:solidFill>
                  <a:schemeClr val="dk1"/>
                </a:solidFill>
                <a:latin typeface="Arial"/>
                <a:ea typeface="Arial"/>
                <a:cs typeface="Arial"/>
                <a:sym typeface="Arial"/>
              </a:rPr>
              <a:t>Welche guten Beispiele haben den Wissensstand erhöht?</a:t>
            </a:r>
            <a:endParaRPr sz="1600" b="0" i="0" u="none" strike="noStrike" cap="none">
              <a:solidFill>
                <a:schemeClr val="dk1"/>
              </a:solidFill>
              <a:latin typeface="Arial"/>
              <a:ea typeface="Arial"/>
              <a:cs typeface="Arial"/>
              <a:sym typeface="Arial"/>
            </a:endParaRPr>
          </a:p>
        </p:txBody>
      </p:sp>
      <p:sp>
        <p:nvSpPr>
          <p:cNvPr id="379" name="Google Shape;379;p41"/>
          <p:cNvSpPr/>
          <p:nvPr/>
        </p:nvSpPr>
        <p:spPr>
          <a:xfrm>
            <a:off x="4788133" y="1679284"/>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41"/>
          <p:cNvSpPr/>
          <p:nvPr/>
        </p:nvSpPr>
        <p:spPr>
          <a:xfrm>
            <a:off x="4798220" y="5299890"/>
            <a:ext cx="1530485" cy="491591"/>
          </a:xfrm>
          <a:prstGeom prst="rightArrow">
            <a:avLst>
              <a:gd name="adj1" fmla="val 50000"/>
              <a:gd name="adj2" fmla="val 50000"/>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41"/>
          <p:cNvSpPr/>
          <p:nvPr/>
        </p:nvSpPr>
        <p:spPr>
          <a:xfrm>
            <a:off x="6495843" y="5015295"/>
            <a:ext cx="5332991" cy="1060782"/>
          </a:xfrm>
          <a:prstGeom prst="rect">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Kennen Sie gute Beispiele für Initiativen zum Schutz von Musikhölzern?</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82" name="Google Shape;382;p41"/>
          <p:cNvSpPr/>
          <p:nvPr/>
        </p:nvSpPr>
        <p:spPr>
          <a:xfrm>
            <a:off x="6495843" y="3923396"/>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Sollte der Musikinstrumentenbau aufgrund der geringen Materialmengen von Handelsbeschränkungen ausgenommen bleiben?</a:t>
            </a:r>
            <a:endParaRPr sz="1400" b="0" i="0" u="none" strike="noStrike" cap="none">
              <a:solidFill>
                <a:schemeClr val="dk1"/>
              </a:solidFill>
              <a:latin typeface="Arial"/>
              <a:ea typeface="Arial"/>
              <a:cs typeface="Arial"/>
              <a:sym typeface="Arial"/>
            </a:endParaRPr>
          </a:p>
        </p:txBody>
      </p:sp>
      <p:sp>
        <p:nvSpPr>
          <p:cNvPr id="383" name="Google Shape;383;p41"/>
          <p:cNvSpPr/>
          <p:nvPr/>
        </p:nvSpPr>
        <p:spPr>
          <a:xfrm>
            <a:off x="4788133" y="2912454"/>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4" name="Google Shape;384;p41"/>
          <p:cNvSpPr/>
          <p:nvPr/>
        </p:nvSpPr>
        <p:spPr>
          <a:xfrm>
            <a:off x="4788134" y="4128868"/>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5" name="Google Shape;385;p41"/>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17</a:t>
            </a:fld>
            <a:endParaRPr/>
          </a:p>
        </p:txBody>
      </p:sp>
      <p:sp>
        <p:nvSpPr>
          <p:cNvPr id="391" name="Google Shape;391;p4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Picea </a:t>
            </a:r>
            <a:r>
              <a:rPr lang="de-DE" sz="2400" b="0" i="0" u="none" strike="noStrike">
                <a:solidFill>
                  <a:schemeClr val="dk1"/>
                </a:solidFill>
                <a:latin typeface="Quattrocento Sans"/>
                <a:ea typeface="Quattrocento Sans"/>
                <a:cs typeface="Quattrocento Sans"/>
                <a:sym typeface="Quattrocento Sans"/>
              </a:rPr>
              <a:t>(</a:t>
            </a:r>
            <a:r>
              <a:rPr lang="de-DE" sz="2400">
                <a:solidFill>
                  <a:schemeClr val="dk1"/>
                </a:solidFill>
                <a:latin typeface="Quattrocento Sans"/>
                <a:ea typeface="Quattrocento Sans"/>
                <a:cs typeface="Quattrocento Sans"/>
                <a:sym typeface="Quattrocento Sans"/>
              </a:rPr>
              <a:t>Fichte</a:t>
            </a:r>
            <a:r>
              <a:rPr lang="de-DE" sz="2400" b="0" i="0" u="none" strike="noStrike">
                <a:solidFill>
                  <a:schemeClr val="dk1"/>
                </a:solidFill>
                <a:latin typeface="Quattrocento Sans"/>
                <a:ea typeface="Quattrocento Sans"/>
                <a:cs typeface="Quattrocento Sans"/>
                <a:sym typeface="Quattrocento Sans"/>
              </a:rPr>
              <a:t>)</a:t>
            </a:r>
            <a:endParaRPr sz="1400">
              <a:solidFill>
                <a:schemeClr val="dk1"/>
              </a:solidFill>
              <a:latin typeface="Quattrocento Sans"/>
              <a:ea typeface="Quattrocento Sans"/>
              <a:cs typeface="Quattrocento Sans"/>
              <a:sym typeface="Quattrocento Sans"/>
            </a:endParaRPr>
          </a:p>
        </p:txBody>
      </p:sp>
      <p:sp>
        <p:nvSpPr>
          <p:cNvPr id="392" name="Google Shape;392;p4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393" name="Google Shape;393;p42"/>
          <p:cNvSpPr/>
          <p:nvPr/>
        </p:nvSpPr>
        <p:spPr>
          <a:xfrm>
            <a:off x="4091871" y="1373188"/>
            <a:ext cx="4068667"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Was wir wissen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Fichtenklangholz stammt aus den  Gebirgswäldern Zentral- und Westeuropas (Jura bis Karpaten): Frankreich, Schweiz, Liechtenstein, Deutschland, Österreich, Italien, Slowenien, Tschechien, Slowakei, Polen, Rumänien und Ukraine.</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Mit Blick auf die Folgen des Klimawandels (zunehmender Trocken- und Hitzestress) sind Fichten, die an ungünstigen Standorten etabliert wurden, besonders stark gefährdet.</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Stürme, Schädlinge, Hitze und Trockenheit sind Stressfaktoren.</a:t>
            </a:r>
            <a:endParaRPr/>
          </a:p>
        </p:txBody>
      </p:sp>
      <p:sp>
        <p:nvSpPr>
          <p:cNvPr id="394" name="Google Shape;394;p42"/>
          <p:cNvSpPr/>
          <p:nvPr/>
        </p:nvSpPr>
        <p:spPr>
          <a:xfrm>
            <a:off x="2803" y="1373188"/>
            <a:ext cx="4089068"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Fichte wurde ab dem Ende des 18. Jahrhunderts wegen ihrer hohen Wuchskraft und ihres geringen Anspruchs an die Nährstoffversorgung etabliert.</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Sie wächst heute in Deutschland auch an Standorten, die ihren Ansprüchen nicht gerecht werden. </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In Deutschland ist der Anteil der Fichte an der gesamten Waldfläche von gut 28 Prozent in 2002 auf gut 25 Prozent in 2012 zurückgegangen. </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Im Instrumentenbau wird Fichtenholz im Instrumentenbau und zunehmend als Alternative zu Tropenholz verwendet (z. B. Gitarren).</a:t>
            </a:r>
            <a:endParaRPr/>
          </a:p>
        </p:txBody>
      </p:sp>
      <p:sp>
        <p:nvSpPr>
          <p:cNvPr id="395" name="Google Shape;395;p42"/>
          <p:cNvSpPr txBox="1">
            <a:spLocks noGrp="1"/>
          </p:cNvSpPr>
          <p:nvPr>
            <p:ph type="body" idx="2"/>
          </p:nvPr>
        </p:nvSpPr>
        <p:spPr>
          <a:xfrm>
            <a:off x="7264400" y="6182512"/>
            <a:ext cx="4614863" cy="701690"/>
          </a:xfrm>
          <a:prstGeom prst="rect">
            <a:avLst/>
          </a:prstGeom>
          <a:noFill/>
          <a:ln>
            <a:noFill/>
          </a:ln>
        </p:spPr>
        <p:txBody>
          <a:bodyPr spcFirstLastPara="1" wrap="square" lIns="91425" tIns="45700" rIns="91425" bIns="45700" anchor="ctr" anchorCtr="0">
            <a:spAutoFit/>
          </a:bodyPr>
          <a:lstStyle/>
          <a:p>
            <a:pPr marL="457200" lvl="0" indent="0" algn="l" rtl="0">
              <a:lnSpc>
                <a:spcPct val="110000"/>
              </a:lnSpc>
              <a:spcBef>
                <a:spcPts val="0"/>
              </a:spcBef>
              <a:spcAft>
                <a:spcPts val="0"/>
              </a:spcAft>
              <a:buSzPts val="1200"/>
              <a:buNone/>
            </a:pPr>
            <a:r>
              <a:rPr lang="de-DE">
                <a:solidFill>
                  <a:srgbClr val="2F2F2F"/>
                </a:solidFill>
              </a:rPr>
              <a:t>Eigene Darstellung auf Basis www.waldwissen.net/de/waldwirtschaft/holz-und-markt/verarbeitung-und-technik/fichtenklangholz</a:t>
            </a:r>
            <a:endParaRPr>
              <a:solidFill>
                <a:srgbClr val="FFFFFF"/>
              </a:solidFill>
            </a:endParaRPr>
          </a:p>
        </p:txBody>
      </p:sp>
      <p:sp>
        <p:nvSpPr>
          <p:cNvPr id="396" name="Google Shape;396;p42"/>
          <p:cNvSpPr/>
          <p:nvPr/>
        </p:nvSpPr>
        <p:spPr>
          <a:xfrm>
            <a:off x="8170906" y="1373188"/>
            <a:ext cx="3815148"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4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pic>
        <p:nvPicPr>
          <p:cNvPr id="398" name="Google Shape;398;p42" descr="Ein Bild, das Karte enthält.&#10;&#10;Beschreibung automatisch generiert."/>
          <p:cNvPicPr preferRelativeResize="0"/>
          <p:nvPr/>
        </p:nvPicPr>
        <p:blipFill rotWithShape="1">
          <a:blip r:embed="rId3">
            <a:alphaModFix/>
          </a:blip>
          <a:srcRect/>
          <a:stretch/>
        </p:blipFill>
        <p:spPr>
          <a:xfrm>
            <a:off x="8252564" y="1478260"/>
            <a:ext cx="3588707" cy="34317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18</a:t>
            </a:fld>
            <a:endParaRPr/>
          </a:p>
        </p:txBody>
      </p:sp>
      <p:sp>
        <p:nvSpPr>
          <p:cNvPr id="404" name="Google Shape;404;p43"/>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melanoxylon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Grenadill, Afrikanisches Schwarzholz, Mpingo)</a:t>
            </a:r>
            <a:endParaRPr sz="1400">
              <a:solidFill>
                <a:schemeClr val="dk1"/>
              </a:solidFill>
            </a:endParaRPr>
          </a:p>
        </p:txBody>
      </p:sp>
      <p:sp>
        <p:nvSpPr>
          <p:cNvPr id="405" name="Google Shape;405;p4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406" name="Google Shape;406;p4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407" name="Google Shape;407;p43"/>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1" i="0" u="none" strike="noStrike" cap="none">
                <a:solidFill>
                  <a:schemeClr val="dk1"/>
                </a:solidFill>
                <a:latin typeface="Arial"/>
                <a:ea typeface="Arial"/>
                <a:cs typeface="Arial"/>
                <a:sym typeface="Arial"/>
              </a:rPr>
              <a:t>Was wir noch wissen</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Das Anbaurisiko und damit der Anteil gefährdeter Anbauregionen der Fichte werden selbst bei moderatem Temperaturanstieg (unter 2 °C) deutlich zunehmen.</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Probleme, die jetzt nur Randregionen des Fichtenklangholzbestandes betreffen, werden zukünftig auch in Gebieten auftreten, die bislang als Regionen mit beherrsch- oder tolerierbarem Risiko gegolten haben.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Calibri"/>
              <a:ea typeface="Calibri"/>
              <a:cs typeface="Calibri"/>
              <a:sym typeface="Calibri"/>
            </a:endParaRPr>
          </a:p>
        </p:txBody>
      </p:sp>
      <p:sp>
        <p:nvSpPr>
          <p:cNvPr id="408" name="Google Shape;408;p43"/>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Wie stark wird sich der Fichtenklangholzbestand in den nächsten Jahrzehnten reduzieren?</a:t>
            </a:r>
            <a:endParaRPr/>
          </a:p>
        </p:txBody>
      </p:sp>
      <p:sp>
        <p:nvSpPr>
          <p:cNvPr id="409" name="Google Shape;409;p43"/>
          <p:cNvSpPr/>
          <p:nvPr/>
        </p:nvSpPr>
        <p:spPr>
          <a:xfrm>
            <a:off x="6505929" y="5155200"/>
            <a:ext cx="5318560" cy="858077"/>
          </a:xfrm>
          <a:prstGeom prst="rect">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Kennen Sie die Lieferkette Ihrer Fichtenklanghölzer?</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10" name="Google Shape;410;p43"/>
          <p:cNvSpPr/>
          <p:nvPr/>
        </p:nvSpPr>
        <p:spPr>
          <a:xfrm>
            <a:off x="6505930" y="2789004"/>
            <a:ext cx="5318562" cy="671861"/>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Welche anderen Baumarten können in Zukunft im Instrumentenbau verwendet werden?</a:t>
            </a:r>
            <a:endParaRPr sz="1600" b="0" i="0" u="none" strike="noStrike" cap="none">
              <a:solidFill>
                <a:schemeClr val="dk1"/>
              </a:solidFill>
              <a:latin typeface="Calibri"/>
              <a:ea typeface="Calibri"/>
              <a:cs typeface="Calibri"/>
              <a:sym typeface="Calibri"/>
            </a:endParaRPr>
          </a:p>
        </p:txBody>
      </p:sp>
      <p:sp>
        <p:nvSpPr>
          <p:cNvPr id="411" name="Google Shape;411;p43"/>
          <p:cNvSpPr/>
          <p:nvPr/>
        </p:nvSpPr>
        <p:spPr>
          <a:xfrm>
            <a:off x="4781338" y="1679284"/>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43"/>
          <p:cNvSpPr/>
          <p:nvPr/>
        </p:nvSpPr>
        <p:spPr>
          <a:xfrm>
            <a:off x="4809691" y="5338442"/>
            <a:ext cx="1530485" cy="491591"/>
          </a:xfrm>
          <a:prstGeom prst="rightArrow">
            <a:avLst>
              <a:gd name="adj1" fmla="val 50000"/>
              <a:gd name="adj2" fmla="val 50000"/>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43"/>
          <p:cNvSpPr/>
          <p:nvPr/>
        </p:nvSpPr>
        <p:spPr>
          <a:xfrm>
            <a:off x="6505929" y="3856764"/>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Calibri"/>
                <a:ea typeface="Calibri"/>
                <a:cs typeface="Calibri"/>
                <a:sym typeface="Calibri"/>
              </a:rPr>
              <a:t>Wie wird der Schutz der europäischen Wälder voranschreiten?</a:t>
            </a:r>
            <a:endParaRPr/>
          </a:p>
        </p:txBody>
      </p:sp>
      <p:sp>
        <p:nvSpPr>
          <p:cNvPr id="414" name="Google Shape;414;p43"/>
          <p:cNvSpPr/>
          <p:nvPr/>
        </p:nvSpPr>
        <p:spPr>
          <a:xfrm>
            <a:off x="4775454" y="2879138"/>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5" name="Google Shape;415;p43"/>
          <p:cNvSpPr/>
          <p:nvPr/>
        </p:nvSpPr>
        <p:spPr>
          <a:xfrm>
            <a:off x="4809691" y="4062236"/>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6" name="Google Shape;416;p4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19</a:t>
            </a:fld>
            <a:endParaRPr/>
          </a:p>
        </p:txBody>
      </p:sp>
      <p:sp>
        <p:nvSpPr>
          <p:cNvPr id="422" name="Google Shape;422;p4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solidFill>
                <a:schemeClr val="dk1"/>
              </a:solidFill>
            </a:endParaRPr>
          </a:p>
        </p:txBody>
      </p:sp>
      <p:sp>
        <p:nvSpPr>
          <p:cNvPr id="423" name="Google Shape;423;p4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424" name="Google Shape;424;p44"/>
          <p:cNvSpPr/>
          <p:nvPr/>
        </p:nvSpPr>
        <p:spPr>
          <a:xfrm>
            <a:off x="3558747" y="1373188"/>
            <a:ext cx="3834467"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Was wir wissen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Elfenbein bezeichnet die Stoßzähne von Elefant, kann aber auch aus den Stoß- und Eckzähnen von Säugetieren wie Walross, Pottwal oder Flusspferd gewonnen werden.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Zum Schutz der wildlebenden Elefanten schränken CITES und die Europäische Union die Vermarktung von Elfenbein sowie die kommerzielle Einfuhr und Wiederausfuhr weitgehend ein.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In Musikinstrumenten verarbeitetes Elfenbein darf kommerziell eingeführt oder wieder ausgeführt werden, wenn es vor 1975 (asiatischer Elefant) bzw. 1976 (afrikanischer Elefant) erworben wurde und von ausübenden Künstlern zum Musizieren verwendet wird oder bis vor kurzem verwendet wurde. </a:t>
            </a:r>
            <a:endParaRPr sz="1400" b="0" i="0" u="none" strike="noStrike" cap="none">
              <a:solidFill>
                <a:schemeClr val="dk1"/>
              </a:solidFill>
              <a:latin typeface="Arial"/>
              <a:ea typeface="Arial"/>
              <a:cs typeface="Arial"/>
              <a:sym typeface="Arial"/>
            </a:endParaRPr>
          </a:p>
        </p:txBody>
      </p:sp>
      <p:sp>
        <p:nvSpPr>
          <p:cNvPr id="425" name="Google Shape;425;p44"/>
          <p:cNvSpPr/>
          <p:nvPr/>
        </p:nvSpPr>
        <p:spPr>
          <a:xfrm>
            <a:off x="2803" y="1373188"/>
            <a:ext cx="3555943"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Materialien von heute vom Aussterben bedrohten Tierarten wie Elefantenelfenbein, Schildpatt, Eidechsleder, Walfischbein, Walross-stoßzahn, Perlmutt, Korallen wurden in Musikinstrumenten traditionell verbaut.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Nachfrage nach Elfenbein ist in Asien hoch. Die Wilderei gefährdet das Überleben der Arten.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102C43"/>
                </a:solidFill>
                <a:latin typeface="Arial"/>
                <a:ea typeface="Arial"/>
                <a:cs typeface="Arial"/>
                <a:sym typeface="Arial"/>
              </a:rPr>
              <a:t>Der internationale Handel mit Elfenbein ist verboten (siehe CITES). Es bestehen jedoch eng gefasste Ausnahmeregelungen.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Auch Klimawandel und Lebensraumverlust gefährden Arten.</a:t>
            </a:r>
            <a:endParaRPr/>
          </a:p>
        </p:txBody>
      </p:sp>
      <p:sp>
        <p:nvSpPr>
          <p:cNvPr id="426" name="Google Shape;426;p44"/>
          <p:cNvSpPr txBox="1">
            <a:spLocks noGrp="1"/>
          </p:cNvSpPr>
          <p:nvPr>
            <p:ph type="body" idx="2"/>
          </p:nvPr>
        </p:nvSpPr>
        <p:spPr>
          <a:xfrm>
            <a:off x="7264400" y="6182512"/>
            <a:ext cx="4614863" cy="701690"/>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200"/>
              <a:t>Karte: NordNordWest</a:t>
            </a:r>
            <a:br>
              <a:rPr lang="de-DE" sz="1200"/>
            </a:br>
            <a:r>
              <a:rPr lang="de-DE" sz="1200"/>
              <a:t>Lizenz: Creative Commons </a:t>
            </a:r>
            <a:br>
              <a:rPr lang="de-DE" sz="1200"/>
            </a:br>
            <a:r>
              <a:rPr lang="de-DE" sz="1200"/>
              <a:t>by-sa-3.0 de</a:t>
            </a:r>
            <a:endParaRPr sz="1200"/>
          </a:p>
        </p:txBody>
      </p:sp>
      <p:sp>
        <p:nvSpPr>
          <p:cNvPr id="427" name="Google Shape;427;p44"/>
          <p:cNvSpPr/>
          <p:nvPr/>
        </p:nvSpPr>
        <p:spPr>
          <a:xfrm>
            <a:off x="7599405" y="2242297"/>
            <a:ext cx="4449523" cy="29579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8" name="Google Shape;428;p44" descr="Ein Bild, das Karte enthält."/>
          <p:cNvPicPr preferRelativeResize="0"/>
          <p:nvPr/>
        </p:nvPicPr>
        <p:blipFill rotWithShape="1">
          <a:blip r:embed="rId3">
            <a:alphaModFix/>
          </a:blip>
          <a:srcRect/>
          <a:stretch/>
        </p:blipFill>
        <p:spPr>
          <a:xfrm>
            <a:off x="7599404" y="2228074"/>
            <a:ext cx="4449523" cy="2972141"/>
          </a:xfrm>
          <a:prstGeom prst="rect">
            <a:avLst/>
          </a:prstGeom>
          <a:noFill/>
          <a:ln>
            <a:noFill/>
          </a:ln>
        </p:spPr>
      </p:pic>
      <p:sp>
        <p:nvSpPr>
          <p:cNvPr id="429" name="Google Shape;429;p44"/>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74" name="Google Shape;74;p6"/>
          <p:cNvSpPr txBox="1">
            <a:spLocks noGrp="1"/>
          </p:cNvSpPr>
          <p:nvPr>
            <p:ph type="title"/>
          </p:nvPr>
        </p:nvSpPr>
        <p:spPr>
          <a:xfrm>
            <a:off x="619382" y="2228719"/>
            <a:ext cx="11065396"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Teil I: Beispiele für Zielkonflikte </a:t>
            </a:r>
            <a:endParaRPr/>
          </a:p>
        </p:txBody>
      </p:sp>
      <p:sp>
        <p:nvSpPr>
          <p:cNvPr id="75" name="Google Shape;75;p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76" name="Google Shape;76;p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20</a:t>
            </a:fld>
            <a:endParaRPr/>
          </a:p>
        </p:txBody>
      </p:sp>
      <p:sp>
        <p:nvSpPr>
          <p:cNvPr id="435" name="Google Shape;435;p45"/>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p>
        </p:txBody>
      </p:sp>
      <p:sp>
        <p:nvSpPr>
          <p:cNvPr id="436" name="Google Shape;436;p4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437" name="Google Shape;437;p4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438" name="Google Shape;438;p45"/>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Was wir nicht wissen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Calibri"/>
                <a:ea typeface="Calibri"/>
                <a:cs typeface="Calibri"/>
                <a:sym typeface="Calibri"/>
              </a:rPr>
              <a:t>2021 wurde der Afrikanische Waldelefant als vom Aussterben bedroht eingestuft. Werden entsprechende Einstufungen weiterer Arten von Elefanten folgen?</a:t>
            </a:r>
            <a:endParaRPr/>
          </a:p>
          <a:p>
            <a:pPr marL="285750" marR="0" lvl="0" indent="-285750" algn="l" rtl="0">
              <a:lnSpc>
                <a:spcPct val="100000"/>
              </a:lnSpc>
              <a:spcBef>
                <a:spcPts val="600"/>
              </a:spcBef>
              <a:spcAft>
                <a:spcPts val="0"/>
              </a:spcAft>
              <a:buClr>
                <a:srgbClr val="000000"/>
              </a:buClr>
              <a:buSzPts val="1800"/>
              <a:buFont typeface="Arial"/>
              <a:buChar char="•"/>
            </a:pPr>
            <a:r>
              <a:rPr lang="de-DE" sz="1800" b="0" i="0" u="none" strike="noStrike" cap="none">
                <a:solidFill>
                  <a:schemeClr val="dk1"/>
                </a:solidFill>
                <a:latin typeface="Calibri"/>
                <a:ea typeface="Calibri"/>
                <a:cs typeface="Calibri"/>
                <a:sym typeface="Calibri"/>
              </a:rPr>
              <a:t>Der Rückgang des Bestands von Walrössern ist dramatisch. Welche Maßnahmen werden internationale Organisationen ergreifen, um das Aussterben dieser und andere Arten zu verhindern?</a:t>
            </a:r>
            <a:endParaRPr/>
          </a:p>
          <a:p>
            <a:pPr marL="285750" marR="0" lvl="0" indent="-171450" algn="l" rtl="0">
              <a:lnSpc>
                <a:spcPct val="100000"/>
              </a:lnSpc>
              <a:spcBef>
                <a:spcPts val="600"/>
              </a:spcBef>
              <a:spcAft>
                <a:spcPts val="0"/>
              </a:spcAft>
              <a:buClr>
                <a:srgbClr val="000000"/>
              </a:buClr>
              <a:buSzPts val="1800"/>
              <a:buFont typeface="Arial"/>
              <a:buNone/>
            </a:pPr>
            <a:endParaRPr sz="1800" b="0" i="0" u="none" strike="noStrike" cap="none">
              <a:solidFill>
                <a:srgbClr val="C00000"/>
              </a:solidFill>
              <a:latin typeface="Calibri"/>
              <a:ea typeface="Calibri"/>
              <a:cs typeface="Calibri"/>
              <a:sym typeface="Calibri"/>
            </a:endParaRPr>
          </a:p>
        </p:txBody>
      </p:sp>
      <p:sp>
        <p:nvSpPr>
          <p:cNvPr id="439" name="Google Shape;439;p45"/>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Wo wurde Elfenbein im Instrumentenbau verwendet?</a:t>
            </a:r>
            <a:endParaRPr/>
          </a:p>
        </p:txBody>
      </p:sp>
      <p:sp>
        <p:nvSpPr>
          <p:cNvPr id="440" name="Google Shape;440;p45"/>
          <p:cNvSpPr/>
          <p:nvPr/>
        </p:nvSpPr>
        <p:spPr>
          <a:xfrm>
            <a:off x="6495843" y="4708324"/>
            <a:ext cx="5318560" cy="858077"/>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weiteren Materialien von bedrohten tierischen Arten haben eine vergleichbare Bedeutung im Instrumentenbau?</a:t>
            </a:r>
            <a:endParaRPr/>
          </a:p>
        </p:txBody>
      </p:sp>
      <p:sp>
        <p:nvSpPr>
          <p:cNvPr id="441" name="Google Shape;441;p45"/>
          <p:cNvSpPr/>
          <p:nvPr/>
        </p:nvSpPr>
        <p:spPr>
          <a:xfrm>
            <a:off x="6498939" y="2570976"/>
            <a:ext cx="5318562" cy="671861"/>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Materialien haben Elfenbein im Instrumentenbau ersetzt?</a:t>
            </a:r>
            <a:endParaRPr/>
          </a:p>
        </p:txBody>
      </p:sp>
      <p:sp>
        <p:nvSpPr>
          <p:cNvPr id="442" name="Google Shape;442;p45"/>
          <p:cNvSpPr/>
          <p:nvPr/>
        </p:nvSpPr>
        <p:spPr>
          <a:xfrm>
            <a:off x="4793175" y="1680907"/>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45"/>
          <p:cNvSpPr/>
          <p:nvPr/>
        </p:nvSpPr>
        <p:spPr>
          <a:xfrm>
            <a:off x="4824672" y="4946700"/>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45"/>
          <p:cNvSpPr/>
          <p:nvPr/>
        </p:nvSpPr>
        <p:spPr>
          <a:xfrm>
            <a:off x="6498938" y="3546542"/>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Lösungen werden genutzt, um Elfenbein bei der Restaurierung alter Instrumente zu ersetzen?</a:t>
            </a:r>
            <a:endParaRPr sz="1400" b="0" i="0" u="none" strike="noStrike" cap="none">
              <a:solidFill>
                <a:schemeClr val="dk1"/>
              </a:solidFill>
              <a:latin typeface="Arial"/>
              <a:ea typeface="Arial"/>
              <a:cs typeface="Arial"/>
              <a:sym typeface="Arial"/>
            </a:endParaRPr>
          </a:p>
        </p:txBody>
      </p:sp>
      <p:sp>
        <p:nvSpPr>
          <p:cNvPr id="445" name="Google Shape;445;p45"/>
          <p:cNvSpPr/>
          <p:nvPr/>
        </p:nvSpPr>
        <p:spPr>
          <a:xfrm>
            <a:off x="4793176" y="2568524"/>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p45"/>
          <p:cNvSpPr/>
          <p:nvPr/>
        </p:nvSpPr>
        <p:spPr>
          <a:xfrm>
            <a:off x="4793175" y="3722615"/>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7" name="Google Shape;447;p4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21</a:t>
            </a:fld>
            <a:endParaRPr/>
          </a:p>
        </p:txBody>
      </p:sp>
      <p:sp>
        <p:nvSpPr>
          <p:cNvPr id="453" name="Google Shape;453;p46"/>
          <p:cNvSpPr txBox="1">
            <a:spLocks noGrp="1"/>
          </p:cNvSpPr>
          <p:nvPr>
            <p:ph type="title"/>
          </p:nvPr>
        </p:nvSpPr>
        <p:spPr>
          <a:xfrm>
            <a:off x="571821" y="1823605"/>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Beispielhafte Argumentkarten </a:t>
            </a:r>
            <a:endParaRPr/>
          </a:p>
        </p:txBody>
      </p:sp>
      <p:sp>
        <p:nvSpPr>
          <p:cNvPr id="454" name="Google Shape;454;p4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455" name="Google Shape;455;p4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22</a:t>
            </a:fld>
            <a:endParaRPr/>
          </a:p>
        </p:txBody>
      </p:sp>
      <p:sp>
        <p:nvSpPr>
          <p:cNvPr id="461" name="Google Shape;461;p4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Dalbergia nigra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Brasilianischer Palisander, Brasilianisches Rosenholz)</a:t>
            </a:r>
            <a:endParaRPr sz="1400"/>
          </a:p>
        </p:txBody>
      </p:sp>
      <p:sp>
        <p:nvSpPr>
          <p:cNvPr id="462" name="Google Shape;462;p4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463" name="Google Shape;463;p47"/>
          <p:cNvSpPr/>
          <p:nvPr/>
        </p:nvSpPr>
        <p:spPr>
          <a:xfrm>
            <a:off x="4415695" y="1380564"/>
            <a:ext cx="5356252"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wissen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Dalbergia ist eine Gattung von Bäumen, Sträuchern und Lianen mit einer pantropischen Verbreitung in Afrika, Asien und Mittel- und Südamerika.</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Art ist im brasilianischen Atlantikküstenwald beheimatet. Der Baum kann bis zu 40 m hoch werden und kommt mit unterschiedlichen klimatischen Höhenlagen zurecht.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Der brasilianische Atlantikwald hat heute nur noch ca. 7 Prozent seiner ursprünglichen Fläche. </a:t>
            </a:r>
            <a:endParaRPr/>
          </a:p>
          <a:p>
            <a:pPr marL="0" marR="0" lvl="0" indent="0" algn="l" rtl="0">
              <a:lnSpc>
                <a:spcPct val="100000"/>
              </a:lnSpc>
              <a:spcBef>
                <a:spcPts val="600"/>
              </a:spcBef>
              <a:spcAft>
                <a:spcPts val="0"/>
              </a:spcAft>
              <a:buNone/>
            </a:pPr>
            <a:r>
              <a:rPr lang="de-DE" sz="1400" b="1" i="0" u="none" strike="noStrike" cap="none">
                <a:solidFill>
                  <a:schemeClr val="dk1"/>
                </a:solidFill>
                <a:latin typeface="Arial"/>
                <a:ea typeface="Arial"/>
                <a:cs typeface="Arial"/>
                <a:sym typeface="Arial"/>
              </a:rPr>
              <a:t>Was wir nicht wissen</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Dalbergia nigra kommt nur noch in kleinen, räumlich nicht zusammenhängenden Populationen vor. Da die Samen bei Nagetieren sehr begehrt sind, ist die Regeneration der Art ggf. begrenzt. Können sich die Ökosysteme erholen?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Der Dalbergia-Bestandsverlust wurde international zu Beginn dieses Jahrtausends durch die stark gestiegende Nachfrage nach Hongmu in China getrieben. Können Gegenmaßnahmen in China die Hongmu-Nachfrage senken?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Kann die (illegale) Abholzung von Dalbergia-Arten gestoppt werden?</a:t>
            </a:r>
            <a:endParaRPr/>
          </a:p>
          <a:p>
            <a:pPr marL="0" marR="0" lvl="0" indent="0" algn="l"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p:txBody>
      </p:sp>
      <p:sp>
        <p:nvSpPr>
          <p:cNvPr id="464" name="Google Shape;464;p47"/>
          <p:cNvSpPr/>
          <p:nvPr/>
        </p:nvSpPr>
        <p:spPr>
          <a:xfrm>
            <a:off x="-1" y="1373189"/>
            <a:ext cx="4415696"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Das Holz mehrerer Dalbergia-Arten wird für die Herstellung von Möbeln in China („Hongmu“) stark gehandelt.</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Weltweit wird Dalbergia-Holz aufgrund seiner Eigenschaften für den Bau von Musikinstrumenten verwendet. </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Im Musikinstrumentenbau werden im Vergleich sehr geringe Mengen verbaut. Ausnahmen für die Musikindustrie im Handel können jedoch für den illegalen Handel missbraucht werden.</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Calibri"/>
                <a:ea typeface="Calibri"/>
                <a:cs typeface="Calibri"/>
                <a:sym typeface="Calibri"/>
              </a:rPr>
              <a:t>Als Reaktion auf die Bedrohung durch Holzeinschlag wurde Dalbergia nigra im Jahr 1992 als eine der ersten Baumarten in den  Anhang I des CITES-Übereinkommens aufgenommen.</a:t>
            </a:r>
            <a:endParaRPr/>
          </a:p>
        </p:txBody>
      </p:sp>
      <p:sp>
        <p:nvSpPr>
          <p:cNvPr id="465" name="Google Shape;465;p47"/>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466" name="Google Shape;466;p47"/>
          <p:cNvSpPr/>
          <p:nvPr/>
        </p:nvSpPr>
        <p:spPr>
          <a:xfrm>
            <a:off x="9831938" y="1388996"/>
            <a:ext cx="2397380" cy="2782122"/>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67" name="Google Shape;467;p47"/>
          <p:cNvGrpSpPr/>
          <p:nvPr/>
        </p:nvGrpSpPr>
        <p:grpSpPr>
          <a:xfrm>
            <a:off x="9903697" y="1574986"/>
            <a:ext cx="2600599" cy="2267809"/>
            <a:chOff x="2011527" y="1700212"/>
            <a:chExt cx="5120946" cy="4465638"/>
          </a:xfrm>
        </p:grpSpPr>
        <p:sp>
          <p:nvSpPr>
            <p:cNvPr id="468" name="Google Shape;468;p47"/>
            <p:cNvSpPr/>
            <p:nvPr/>
          </p:nvSpPr>
          <p:spPr>
            <a:xfrm>
              <a:off x="4380343" y="3714602"/>
              <a:ext cx="814978" cy="816708"/>
            </a:xfrm>
            <a:custGeom>
              <a:avLst/>
              <a:gdLst/>
              <a:ahLst/>
              <a:cxnLst/>
              <a:rect l="l" t="t" r="r" b="b"/>
              <a:pathLst>
                <a:path w="814978" h="816708" extrusionOk="0">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69" name="Google Shape;469;p47"/>
            <p:cNvSpPr/>
            <p:nvPr/>
          </p:nvSpPr>
          <p:spPr>
            <a:xfrm>
              <a:off x="4394463" y="4565437"/>
              <a:ext cx="960196" cy="638424"/>
            </a:xfrm>
            <a:custGeom>
              <a:avLst/>
              <a:gdLst/>
              <a:ahLst/>
              <a:cxnLst/>
              <a:rect l="l" t="t" r="r" b="b"/>
              <a:pathLst>
                <a:path w="960196" h="638424" extrusionOk="0">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0" name="Google Shape;470;p47"/>
            <p:cNvSpPr/>
            <p:nvPr/>
          </p:nvSpPr>
          <p:spPr>
            <a:xfrm>
              <a:off x="5726418" y="3161373"/>
              <a:ext cx="749718" cy="249160"/>
            </a:xfrm>
            <a:custGeom>
              <a:avLst/>
              <a:gdLst/>
              <a:ahLst/>
              <a:cxnLst/>
              <a:rect l="l" t="t" r="r" b="b"/>
              <a:pathLst>
                <a:path w="749718" h="249160" extrusionOk="0">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1" name="Google Shape;471;p47"/>
            <p:cNvSpPr/>
            <p:nvPr/>
          </p:nvSpPr>
          <p:spPr>
            <a:xfrm>
              <a:off x="2011527" y="3213988"/>
              <a:ext cx="844000" cy="428873"/>
            </a:xfrm>
            <a:custGeom>
              <a:avLst/>
              <a:gdLst/>
              <a:ahLst/>
              <a:cxnLst/>
              <a:rect l="l" t="t" r="r" b="b"/>
              <a:pathLst>
                <a:path w="844000" h="428873" extrusionOk="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2" name="Google Shape;472;p47"/>
            <p:cNvSpPr/>
            <p:nvPr/>
          </p:nvSpPr>
          <p:spPr>
            <a:xfrm>
              <a:off x="2031457" y="2058274"/>
              <a:ext cx="1983053" cy="1414089"/>
            </a:xfrm>
            <a:custGeom>
              <a:avLst/>
              <a:gdLst/>
              <a:ahLst/>
              <a:cxnLst/>
              <a:rect l="l" t="t" r="r" b="b"/>
              <a:pathLst>
                <a:path w="1983053" h="1414089" extrusionOk="0">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3" name="Google Shape;473;p47"/>
            <p:cNvSpPr/>
            <p:nvPr/>
          </p:nvSpPr>
          <p:spPr>
            <a:xfrm>
              <a:off x="4889437" y="2414912"/>
              <a:ext cx="802288" cy="1066121"/>
            </a:xfrm>
            <a:custGeom>
              <a:avLst/>
              <a:gdLst/>
              <a:ahLst/>
              <a:cxnLst/>
              <a:rect l="l" t="t" r="r" b="b"/>
              <a:pathLst>
                <a:path w="802288" h="1066121" extrusionOk="0">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4" name="Google Shape;474;p47"/>
            <p:cNvSpPr/>
            <p:nvPr/>
          </p:nvSpPr>
          <p:spPr>
            <a:xfrm>
              <a:off x="3703035" y="1992402"/>
              <a:ext cx="1499475" cy="1427482"/>
            </a:xfrm>
            <a:custGeom>
              <a:avLst/>
              <a:gdLst/>
              <a:ahLst/>
              <a:cxnLst/>
              <a:rect l="l" t="t" r="r" b="b"/>
              <a:pathLst>
                <a:path w="1499475" h="1427482" extrusionOk="0">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5" name="Google Shape;475;p47"/>
            <p:cNvSpPr/>
            <p:nvPr/>
          </p:nvSpPr>
          <p:spPr>
            <a:xfrm>
              <a:off x="2834624" y="3236872"/>
              <a:ext cx="800889" cy="643505"/>
            </a:xfrm>
            <a:custGeom>
              <a:avLst/>
              <a:gdLst/>
              <a:ahLst/>
              <a:cxnLst/>
              <a:rect l="l" t="t" r="r" b="b"/>
              <a:pathLst>
                <a:path w="800889" h="643505" extrusionOk="0">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6" name="Google Shape;476;p47"/>
            <p:cNvSpPr/>
            <p:nvPr/>
          </p:nvSpPr>
          <p:spPr>
            <a:xfrm>
              <a:off x="4657684" y="2882771"/>
              <a:ext cx="565963" cy="946800"/>
            </a:xfrm>
            <a:custGeom>
              <a:avLst/>
              <a:gdLst/>
              <a:ahLst/>
              <a:cxnLst/>
              <a:rect l="l" t="t" r="r" b="b"/>
              <a:pathLst>
                <a:path w="565963" h="946800" extrusionOk="0">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7" name="Google Shape;477;p47"/>
            <p:cNvSpPr/>
            <p:nvPr/>
          </p:nvSpPr>
          <p:spPr>
            <a:xfrm>
              <a:off x="4929655" y="4073168"/>
              <a:ext cx="108330" cy="65062"/>
            </a:xfrm>
            <a:custGeom>
              <a:avLst/>
              <a:gdLst/>
              <a:ahLst/>
              <a:cxnLst/>
              <a:rect l="l" t="t" r="r" b="b"/>
              <a:pathLst>
                <a:path w="108330" h="65062" extrusionOk="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8" name="Google Shape;478;p47"/>
            <p:cNvSpPr/>
            <p:nvPr/>
          </p:nvSpPr>
          <p:spPr>
            <a:xfrm>
              <a:off x="3850907" y="4271691"/>
              <a:ext cx="782629" cy="786857"/>
            </a:xfrm>
            <a:custGeom>
              <a:avLst/>
              <a:gdLst/>
              <a:ahLst/>
              <a:cxnLst/>
              <a:rect l="l" t="t" r="r" b="b"/>
              <a:pathLst>
                <a:path w="782629" h="786857" extrusionOk="0">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79" name="Google Shape;479;p47"/>
            <p:cNvSpPr/>
            <p:nvPr/>
          </p:nvSpPr>
          <p:spPr>
            <a:xfrm>
              <a:off x="4623633" y="3938845"/>
              <a:ext cx="1235616" cy="992023"/>
            </a:xfrm>
            <a:custGeom>
              <a:avLst/>
              <a:gdLst/>
              <a:ahLst/>
              <a:cxnLst/>
              <a:rect l="l" t="t" r="r" b="b"/>
              <a:pathLst>
                <a:path w="1235616" h="992023" extrusionOk="0">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0" name="Google Shape;480;p47"/>
            <p:cNvSpPr/>
            <p:nvPr/>
          </p:nvSpPr>
          <p:spPr>
            <a:xfrm>
              <a:off x="3419898" y="3140723"/>
              <a:ext cx="1295904" cy="1223630"/>
            </a:xfrm>
            <a:custGeom>
              <a:avLst/>
              <a:gdLst/>
              <a:ahLst/>
              <a:cxnLst/>
              <a:rect l="l" t="t" r="r" b="b"/>
              <a:pathLst>
                <a:path w="1295904" h="1223630" extrusionOk="0">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1" name="Google Shape;481;p47"/>
            <p:cNvSpPr/>
            <p:nvPr/>
          </p:nvSpPr>
          <p:spPr>
            <a:xfrm>
              <a:off x="3957900" y="5404241"/>
              <a:ext cx="798480" cy="761609"/>
            </a:xfrm>
            <a:custGeom>
              <a:avLst/>
              <a:gdLst/>
              <a:ahLst/>
              <a:cxnLst/>
              <a:rect l="l" t="t" r="r" b="b"/>
              <a:pathLst>
                <a:path w="798480" h="761609" extrusionOk="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2" name="Google Shape;482;p47"/>
            <p:cNvSpPr/>
            <p:nvPr/>
          </p:nvSpPr>
          <p:spPr>
            <a:xfrm>
              <a:off x="4246921" y="4880820"/>
              <a:ext cx="688938" cy="480328"/>
            </a:xfrm>
            <a:custGeom>
              <a:avLst/>
              <a:gdLst/>
              <a:ahLst/>
              <a:cxnLst/>
              <a:rect l="l" t="t" r="r" b="b"/>
              <a:pathLst>
                <a:path w="688938" h="480328" extrusionOk="0">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3" name="Google Shape;483;p47"/>
            <p:cNvSpPr/>
            <p:nvPr/>
          </p:nvSpPr>
          <p:spPr>
            <a:xfrm>
              <a:off x="4330756" y="5279160"/>
              <a:ext cx="563493" cy="385997"/>
            </a:xfrm>
            <a:custGeom>
              <a:avLst/>
              <a:gdLst/>
              <a:ahLst/>
              <a:cxnLst/>
              <a:rect l="l" t="t" r="r" b="b"/>
              <a:pathLst>
                <a:path w="563493" h="385997" extrusionOk="0">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4" name="Google Shape;484;p47"/>
            <p:cNvSpPr/>
            <p:nvPr/>
          </p:nvSpPr>
          <p:spPr>
            <a:xfrm>
              <a:off x="5732575" y="2631584"/>
              <a:ext cx="479548" cy="592410"/>
            </a:xfrm>
            <a:custGeom>
              <a:avLst/>
              <a:gdLst/>
              <a:ahLst/>
              <a:cxnLst/>
              <a:rect l="l" t="t" r="r" b="b"/>
              <a:pathLst>
                <a:path w="479548" h="592410" extrusionOk="0">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5" name="Google Shape;485;p47"/>
            <p:cNvSpPr/>
            <p:nvPr/>
          </p:nvSpPr>
          <p:spPr>
            <a:xfrm>
              <a:off x="5201170" y="2621425"/>
              <a:ext cx="640884" cy="928818"/>
            </a:xfrm>
            <a:custGeom>
              <a:avLst/>
              <a:gdLst/>
              <a:ahLst/>
              <a:cxnLst/>
              <a:rect l="l" t="t" r="r" b="b"/>
              <a:pathLst>
                <a:path w="640884" h="928818" extrusionOk="0">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6" name="Google Shape;486;p47"/>
            <p:cNvSpPr/>
            <p:nvPr/>
          </p:nvSpPr>
          <p:spPr>
            <a:xfrm>
              <a:off x="6079246" y="3347795"/>
              <a:ext cx="350816" cy="198996"/>
            </a:xfrm>
            <a:custGeom>
              <a:avLst/>
              <a:gdLst/>
              <a:ahLst/>
              <a:cxnLst/>
              <a:rect l="l" t="t" r="r" b="b"/>
              <a:pathLst>
                <a:path w="350816" h="198996" extrusionOk="0">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7" name="Google Shape;487;p47"/>
            <p:cNvSpPr/>
            <p:nvPr/>
          </p:nvSpPr>
          <p:spPr>
            <a:xfrm>
              <a:off x="5129344" y="3300219"/>
              <a:ext cx="1036777" cy="1131966"/>
            </a:xfrm>
            <a:custGeom>
              <a:avLst/>
              <a:gdLst/>
              <a:ahLst/>
              <a:cxnLst/>
              <a:rect l="l" t="t" r="r" b="b"/>
              <a:pathLst>
                <a:path w="1036777" h="1131966" extrusionOk="0">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8" name="Google Shape;488;p47"/>
            <p:cNvSpPr/>
            <p:nvPr/>
          </p:nvSpPr>
          <p:spPr>
            <a:xfrm>
              <a:off x="5609747" y="4375870"/>
              <a:ext cx="1389865" cy="408376"/>
            </a:xfrm>
            <a:custGeom>
              <a:avLst/>
              <a:gdLst/>
              <a:ahLst/>
              <a:cxnLst/>
              <a:rect l="l" t="t" r="r" b="b"/>
              <a:pathLst>
                <a:path w="1389865" h="408376" extrusionOk="0">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89" name="Google Shape;489;p47"/>
            <p:cNvSpPr/>
            <p:nvPr/>
          </p:nvSpPr>
          <p:spPr>
            <a:xfrm>
              <a:off x="6031913" y="3022292"/>
              <a:ext cx="447943" cy="263758"/>
            </a:xfrm>
            <a:custGeom>
              <a:avLst/>
              <a:gdLst/>
              <a:ahLst/>
              <a:cxnLst/>
              <a:rect l="l" t="t" r="r" b="b"/>
              <a:pathLst>
                <a:path w="447943" h="263758" extrusionOk="0">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90" name="Google Shape;490;p47"/>
            <p:cNvSpPr/>
            <p:nvPr/>
          </p:nvSpPr>
          <p:spPr>
            <a:xfrm>
              <a:off x="5277241" y="4703619"/>
              <a:ext cx="427870" cy="285153"/>
            </a:xfrm>
            <a:custGeom>
              <a:avLst/>
              <a:gdLst/>
              <a:ahLst/>
              <a:cxnLst/>
              <a:rect l="l" t="t" r="r" b="b"/>
              <a:pathLst>
                <a:path w="427870" h="285153" extrusionOk="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91" name="Google Shape;491;p47"/>
            <p:cNvSpPr/>
            <p:nvPr/>
          </p:nvSpPr>
          <p:spPr>
            <a:xfrm>
              <a:off x="6049533" y="2276394"/>
              <a:ext cx="1082940" cy="859843"/>
            </a:xfrm>
            <a:custGeom>
              <a:avLst/>
              <a:gdLst/>
              <a:ahLst/>
              <a:cxnLst/>
              <a:rect l="l" t="t" r="r" b="b"/>
              <a:pathLst>
                <a:path w="1082940" h="859843" extrusionOk="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92" name="Google Shape;492;p47"/>
            <p:cNvSpPr/>
            <p:nvPr/>
          </p:nvSpPr>
          <p:spPr>
            <a:xfrm>
              <a:off x="6070340" y="3423692"/>
              <a:ext cx="208668" cy="238671"/>
            </a:xfrm>
            <a:custGeom>
              <a:avLst/>
              <a:gdLst/>
              <a:ahLst/>
              <a:cxnLst/>
              <a:rect l="l" t="t" r="r" b="b"/>
              <a:pathLst>
                <a:path w="208668" h="238671" extrusionOk="0">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93" name="Google Shape;493;p47"/>
            <p:cNvSpPr/>
            <p:nvPr/>
          </p:nvSpPr>
          <p:spPr>
            <a:xfrm>
              <a:off x="3023898" y="1700212"/>
              <a:ext cx="691787" cy="770571"/>
            </a:xfrm>
            <a:custGeom>
              <a:avLst/>
              <a:gdLst/>
              <a:ahLst/>
              <a:cxnLst/>
              <a:rect l="l" t="t" r="r" b="b"/>
              <a:pathLst>
                <a:path w="691787" h="770571" extrusionOk="0">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494" name="Google Shape;494;p47"/>
            <p:cNvSpPr/>
            <p:nvPr/>
          </p:nvSpPr>
          <p:spPr>
            <a:xfrm>
              <a:off x="4187980" y="1781457"/>
              <a:ext cx="573244" cy="646579"/>
            </a:xfrm>
            <a:custGeom>
              <a:avLst/>
              <a:gdLst/>
              <a:ahLst/>
              <a:cxnLst/>
              <a:rect l="l" t="t" r="r" b="b"/>
              <a:pathLst>
                <a:path w="573244" h="646579" extrusionOk="0">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495" name="Google Shape;495;p47"/>
          <p:cNvSpPr txBox="1"/>
          <p:nvPr/>
        </p:nvSpPr>
        <p:spPr>
          <a:xfrm>
            <a:off x="9697507" y="4130795"/>
            <a:ext cx="27679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1" u="none" strike="noStrike" cap="none">
                <a:solidFill>
                  <a:srgbClr val="000000"/>
                </a:solidFill>
                <a:latin typeface="Arial"/>
                <a:ea typeface="Arial"/>
                <a:cs typeface="Arial"/>
                <a:sym typeface="Arial"/>
              </a:rPr>
              <a:t>Regierungsbezirke Brasiliens mit </a:t>
            </a:r>
            <a:br>
              <a:rPr lang="de-DE" sz="1200" b="0" i="1" u="none" strike="noStrike" cap="none">
                <a:solidFill>
                  <a:srgbClr val="000000"/>
                </a:solidFill>
                <a:latin typeface="Arial"/>
                <a:ea typeface="Arial"/>
                <a:cs typeface="Arial"/>
                <a:sym typeface="Arial"/>
              </a:rPr>
            </a:br>
            <a:r>
              <a:rPr lang="de-DE" sz="1200" b="0" i="1" u="none" strike="noStrike" cap="none">
                <a:solidFill>
                  <a:srgbClr val="000000"/>
                </a:solidFill>
                <a:latin typeface="Arial"/>
                <a:ea typeface="Arial"/>
                <a:cs typeface="Arial"/>
                <a:sym typeface="Arial"/>
              </a:rPr>
              <a:t>Dalbergia-nigra-Bestand</a:t>
            </a:r>
            <a:endParaRPr/>
          </a:p>
        </p:txBody>
      </p:sp>
      <p:sp>
        <p:nvSpPr>
          <p:cNvPr id="496" name="Google Shape;496;p4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23</a:t>
            </a:fld>
            <a:endParaRPr/>
          </a:p>
        </p:txBody>
      </p:sp>
      <p:sp>
        <p:nvSpPr>
          <p:cNvPr id="502" name="Google Shape;502;p4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0" i="0" u="none" strike="noStrike">
                <a:solidFill>
                  <a:schemeClr val="dk1"/>
                </a:solidFill>
                <a:latin typeface="Quattrocento Sans"/>
                <a:ea typeface="Quattrocento Sans"/>
                <a:cs typeface="Quattrocento Sans"/>
                <a:sym typeface="Quattrocento Sans"/>
              </a:rPr>
              <a:t>Paubrasilia echinata</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(auch bekannt als Brasilholz, Fernambuk- oder Pernambukholz)</a:t>
            </a:r>
            <a:endParaRPr sz="1400"/>
          </a:p>
        </p:txBody>
      </p:sp>
      <p:sp>
        <p:nvSpPr>
          <p:cNvPr id="503" name="Google Shape;503;p4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504" name="Google Shape;504;p48"/>
          <p:cNvSpPr/>
          <p:nvPr/>
        </p:nvSpPr>
        <p:spPr>
          <a:xfrm>
            <a:off x="4674540" y="1368866"/>
            <a:ext cx="5284121"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Was wir wissen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ist, wie der Name schon besagt, der Nationalbaum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ist ein immergrüner Baum in der Küstenebene Brasiliens.</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Zuerst wurde das Holz als Grundmaterial für rotes Färbemittel verwendet.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Paubrasilia echinata ist ein mittelgroßer Baum von etwa 12 Metern Höhe.</a:t>
            </a:r>
            <a:endParaRPr/>
          </a:p>
          <a:p>
            <a:pPr marL="0" marR="0" lvl="0" indent="0" algn="l" rtl="0">
              <a:lnSpc>
                <a:spcPct val="100000"/>
              </a:lnSpc>
              <a:spcBef>
                <a:spcPts val="600"/>
              </a:spcBef>
              <a:spcAft>
                <a:spcPts val="0"/>
              </a:spcAft>
              <a:buNone/>
            </a:pPr>
            <a:r>
              <a:rPr lang="de-DE" sz="1400" b="1" i="0" u="none" strike="noStrike" cap="none">
                <a:solidFill>
                  <a:schemeClr val="dk1"/>
                </a:solidFill>
                <a:latin typeface="Arial"/>
                <a:ea typeface="Arial"/>
                <a:cs typeface="Arial"/>
                <a:sym typeface="Arial"/>
              </a:rPr>
              <a:t>Was wir nicht wissen</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Gelingt es den Fernambukbaum zukünftig vor dem Aussterben zu bewahren? Kann sich der Bestand erholen?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Können zukünftig Material-Alternativen dem Fernambukholz nahekommen, die dessen Klangeigenschaften entsprechen?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Kann die (illegale) Abholzung von Paubrasilia echinata gestoppt werden? Welche Maßnahmen und Initiativen könnten helfen?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Wird Fernambuk zukünftig stärkeren Handelsbeschränkungen unterworfen?</a:t>
            </a:r>
            <a:endParaRPr/>
          </a:p>
          <a:p>
            <a:pPr marL="285750" marR="0" lvl="0" indent="-19685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196850" algn="l" rtl="0">
              <a:lnSpc>
                <a:spcPct val="100000"/>
              </a:lnSpc>
              <a:spcBef>
                <a:spcPts val="6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5" name="Google Shape;505;p48"/>
          <p:cNvSpPr/>
          <p:nvPr/>
        </p:nvSpPr>
        <p:spPr>
          <a:xfrm>
            <a:off x="-1" y="1373189"/>
            <a:ext cx="4638287"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Brasilholz wird seit der Kolonialisierung Brasiliens abgeholzt. Die Rodung steht auch in Verbindung mit der Ausbeutung indigener Völker.</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Das Holz wird heute fast nur noch im Bogenbau verwendet und ist dort das bevorzugte Material.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Als Reaktion auf die Bedrohung wurde Paubrasilia echinata 2007 in den Anhang 2 des CITES Artenschutz-abkommens aufgenommen. 2022 wurde von der Aufnahme in den Anhang 1 abgesehen.</a:t>
            </a:r>
            <a:endParaRPr sz="1400" b="0" i="0" u="none" strike="noStrike" cap="none">
              <a:solidFill>
                <a:schemeClr val="dk1"/>
              </a:solidFill>
              <a:latin typeface="Arial"/>
              <a:ea typeface="Arial"/>
              <a:cs typeface="Arial"/>
              <a:sym typeface="Arial"/>
            </a:endParaRPr>
          </a:p>
        </p:txBody>
      </p:sp>
      <p:sp>
        <p:nvSpPr>
          <p:cNvPr id="506" name="Google Shape;506;p48"/>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507" name="Google Shape;507;p48"/>
          <p:cNvSpPr/>
          <p:nvPr/>
        </p:nvSpPr>
        <p:spPr>
          <a:xfrm>
            <a:off x="9994915" y="1373188"/>
            <a:ext cx="2137456" cy="2434883"/>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08" name="Google Shape;508;p48"/>
          <p:cNvGrpSpPr/>
          <p:nvPr/>
        </p:nvGrpSpPr>
        <p:grpSpPr>
          <a:xfrm>
            <a:off x="10150996" y="1622295"/>
            <a:ext cx="2041003" cy="1931133"/>
            <a:chOff x="2011527" y="1700212"/>
            <a:chExt cx="5120946" cy="4465638"/>
          </a:xfrm>
        </p:grpSpPr>
        <p:sp>
          <p:nvSpPr>
            <p:cNvPr id="509" name="Google Shape;509;p48"/>
            <p:cNvSpPr/>
            <p:nvPr/>
          </p:nvSpPr>
          <p:spPr>
            <a:xfrm>
              <a:off x="4380343" y="3714602"/>
              <a:ext cx="814978" cy="816708"/>
            </a:xfrm>
            <a:custGeom>
              <a:avLst/>
              <a:gdLst/>
              <a:ahLst/>
              <a:cxnLst/>
              <a:rect l="l" t="t" r="r" b="b"/>
              <a:pathLst>
                <a:path w="814978" h="816708" extrusionOk="0">
                  <a:moveTo>
                    <a:pt x="360227" y="71826"/>
                  </a:moveTo>
                  <a:lnTo>
                    <a:pt x="361364" y="71505"/>
                  </a:lnTo>
                  <a:lnTo>
                    <a:pt x="362309" y="71779"/>
                  </a:lnTo>
                  <a:lnTo>
                    <a:pt x="363745" y="72438"/>
                  </a:lnTo>
                  <a:lnTo>
                    <a:pt x="370175" y="77628"/>
                  </a:lnTo>
                  <a:lnTo>
                    <a:pt x="395637" y="89827"/>
                  </a:lnTo>
                  <a:lnTo>
                    <a:pt x="409050" y="91372"/>
                  </a:lnTo>
                  <a:lnTo>
                    <a:pt x="414255" y="92821"/>
                  </a:lnTo>
                  <a:lnTo>
                    <a:pt x="425370" y="98231"/>
                  </a:lnTo>
                  <a:lnTo>
                    <a:pt x="427783" y="98663"/>
                  </a:lnTo>
                  <a:lnTo>
                    <a:pt x="429356" y="98432"/>
                  </a:lnTo>
                  <a:lnTo>
                    <a:pt x="430096" y="97449"/>
                  </a:lnTo>
                  <a:lnTo>
                    <a:pt x="430544" y="96624"/>
                  </a:lnTo>
                  <a:lnTo>
                    <a:pt x="430827" y="95762"/>
                  </a:lnTo>
                  <a:lnTo>
                    <a:pt x="430950" y="94911"/>
                  </a:lnTo>
                  <a:lnTo>
                    <a:pt x="430963" y="91281"/>
                  </a:lnTo>
                  <a:lnTo>
                    <a:pt x="431223" y="89090"/>
                  </a:lnTo>
                  <a:lnTo>
                    <a:pt x="432368" y="85369"/>
                  </a:lnTo>
                  <a:lnTo>
                    <a:pt x="439374" y="70231"/>
                  </a:lnTo>
                  <a:lnTo>
                    <a:pt x="457486" y="39500"/>
                  </a:lnTo>
                  <a:lnTo>
                    <a:pt x="466168" y="33261"/>
                  </a:lnTo>
                  <a:lnTo>
                    <a:pt x="471114" y="30497"/>
                  </a:lnTo>
                  <a:lnTo>
                    <a:pt x="471726" y="30283"/>
                  </a:lnTo>
                  <a:lnTo>
                    <a:pt x="472290" y="30271"/>
                  </a:lnTo>
                  <a:lnTo>
                    <a:pt x="472603" y="30369"/>
                  </a:lnTo>
                  <a:lnTo>
                    <a:pt x="472769" y="30621"/>
                  </a:lnTo>
                  <a:lnTo>
                    <a:pt x="472798" y="30997"/>
                  </a:lnTo>
                  <a:lnTo>
                    <a:pt x="471497" y="36283"/>
                  </a:lnTo>
                  <a:lnTo>
                    <a:pt x="471378" y="37427"/>
                  </a:lnTo>
                  <a:lnTo>
                    <a:pt x="471398" y="38422"/>
                  </a:lnTo>
                  <a:lnTo>
                    <a:pt x="471679" y="39385"/>
                  </a:lnTo>
                  <a:lnTo>
                    <a:pt x="472075" y="40235"/>
                  </a:lnTo>
                  <a:lnTo>
                    <a:pt x="472641" y="40867"/>
                  </a:lnTo>
                  <a:lnTo>
                    <a:pt x="473288" y="41333"/>
                  </a:lnTo>
                  <a:lnTo>
                    <a:pt x="481383" y="45542"/>
                  </a:lnTo>
                  <a:lnTo>
                    <a:pt x="488578" y="51157"/>
                  </a:lnTo>
                  <a:lnTo>
                    <a:pt x="490843" y="53465"/>
                  </a:lnTo>
                  <a:lnTo>
                    <a:pt x="492613" y="55857"/>
                  </a:lnTo>
                  <a:lnTo>
                    <a:pt x="494255" y="58855"/>
                  </a:lnTo>
                  <a:lnTo>
                    <a:pt x="495523" y="62291"/>
                  </a:lnTo>
                  <a:lnTo>
                    <a:pt x="495799" y="63886"/>
                  </a:lnTo>
                  <a:lnTo>
                    <a:pt x="495783" y="65435"/>
                  </a:lnTo>
                  <a:lnTo>
                    <a:pt x="494805" y="70236"/>
                  </a:lnTo>
                  <a:lnTo>
                    <a:pt x="494761" y="70801"/>
                  </a:lnTo>
                  <a:lnTo>
                    <a:pt x="494798" y="71708"/>
                  </a:lnTo>
                  <a:lnTo>
                    <a:pt x="495040" y="73004"/>
                  </a:lnTo>
                  <a:lnTo>
                    <a:pt x="495541" y="74458"/>
                  </a:lnTo>
                  <a:lnTo>
                    <a:pt x="497915" y="79427"/>
                  </a:lnTo>
                  <a:lnTo>
                    <a:pt x="498633" y="81718"/>
                  </a:lnTo>
                  <a:lnTo>
                    <a:pt x="499291" y="94829"/>
                  </a:lnTo>
                  <a:lnTo>
                    <a:pt x="497228" y="103879"/>
                  </a:lnTo>
                  <a:lnTo>
                    <a:pt x="497030" y="105546"/>
                  </a:lnTo>
                  <a:lnTo>
                    <a:pt x="497020" y="107036"/>
                  </a:lnTo>
                  <a:lnTo>
                    <a:pt x="497147" y="108427"/>
                  </a:lnTo>
                  <a:lnTo>
                    <a:pt x="497733" y="111104"/>
                  </a:lnTo>
                  <a:lnTo>
                    <a:pt x="498214" y="112404"/>
                  </a:lnTo>
                  <a:lnTo>
                    <a:pt x="498807" y="113572"/>
                  </a:lnTo>
                  <a:lnTo>
                    <a:pt x="499587" y="114589"/>
                  </a:lnTo>
                  <a:lnTo>
                    <a:pt x="500366" y="114926"/>
                  </a:lnTo>
                  <a:lnTo>
                    <a:pt x="500948" y="114968"/>
                  </a:lnTo>
                  <a:lnTo>
                    <a:pt x="501434" y="114777"/>
                  </a:lnTo>
                  <a:lnTo>
                    <a:pt x="505407" y="112003"/>
                  </a:lnTo>
                  <a:lnTo>
                    <a:pt x="506635" y="110855"/>
                  </a:lnTo>
                  <a:lnTo>
                    <a:pt x="507251" y="110153"/>
                  </a:lnTo>
                  <a:lnTo>
                    <a:pt x="507687" y="109549"/>
                  </a:lnTo>
                  <a:lnTo>
                    <a:pt x="508026" y="108832"/>
                  </a:lnTo>
                  <a:lnTo>
                    <a:pt x="508554" y="107038"/>
                  </a:lnTo>
                  <a:lnTo>
                    <a:pt x="509534" y="101570"/>
                  </a:lnTo>
                  <a:lnTo>
                    <a:pt x="510040" y="95144"/>
                  </a:lnTo>
                  <a:lnTo>
                    <a:pt x="510610" y="92188"/>
                  </a:lnTo>
                  <a:lnTo>
                    <a:pt x="511034" y="91143"/>
                  </a:lnTo>
                  <a:lnTo>
                    <a:pt x="511671" y="90191"/>
                  </a:lnTo>
                  <a:lnTo>
                    <a:pt x="512422" y="89443"/>
                  </a:lnTo>
                  <a:lnTo>
                    <a:pt x="513625" y="88801"/>
                  </a:lnTo>
                  <a:lnTo>
                    <a:pt x="515007" y="88472"/>
                  </a:lnTo>
                  <a:lnTo>
                    <a:pt x="517243" y="88463"/>
                  </a:lnTo>
                  <a:lnTo>
                    <a:pt x="518743" y="88737"/>
                  </a:lnTo>
                  <a:lnTo>
                    <a:pt x="520682" y="89655"/>
                  </a:lnTo>
                  <a:lnTo>
                    <a:pt x="527033" y="92552"/>
                  </a:lnTo>
                  <a:lnTo>
                    <a:pt x="530637" y="93361"/>
                  </a:lnTo>
                  <a:lnTo>
                    <a:pt x="539278" y="93381"/>
                  </a:lnTo>
                  <a:lnTo>
                    <a:pt x="541480" y="93159"/>
                  </a:lnTo>
                  <a:lnTo>
                    <a:pt x="543553" y="92744"/>
                  </a:lnTo>
                  <a:lnTo>
                    <a:pt x="545414" y="92137"/>
                  </a:lnTo>
                  <a:lnTo>
                    <a:pt x="548147" y="90718"/>
                  </a:lnTo>
                  <a:lnTo>
                    <a:pt x="559602" y="82124"/>
                  </a:lnTo>
                  <a:lnTo>
                    <a:pt x="562238" y="80634"/>
                  </a:lnTo>
                  <a:lnTo>
                    <a:pt x="566337" y="78824"/>
                  </a:lnTo>
                  <a:lnTo>
                    <a:pt x="568259" y="78976"/>
                  </a:lnTo>
                  <a:lnTo>
                    <a:pt x="568599" y="79362"/>
                  </a:lnTo>
                  <a:lnTo>
                    <a:pt x="568949" y="79885"/>
                  </a:lnTo>
                  <a:lnTo>
                    <a:pt x="568989" y="80548"/>
                  </a:lnTo>
                  <a:lnTo>
                    <a:pt x="568913" y="81226"/>
                  </a:lnTo>
                  <a:lnTo>
                    <a:pt x="568540" y="82467"/>
                  </a:lnTo>
                  <a:lnTo>
                    <a:pt x="566047" y="88407"/>
                  </a:lnTo>
                  <a:lnTo>
                    <a:pt x="565314" y="91194"/>
                  </a:lnTo>
                  <a:lnTo>
                    <a:pt x="565456" y="91828"/>
                  </a:lnTo>
                  <a:lnTo>
                    <a:pt x="565815" y="92113"/>
                  </a:lnTo>
                  <a:lnTo>
                    <a:pt x="568135" y="91954"/>
                  </a:lnTo>
                  <a:lnTo>
                    <a:pt x="570619" y="92317"/>
                  </a:lnTo>
                  <a:lnTo>
                    <a:pt x="573649" y="93057"/>
                  </a:lnTo>
                  <a:lnTo>
                    <a:pt x="576273" y="93989"/>
                  </a:lnTo>
                  <a:lnTo>
                    <a:pt x="580296" y="96855"/>
                  </a:lnTo>
                  <a:lnTo>
                    <a:pt x="584342" y="100378"/>
                  </a:lnTo>
                  <a:lnTo>
                    <a:pt x="586419" y="101583"/>
                  </a:lnTo>
                  <a:lnTo>
                    <a:pt x="588011" y="101719"/>
                  </a:lnTo>
                  <a:lnTo>
                    <a:pt x="588777" y="101086"/>
                  </a:lnTo>
                  <a:lnTo>
                    <a:pt x="589998" y="99864"/>
                  </a:lnTo>
                  <a:lnTo>
                    <a:pt x="590614" y="99539"/>
                  </a:lnTo>
                  <a:lnTo>
                    <a:pt x="591640" y="99781"/>
                  </a:lnTo>
                  <a:lnTo>
                    <a:pt x="593393" y="100690"/>
                  </a:lnTo>
                  <a:lnTo>
                    <a:pt x="596109" y="103026"/>
                  </a:lnTo>
                  <a:lnTo>
                    <a:pt x="600704" y="105826"/>
                  </a:lnTo>
                  <a:lnTo>
                    <a:pt x="620191" y="113029"/>
                  </a:lnTo>
                  <a:lnTo>
                    <a:pt x="621811" y="113216"/>
                  </a:lnTo>
                  <a:lnTo>
                    <a:pt x="622845" y="112886"/>
                  </a:lnTo>
                  <a:lnTo>
                    <a:pt x="623122" y="112044"/>
                  </a:lnTo>
                  <a:lnTo>
                    <a:pt x="623009" y="110695"/>
                  </a:lnTo>
                  <a:lnTo>
                    <a:pt x="622582" y="109280"/>
                  </a:lnTo>
                  <a:lnTo>
                    <a:pt x="616439" y="94805"/>
                  </a:lnTo>
                  <a:lnTo>
                    <a:pt x="615686" y="92480"/>
                  </a:lnTo>
                  <a:lnTo>
                    <a:pt x="615620" y="91423"/>
                  </a:lnTo>
                  <a:lnTo>
                    <a:pt x="615745" y="90632"/>
                  </a:lnTo>
                  <a:lnTo>
                    <a:pt x="616107" y="89725"/>
                  </a:lnTo>
                  <a:lnTo>
                    <a:pt x="616648" y="89042"/>
                  </a:lnTo>
                  <a:lnTo>
                    <a:pt x="617223" y="88460"/>
                  </a:lnTo>
                  <a:lnTo>
                    <a:pt x="622121" y="84537"/>
                  </a:lnTo>
                  <a:lnTo>
                    <a:pt x="622776" y="84196"/>
                  </a:lnTo>
                  <a:lnTo>
                    <a:pt x="623555" y="83957"/>
                  </a:lnTo>
                  <a:lnTo>
                    <a:pt x="624121" y="84092"/>
                  </a:lnTo>
                  <a:lnTo>
                    <a:pt x="624572" y="84403"/>
                  </a:lnTo>
                  <a:lnTo>
                    <a:pt x="624928" y="84850"/>
                  </a:lnTo>
                  <a:lnTo>
                    <a:pt x="625225" y="85344"/>
                  </a:lnTo>
                  <a:lnTo>
                    <a:pt x="626017" y="87623"/>
                  </a:lnTo>
                  <a:lnTo>
                    <a:pt x="626784" y="89191"/>
                  </a:lnTo>
                  <a:lnTo>
                    <a:pt x="629998" y="92368"/>
                  </a:lnTo>
                  <a:lnTo>
                    <a:pt x="630351" y="92821"/>
                  </a:lnTo>
                  <a:lnTo>
                    <a:pt x="630657" y="93321"/>
                  </a:lnTo>
                  <a:lnTo>
                    <a:pt x="630765" y="93961"/>
                  </a:lnTo>
                  <a:lnTo>
                    <a:pt x="630853" y="95376"/>
                  </a:lnTo>
                  <a:lnTo>
                    <a:pt x="630983" y="96004"/>
                  </a:lnTo>
                  <a:lnTo>
                    <a:pt x="631200" y="96562"/>
                  </a:lnTo>
                  <a:lnTo>
                    <a:pt x="634491" y="100451"/>
                  </a:lnTo>
                  <a:lnTo>
                    <a:pt x="634797" y="100891"/>
                  </a:lnTo>
                  <a:lnTo>
                    <a:pt x="635007" y="101360"/>
                  </a:lnTo>
                  <a:lnTo>
                    <a:pt x="634981" y="101914"/>
                  </a:lnTo>
                  <a:lnTo>
                    <a:pt x="634894" y="102479"/>
                  </a:lnTo>
                  <a:lnTo>
                    <a:pt x="634939" y="103082"/>
                  </a:lnTo>
                  <a:lnTo>
                    <a:pt x="635958" y="106093"/>
                  </a:lnTo>
                  <a:lnTo>
                    <a:pt x="636377" y="106738"/>
                  </a:lnTo>
                  <a:lnTo>
                    <a:pt x="636897" y="106854"/>
                  </a:lnTo>
                  <a:lnTo>
                    <a:pt x="637320" y="106628"/>
                  </a:lnTo>
                  <a:lnTo>
                    <a:pt x="638126" y="105019"/>
                  </a:lnTo>
                  <a:lnTo>
                    <a:pt x="638489" y="104650"/>
                  </a:lnTo>
                  <a:lnTo>
                    <a:pt x="639066" y="104284"/>
                  </a:lnTo>
                  <a:lnTo>
                    <a:pt x="639132" y="104123"/>
                  </a:lnTo>
                  <a:lnTo>
                    <a:pt x="639134" y="103855"/>
                  </a:lnTo>
                  <a:lnTo>
                    <a:pt x="639205" y="103385"/>
                  </a:lnTo>
                  <a:lnTo>
                    <a:pt x="639288" y="103082"/>
                  </a:lnTo>
                  <a:lnTo>
                    <a:pt x="639819" y="102131"/>
                  </a:lnTo>
                  <a:lnTo>
                    <a:pt x="647261" y="101344"/>
                  </a:lnTo>
                  <a:lnTo>
                    <a:pt x="650144" y="100194"/>
                  </a:lnTo>
                  <a:lnTo>
                    <a:pt x="652033" y="98896"/>
                  </a:lnTo>
                  <a:lnTo>
                    <a:pt x="659587" y="95716"/>
                  </a:lnTo>
                  <a:lnTo>
                    <a:pt x="661261" y="95358"/>
                  </a:lnTo>
                  <a:lnTo>
                    <a:pt x="662186" y="95547"/>
                  </a:lnTo>
                  <a:lnTo>
                    <a:pt x="663946" y="95691"/>
                  </a:lnTo>
                  <a:lnTo>
                    <a:pt x="664866" y="95486"/>
                  </a:lnTo>
                  <a:lnTo>
                    <a:pt x="665520" y="95104"/>
                  </a:lnTo>
                  <a:lnTo>
                    <a:pt x="666328" y="94457"/>
                  </a:lnTo>
                  <a:lnTo>
                    <a:pt x="686778" y="84309"/>
                  </a:lnTo>
                  <a:lnTo>
                    <a:pt x="691629" y="82967"/>
                  </a:lnTo>
                  <a:lnTo>
                    <a:pt x="700177" y="81469"/>
                  </a:lnTo>
                  <a:lnTo>
                    <a:pt x="701312" y="81424"/>
                  </a:lnTo>
                  <a:lnTo>
                    <a:pt x="703043" y="81666"/>
                  </a:lnTo>
                  <a:lnTo>
                    <a:pt x="705795" y="82345"/>
                  </a:lnTo>
                  <a:lnTo>
                    <a:pt x="710952" y="82425"/>
                  </a:lnTo>
                  <a:lnTo>
                    <a:pt x="716530" y="81847"/>
                  </a:lnTo>
                  <a:lnTo>
                    <a:pt x="719627" y="81168"/>
                  </a:lnTo>
                  <a:lnTo>
                    <a:pt x="722106" y="80286"/>
                  </a:lnTo>
                  <a:lnTo>
                    <a:pt x="723713" y="79274"/>
                  </a:lnTo>
                  <a:lnTo>
                    <a:pt x="725241" y="78093"/>
                  </a:lnTo>
                  <a:lnTo>
                    <a:pt x="737184" y="65577"/>
                  </a:lnTo>
                  <a:lnTo>
                    <a:pt x="738508" y="64483"/>
                  </a:lnTo>
                  <a:lnTo>
                    <a:pt x="740357" y="63297"/>
                  </a:lnTo>
                  <a:lnTo>
                    <a:pt x="743483" y="62138"/>
                  </a:lnTo>
                  <a:lnTo>
                    <a:pt x="750788" y="60886"/>
                  </a:lnTo>
                  <a:lnTo>
                    <a:pt x="754977" y="59714"/>
                  </a:lnTo>
                  <a:lnTo>
                    <a:pt x="758758" y="57609"/>
                  </a:lnTo>
                  <a:lnTo>
                    <a:pt x="759941" y="57163"/>
                  </a:lnTo>
                  <a:lnTo>
                    <a:pt x="761223" y="56921"/>
                  </a:lnTo>
                  <a:lnTo>
                    <a:pt x="771062" y="56975"/>
                  </a:lnTo>
                  <a:lnTo>
                    <a:pt x="776245" y="55798"/>
                  </a:lnTo>
                  <a:lnTo>
                    <a:pt x="783864" y="51763"/>
                  </a:lnTo>
                  <a:lnTo>
                    <a:pt x="785308" y="54068"/>
                  </a:lnTo>
                  <a:lnTo>
                    <a:pt x="786796" y="55980"/>
                  </a:lnTo>
                  <a:lnTo>
                    <a:pt x="800009" y="65940"/>
                  </a:lnTo>
                  <a:lnTo>
                    <a:pt x="801841" y="68046"/>
                  </a:lnTo>
                  <a:lnTo>
                    <a:pt x="802415" y="69032"/>
                  </a:lnTo>
                  <a:lnTo>
                    <a:pt x="802629" y="69592"/>
                  </a:lnTo>
                  <a:lnTo>
                    <a:pt x="802785" y="70186"/>
                  </a:lnTo>
                  <a:lnTo>
                    <a:pt x="802698" y="70960"/>
                  </a:lnTo>
                  <a:lnTo>
                    <a:pt x="802379" y="71776"/>
                  </a:lnTo>
                  <a:lnTo>
                    <a:pt x="801543" y="72837"/>
                  </a:lnTo>
                  <a:lnTo>
                    <a:pt x="800888" y="73371"/>
                  </a:lnTo>
                  <a:lnTo>
                    <a:pt x="800258" y="73769"/>
                  </a:lnTo>
                  <a:lnTo>
                    <a:pt x="799170" y="74222"/>
                  </a:lnTo>
                  <a:lnTo>
                    <a:pt x="792575" y="78651"/>
                  </a:lnTo>
                  <a:lnTo>
                    <a:pt x="792209" y="79090"/>
                  </a:lnTo>
                  <a:lnTo>
                    <a:pt x="791906" y="79584"/>
                  </a:lnTo>
                  <a:lnTo>
                    <a:pt x="791333" y="80854"/>
                  </a:lnTo>
                  <a:lnTo>
                    <a:pt x="789040" y="93710"/>
                  </a:lnTo>
                  <a:lnTo>
                    <a:pt x="788844" y="97596"/>
                  </a:lnTo>
                  <a:lnTo>
                    <a:pt x="788947" y="99711"/>
                  </a:lnTo>
                  <a:lnTo>
                    <a:pt x="789352" y="100304"/>
                  </a:lnTo>
                  <a:lnTo>
                    <a:pt x="791888" y="101799"/>
                  </a:lnTo>
                  <a:lnTo>
                    <a:pt x="799623" y="104647"/>
                  </a:lnTo>
                  <a:lnTo>
                    <a:pt x="800044" y="105020"/>
                  </a:lnTo>
                  <a:lnTo>
                    <a:pt x="800314" y="105521"/>
                  </a:lnTo>
                  <a:lnTo>
                    <a:pt x="800507" y="106111"/>
                  </a:lnTo>
                  <a:lnTo>
                    <a:pt x="800615" y="106746"/>
                  </a:lnTo>
                  <a:lnTo>
                    <a:pt x="800577" y="109669"/>
                  </a:lnTo>
                  <a:lnTo>
                    <a:pt x="800332" y="111328"/>
                  </a:lnTo>
                  <a:lnTo>
                    <a:pt x="799750" y="113428"/>
                  </a:lnTo>
                  <a:lnTo>
                    <a:pt x="799447" y="114155"/>
                  </a:lnTo>
                  <a:lnTo>
                    <a:pt x="798753" y="115016"/>
                  </a:lnTo>
                  <a:lnTo>
                    <a:pt x="797723" y="116001"/>
                  </a:lnTo>
                  <a:lnTo>
                    <a:pt x="794249" y="118685"/>
                  </a:lnTo>
                  <a:lnTo>
                    <a:pt x="791897" y="120124"/>
                  </a:lnTo>
                  <a:lnTo>
                    <a:pt x="787649" y="122070"/>
                  </a:lnTo>
                  <a:lnTo>
                    <a:pt x="786506" y="123632"/>
                  </a:lnTo>
                  <a:lnTo>
                    <a:pt x="784412" y="128961"/>
                  </a:lnTo>
                  <a:lnTo>
                    <a:pt x="782116" y="137706"/>
                  </a:lnTo>
                  <a:lnTo>
                    <a:pt x="779794" y="143484"/>
                  </a:lnTo>
                  <a:lnTo>
                    <a:pt x="778337" y="148649"/>
                  </a:lnTo>
                  <a:lnTo>
                    <a:pt x="777564" y="150279"/>
                  </a:lnTo>
                  <a:lnTo>
                    <a:pt x="777402" y="150950"/>
                  </a:lnTo>
                  <a:lnTo>
                    <a:pt x="776874" y="161714"/>
                  </a:lnTo>
                  <a:lnTo>
                    <a:pt x="778303" y="175410"/>
                  </a:lnTo>
                  <a:lnTo>
                    <a:pt x="782069" y="190412"/>
                  </a:lnTo>
                  <a:lnTo>
                    <a:pt x="787183" y="198034"/>
                  </a:lnTo>
                  <a:lnTo>
                    <a:pt x="787777" y="199216"/>
                  </a:lnTo>
                  <a:lnTo>
                    <a:pt x="792146" y="212140"/>
                  </a:lnTo>
                  <a:lnTo>
                    <a:pt x="792456" y="212720"/>
                  </a:lnTo>
                  <a:lnTo>
                    <a:pt x="792837" y="213212"/>
                  </a:lnTo>
                  <a:lnTo>
                    <a:pt x="793244" y="213597"/>
                  </a:lnTo>
                  <a:lnTo>
                    <a:pt x="799038" y="216977"/>
                  </a:lnTo>
                  <a:lnTo>
                    <a:pt x="799869" y="217700"/>
                  </a:lnTo>
                  <a:lnTo>
                    <a:pt x="802085" y="220211"/>
                  </a:lnTo>
                  <a:lnTo>
                    <a:pt x="805010" y="225823"/>
                  </a:lnTo>
                  <a:lnTo>
                    <a:pt x="805356" y="226237"/>
                  </a:lnTo>
                  <a:lnTo>
                    <a:pt x="805729" y="226574"/>
                  </a:lnTo>
                  <a:lnTo>
                    <a:pt x="810415" y="229220"/>
                  </a:lnTo>
                  <a:lnTo>
                    <a:pt x="813324" y="230375"/>
                  </a:lnTo>
                  <a:lnTo>
                    <a:pt x="813804" y="230691"/>
                  </a:lnTo>
                  <a:lnTo>
                    <a:pt x="814249" y="231048"/>
                  </a:lnTo>
                  <a:lnTo>
                    <a:pt x="814620" y="231451"/>
                  </a:lnTo>
                  <a:lnTo>
                    <a:pt x="814920" y="231935"/>
                  </a:lnTo>
                  <a:lnTo>
                    <a:pt x="814977" y="232915"/>
                  </a:lnTo>
                  <a:lnTo>
                    <a:pt x="814779" y="234331"/>
                  </a:lnTo>
                  <a:lnTo>
                    <a:pt x="812986" y="239624"/>
                  </a:lnTo>
                  <a:lnTo>
                    <a:pt x="809846" y="245314"/>
                  </a:lnTo>
                  <a:lnTo>
                    <a:pt x="809597" y="246323"/>
                  </a:lnTo>
                  <a:lnTo>
                    <a:pt x="809441" y="247745"/>
                  </a:lnTo>
                  <a:lnTo>
                    <a:pt x="809393" y="250621"/>
                  </a:lnTo>
                  <a:lnTo>
                    <a:pt x="809605" y="253114"/>
                  </a:lnTo>
                  <a:lnTo>
                    <a:pt x="810206" y="255570"/>
                  </a:lnTo>
                  <a:lnTo>
                    <a:pt x="810414" y="256135"/>
                  </a:lnTo>
                  <a:lnTo>
                    <a:pt x="811499" y="258149"/>
                  </a:lnTo>
                  <a:lnTo>
                    <a:pt x="813486" y="262965"/>
                  </a:lnTo>
                  <a:lnTo>
                    <a:pt x="813871" y="265612"/>
                  </a:lnTo>
                  <a:lnTo>
                    <a:pt x="814476" y="268025"/>
                  </a:lnTo>
                  <a:lnTo>
                    <a:pt x="814866" y="271275"/>
                  </a:lnTo>
                  <a:lnTo>
                    <a:pt x="814532" y="273302"/>
                  </a:lnTo>
                  <a:lnTo>
                    <a:pt x="813978" y="275103"/>
                  </a:lnTo>
                  <a:lnTo>
                    <a:pt x="813402" y="276414"/>
                  </a:lnTo>
                  <a:lnTo>
                    <a:pt x="812585" y="277666"/>
                  </a:lnTo>
                  <a:lnTo>
                    <a:pt x="809982" y="280164"/>
                  </a:lnTo>
                  <a:lnTo>
                    <a:pt x="807862" y="282740"/>
                  </a:lnTo>
                  <a:lnTo>
                    <a:pt x="802061" y="291459"/>
                  </a:lnTo>
                  <a:lnTo>
                    <a:pt x="798820" y="293071"/>
                  </a:lnTo>
                  <a:lnTo>
                    <a:pt x="797733" y="294215"/>
                  </a:lnTo>
                  <a:lnTo>
                    <a:pt x="796899" y="296004"/>
                  </a:lnTo>
                  <a:lnTo>
                    <a:pt x="795862" y="297513"/>
                  </a:lnTo>
                  <a:lnTo>
                    <a:pt x="794686" y="298333"/>
                  </a:lnTo>
                  <a:lnTo>
                    <a:pt x="793836" y="298618"/>
                  </a:lnTo>
                  <a:lnTo>
                    <a:pt x="793182" y="298525"/>
                  </a:lnTo>
                  <a:lnTo>
                    <a:pt x="791515" y="297734"/>
                  </a:lnTo>
                  <a:lnTo>
                    <a:pt x="790514" y="297693"/>
                  </a:lnTo>
                  <a:lnTo>
                    <a:pt x="788963" y="297836"/>
                  </a:lnTo>
                  <a:lnTo>
                    <a:pt x="784139" y="298770"/>
                  </a:lnTo>
                  <a:lnTo>
                    <a:pt x="783070" y="298709"/>
                  </a:lnTo>
                  <a:lnTo>
                    <a:pt x="782582" y="298394"/>
                  </a:lnTo>
                  <a:lnTo>
                    <a:pt x="780881" y="296923"/>
                  </a:lnTo>
                  <a:lnTo>
                    <a:pt x="780406" y="296608"/>
                  </a:lnTo>
                  <a:lnTo>
                    <a:pt x="779868" y="296333"/>
                  </a:lnTo>
                  <a:lnTo>
                    <a:pt x="777120" y="296074"/>
                  </a:lnTo>
                  <a:lnTo>
                    <a:pt x="773860" y="296072"/>
                  </a:lnTo>
                  <a:lnTo>
                    <a:pt x="772421" y="295819"/>
                  </a:lnTo>
                  <a:lnTo>
                    <a:pt x="771506" y="295440"/>
                  </a:lnTo>
                  <a:lnTo>
                    <a:pt x="771251" y="294903"/>
                  </a:lnTo>
                  <a:lnTo>
                    <a:pt x="769377" y="288358"/>
                  </a:lnTo>
                  <a:lnTo>
                    <a:pt x="768873" y="287320"/>
                  </a:lnTo>
                  <a:lnTo>
                    <a:pt x="768585" y="286836"/>
                  </a:lnTo>
                  <a:lnTo>
                    <a:pt x="765570" y="282807"/>
                  </a:lnTo>
                  <a:lnTo>
                    <a:pt x="763590" y="280860"/>
                  </a:lnTo>
                  <a:lnTo>
                    <a:pt x="761775" y="279472"/>
                  </a:lnTo>
                  <a:lnTo>
                    <a:pt x="752945" y="274667"/>
                  </a:lnTo>
                  <a:lnTo>
                    <a:pt x="750534" y="272975"/>
                  </a:lnTo>
                  <a:lnTo>
                    <a:pt x="748967" y="272171"/>
                  </a:lnTo>
                  <a:lnTo>
                    <a:pt x="748128" y="272094"/>
                  </a:lnTo>
                  <a:lnTo>
                    <a:pt x="747473" y="272277"/>
                  </a:lnTo>
                  <a:lnTo>
                    <a:pt x="741547" y="279018"/>
                  </a:lnTo>
                  <a:lnTo>
                    <a:pt x="740354" y="281045"/>
                  </a:lnTo>
                  <a:lnTo>
                    <a:pt x="740117" y="281625"/>
                  </a:lnTo>
                  <a:lnTo>
                    <a:pt x="739994" y="282272"/>
                  </a:lnTo>
                  <a:lnTo>
                    <a:pt x="739961" y="282994"/>
                  </a:lnTo>
                  <a:lnTo>
                    <a:pt x="740227" y="284974"/>
                  </a:lnTo>
                  <a:lnTo>
                    <a:pt x="740386" y="285586"/>
                  </a:lnTo>
                  <a:lnTo>
                    <a:pt x="740637" y="286122"/>
                  </a:lnTo>
                  <a:lnTo>
                    <a:pt x="742222" y="288429"/>
                  </a:lnTo>
                  <a:lnTo>
                    <a:pt x="742435" y="288970"/>
                  </a:lnTo>
                  <a:lnTo>
                    <a:pt x="742589" y="289558"/>
                  </a:lnTo>
                  <a:lnTo>
                    <a:pt x="742604" y="290185"/>
                  </a:lnTo>
                  <a:lnTo>
                    <a:pt x="742459" y="290767"/>
                  </a:lnTo>
                  <a:lnTo>
                    <a:pt x="742172" y="291279"/>
                  </a:lnTo>
                  <a:lnTo>
                    <a:pt x="740535" y="293643"/>
                  </a:lnTo>
                  <a:lnTo>
                    <a:pt x="740320" y="294247"/>
                  </a:lnTo>
                  <a:lnTo>
                    <a:pt x="740197" y="294889"/>
                  </a:lnTo>
                  <a:lnTo>
                    <a:pt x="740166" y="295545"/>
                  </a:lnTo>
                  <a:lnTo>
                    <a:pt x="740323" y="296115"/>
                  </a:lnTo>
                  <a:lnTo>
                    <a:pt x="740918" y="297064"/>
                  </a:lnTo>
                  <a:lnTo>
                    <a:pt x="741993" y="298340"/>
                  </a:lnTo>
                  <a:lnTo>
                    <a:pt x="742299" y="298812"/>
                  </a:lnTo>
                  <a:lnTo>
                    <a:pt x="742480" y="299358"/>
                  </a:lnTo>
                  <a:lnTo>
                    <a:pt x="742529" y="300004"/>
                  </a:lnTo>
                  <a:lnTo>
                    <a:pt x="742282" y="302880"/>
                  </a:lnTo>
                  <a:lnTo>
                    <a:pt x="742639" y="306313"/>
                  </a:lnTo>
                  <a:lnTo>
                    <a:pt x="743406" y="308572"/>
                  </a:lnTo>
                  <a:lnTo>
                    <a:pt x="743424" y="309187"/>
                  </a:lnTo>
                  <a:lnTo>
                    <a:pt x="743212" y="309809"/>
                  </a:lnTo>
                  <a:lnTo>
                    <a:pt x="741044" y="311767"/>
                  </a:lnTo>
                  <a:lnTo>
                    <a:pt x="738251" y="313534"/>
                  </a:lnTo>
                  <a:lnTo>
                    <a:pt x="737154" y="313958"/>
                  </a:lnTo>
                  <a:lnTo>
                    <a:pt x="736199" y="314111"/>
                  </a:lnTo>
                  <a:lnTo>
                    <a:pt x="735561" y="313972"/>
                  </a:lnTo>
                  <a:lnTo>
                    <a:pt x="733238" y="313034"/>
                  </a:lnTo>
                  <a:lnTo>
                    <a:pt x="722410" y="307023"/>
                  </a:lnTo>
                  <a:lnTo>
                    <a:pt x="721284" y="306552"/>
                  </a:lnTo>
                  <a:lnTo>
                    <a:pt x="718689" y="305867"/>
                  </a:lnTo>
                  <a:lnTo>
                    <a:pt x="715996" y="305746"/>
                  </a:lnTo>
                  <a:lnTo>
                    <a:pt x="711481" y="306120"/>
                  </a:lnTo>
                  <a:lnTo>
                    <a:pt x="710331" y="306360"/>
                  </a:lnTo>
                  <a:lnTo>
                    <a:pt x="708196" y="307093"/>
                  </a:lnTo>
                  <a:lnTo>
                    <a:pt x="707206" y="307682"/>
                  </a:lnTo>
                  <a:lnTo>
                    <a:pt x="706373" y="308423"/>
                  </a:lnTo>
                  <a:lnTo>
                    <a:pt x="705632" y="309237"/>
                  </a:lnTo>
                  <a:lnTo>
                    <a:pt x="705304" y="309696"/>
                  </a:lnTo>
                  <a:lnTo>
                    <a:pt x="705003" y="310209"/>
                  </a:lnTo>
                  <a:lnTo>
                    <a:pt x="704601" y="311269"/>
                  </a:lnTo>
                  <a:lnTo>
                    <a:pt x="704485" y="312143"/>
                  </a:lnTo>
                  <a:lnTo>
                    <a:pt x="700242" y="330796"/>
                  </a:lnTo>
                  <a:lnTo>
                    <a:pt x="700359" y="332230"/>
                  </a:lnTo>
                  <a:lnTo>
                    <a:pt x="701001" y="332296"/>
                  </a:lnTo>
                  <a:lnTo>
                    <a:pt x="702860" y="331915"/>
                  </a:lnTo>
                  <a:lnTo>
                    <a:pt x="704157" y="331834"/>
                  </a:lnTo>
                  <a:lnTo>
                    <a:pt x="704767" y="331971"/>
                  </a:lnTo>
                  <a:lnTo>
                    <a:pt x="705233" y="332464"/>
                  </a:lnTo>
                  <a:lnTo>
                    <a:pt x="705641" y="333188"/>
                  </a:lnTo>
                  <a:lnTo>
                    <a:pt x="706326" y="335397"/>
                  </a:lnTo>
                  <a:lnTo>
                    <a:pt x="707751" y="338282"/>
                  </a:lnTo>
                  <a:lnTo>
                    <a:pt x="708388" y="340103"/>
                  </a:lnTo>
                  <a:lnTo>
                    <a:pt x="708485" y="341143"/>
                  </a:lnTo>
                  <a:lnTo>
                    <a:pt x="708365" y="341940"/>
                  </a:lnTo>
                  <a:lnTo>
                    <a:pt x="707025" y="343786"/>
                  </a:lnTo>
                  <a:lnTo>
                    <a:pt x="705893" y="345040"/>
                  </a:lnTo>
                  <a:lnTo>
                    <a:pt x="704430" y="347576"/>
                  </a:lnTo>
                  <a:lnTo>
                    <a:pt x="703742" y="348474"/>
                  </a:lnTo>
                  <a:lnTo>
                    <a:pt x="702968" y="349270"/>
                  </a:lnTo>
                  <a:lnTo>
                    <a:pt x="700756" y="350986"/>
                  </a:lnTo>
                  <a:lnTo>
                    <a:pt x="700237" y="351495"/>
                  </a:lnTo>
                  <a:lnTo>
                    <a:pt x="699744" y="352165"/>
                  </a:lnTo>
                  <a:lnTo>
                    <a:pt x="699136" y="353388"/>
                  </a:lnTo>
                  <a:lnTo>
                    <a:pt x="699021" y="354221"/>
                  </a:lnTo>
                  <a:lnTo>
                    <a:pt x="699430" y="367381"/>
                  </a:lnTo>
                  <a:lnTo>
                    <a:pt x="699634" y="367940"/>
                  </a:lnTo>
                  <a:lnTo>
                    <a:pt x="699890" y="368464"/>
                  </a:lnTo>
                  <a:lnTo>
                    <a:pt x="700198" y="368930"/>
                  </a:lnTo>
                  <a:lnTo>
                    <a:pt x="700566" y="369337"/>
                  </a:lnTo>
                  <a:lnTo>
                    <a:pt x="701875" y="370413"/>
                  </a:lnTo>
                  <a:lnTo>
                    <a:pt x="702426" y="370674"/>
                  </a:lnTo>
                  <a:lnTo>
                    <a:pt x="705035" y="371317"/>
                  </a:lnTo>
                  <a:lnTo>
                    <a:pt x="705555" y="371554"/>
                  </a:lnTo>
                  <a:lnTo>
                    <a:pt x="705988" y="371813"/>
                  </a:lnTo>
                  <a:lnTo>
                    <a:pt x="706271" y="372714"/>
                  </a:lnTo>
                  <a:lnTo>
                    <a:pt x="707593" y="387641"/>
                  </a:lnTo>
                  <a:lnTo>
                    <a:pt x="707861" y="388804"/>
                  </a:lnTo>
                  <a:lnTo>
                    <a:pt x="708951" y="391970"/>
                  </a:lnTo>
                  <a:lnTo>
                    <a:pt x="709272" y="393241"/>
                  </a:lnTo>
                  <a:lnTo>
                    <a:pt x="709299" y="394375"/>
                  </a:lnTo>
                  <a:lnTo>
                    <a:pt x="709053" y="397030"/>
                  </a:lnTo>
                  <a:lnTo>
                    <a:pt x="709637" y="402005"/>
                  </a:lnTo>
                  <a:lnTo>
                    <a:pt x="709501" y="403255"/>
                  </a:lnTo>
                  <a:lnTo>
                    <a:pt x="709154" y="404357"/>
                  </a:lnTo>
                  <a:lnTo>
                    <a:pt x="708676" y="404849"/>
                  </a:lnTo>
                  <a:lnTo>
                    <a:pt x="706105" y="406240"/>
                  </a:lnTo>
                  <a:lnTo>
                    <a:pt x="704257" y="406537"/>
                  </a:lnTo>
                  <a:lnTo>
                    <a:pt x="703689" y="406722"/>
                  </a:lnTo>
                  <a:lnTo>
                    <a:pt x="701691" y="407809"/>
                  </a:lnTo>
                  <a:lnTo>
                    <a:pt x="700576" y="408234"/>
                  </a:lnTo>
                  <a:lnTo>
                    <a:pt x="699969" y="408395"/>
                  </a:lnTo>
                  <a:lnTo>
                    <a:pt x="697874" y="408556"/>
                  </a:lnTo>
                  <a:lnTo>
                    <a:pt x="697230" y="408668"/>
                  </a:lnTo>
                  <a:lnTo>
                    <a:pt x="696653" y="408854"/>
                  </a:lnTo>
                  <a:lnTo>
                    <a:pt x="695102" y="409610"/>
                  </a:lnTo>
                  <a:lnTo>
                    <a:pt x="694497" y="409771"/>
                  </a:lnTo>
                  <a:lnTo>
                    <a:pt x="693825" y="409853"/>
                  </a:lnTo>
                  <a:lnTo>
                    <a:pt x="688601" y="409518"/>
                  </a:lnTo>
                  <a:lnTo>
                    <a:pt x="687935" y="409606"/>
                  </a:lnTo>
                  <a:lnTo>
                    <a:pt x="687313" y="409737"/>
                  </a:lnTo>
                  <a:lnTo>
                    <a:pt x="686764" y="409959"/>
                  </a:lnTo>
                  <a:lnTo>
                    <a:pt x="686283" y="410242"/>
                  </a:lnTo>
                  <a:lnTo>
                    <a:pt x="685852" y="410609"/>
                  </a:lnTo>
                  <a:lnTo>
                    <a:pt x="684886" y="411199"/>
                  </a:lnTo>
                  <a:lnTo>
                    <a:pt x="683842" y="411686"/>
                  </a:lnTo>
                  <a:lnTo>
                    <a:pt x="682128" y="412279"/>
                  </a:lnTo>
                  <a:lnTo>
                    <a:pt x="681490" y="412380"/>
                  </a:lnTo>
                  <a:lnTo>
                    <a:pt x="680837" y="412415"/>
                  </a:lnTo>
                  <a:lnTo>
                    <a:pt x="680168" y="412331"/>
                  </a:lnTo>
                  <a:lnTo>
                    <a:pt x="679539" y="412145"/>
                  </a:lnTo>
                  <a:lnTo>
                    <a:pt x="678475" y="411654"/>
                  </a:lnTo>
                  <a:lnTo>
                    <a:pt x="678073" y="411414"/>
                  </a:lnTo>
                  <a:lnTo>
                    <a:pt x="677871" y="411183"/>
                  </a:lnTo>
                  <a:lnTo>
                    <a:pt x="677699" y="410876"/>
                  </a:lnTo>
                  <a:lnTo>
                    <a:pt x="677421" y="410500"/>
                  </a:lnTo>
                  <a:lnTo>
                    <a:pt x="677022" y="410260"/>
                  </a:lnTo>
                  <a:lnTo>
                    <a:pt x="676491" y="410286"/>
                  </a:lnTo>
                  <a:lnTo>
                    <a:pt x="676039" y="410545"/>
                  </a:lnTo>
                  <a:lnTo>
                    <a:pt x="675619" y="410925"/>
                  </a:lnTo>
                  <a:lnTo>
                    <a:pt x="674955" y="411879"/>
                  </a:lnTo>
                  <a:lnTo>
                    <a:pt x="672407" y="416703"/>
                  </a:lnTo>
                  <a:lnTo>
                    <a:pt x="672071" y="417180"/>
                  </a:lnTo>
                  <a:lnTo>
                    <a:pt x="671659" y="417560"/>
                  </a:lnTo>
                  <a:lnTo>
                    <a:pt x="670146" y="418479"/>
                  </a:lnTo>
                  <a:lnTo>
                    <a:pt x="669748" y="418782"/>
                  </a:lnTo>
                  <a:lnTo>
                    <a:pt x="669304" y="419233"/>
                  </a:lnTo>
                  <a:lnTo>
                    <a:pt x="668316" y="420640"/>
                  </a:lnTo>
                  <a:lnTo>
                    <a:pt x="667575" y="421508"/>
                  </a:lnTo>
                  <a:lnTo>
                    <a:pt x="666730" y="422244"/>
                  </a:lnTo>
                  <a:lnTo>
                    <a:pt x="666268" y="422575"/>
                  </a:lnTo>
                  <a:lnTo>
                    <a:pt x="665731" y="422810"/>
                  </a:lnTo>
                  <a:lnTo>
                    <a:pt x="665113" y="422930"/>
                  </a:lnTo>
                  <a:lnTo>
                    <a:pt x="664437" y="422935"/>
                  </a:lnTo>
                  <a:lnTo>
                    <a:pt x="663755" y="422826"/>
                  </a:lnTo>
                  <a:lnTo>
                    <a:pt x="661211" y="422177"/>
                  </a:lnTo>
                  <a:lnTo>
                    <a:pt x="660635" y="422202"/>
                  </a:lnTo>
                  <a:lnTo>
                    <a:pt x="657031" y="423627"/>
                  </a:lnTo>
                  <a:lnTo>
                    <a:pt x="656373" y="422142"/>
                  </a:lnTo>
                  <a:lnTo>
                    <a:pt x="655562" y="421280"/>
                  </a:lnTo>
                  <a:lnTo>
                    <a:pt x="652805" y="419643"/>
                  </a:lnTo>
                  <a:lnTo>
                    <a:pt x="651986" y="418895"/>
                  </a:lnTo>
                  <a:lnTo>
                    <a:pt x="651687" y="418484"/>
                  </a:lnTo>
                  <a:lnTo>
                    <a:pt x="651137" y="417591"/>
                  </a:lnTo>
                  <a:lnTo>
                    <a:pt x="650916" y="417026"/>
                  </a:lnTo>
                  <a:lnTo>
                    <a:pt x="650904" y="416042"/>
                  </a:lnTo>
                  <a:lnTo>
                    <a:pt x="651070" y="414501"/>
                  </a:lnTo>
                  <a:lnTo>
                    <a:pt x="651766" y="411519"/>
                  </a:lnTo>
                  <a:lnTo>
                    <a:pt x="651890" y="409250"/>
                  </a:lnTo>
                  <a:lnTo>
                    <a:pt x="651834" y="407960"/>
                  </a:lnTo>
                  <a:lnTo>
                    <a:pt x="651389" y="406688"/>
                  </a:lnTo>
                  <a:lnTo>
                    <a:pt x="651306" y="406048"/>
                  </a:lnTo>
                  <a:lnTo>
                    <a:pt x="651663" y="402047"/>
                  </a:lnTo>
                  <a:lnTo>
                    <a:pt x="652278" y="399559"/>
                  </a:lnTo>
                  <a:lnTo>
                    <a:pt x="654238" y="396416"/>
                  </a:lnTo>
                  <a:lnTo>
                    <a:pt x="654978" y="394897"/>
                  </a:lnTo>
                  <a:lnTo>
                    <a:pt x="656376" y="390885"/>
                  </a:lnTo>
                  <a:lnTo>
                    <a:pt x="657232" y="385557"/>
                  </a:lnTo>
                  <a:lnTo>
                    <a:pt x="657150" y="384476"/>
                  </a:lnTo>
                  <a:lnTo>
                    <a:pt x="656488" y="382961"/>
                  </a:lnTo>
                  <a:lnTo>
                    <a:pt x="656315" y="382385"/>
                  </a:lnTo>
                  <a:lnTo>
                    <a:pt x="656164" y="380360"/>
                  </a:lnTo>
                  <a:lnTo>
                    <a:pt x="656493" y="375870"/>
                  </a:lnTo>
                  <a:lnTo>
                    <a:pt x="656784" y="374467"/>
                  </a:lnTo>
                  <a:lnTo>
                    <a:pt x="657487" y="372762"/>
                  </a:lnTo>
                  <a:lnTo>
                    <a:pt x="657641" y="372240"/>
                  </a:lnTo>
                  <a:lnTo>
                    <a:pt x="657522" y="371713"/>
                  </a:lnTo>
                  <a:lnTo>
                    <a:pt x="656558" y="371070"/>
                  </a:lnTo>
                  <a:lnTo>
                    <a:pt x="654981" y="370290"/>
                  </a:lnTo>
                  <a:lnTo>
                    <a:pt x="651303" y="368863"/>
                  </a:lnTo>
                  <a:lnTo>
                    <a:pt x="648815" y="367370"/>
                  </a:lnTo>
                  <a:lnTo>
                    <a:pt x="648446" y="366952"/>
                  </a:lnTo>
                  <a:lnTo>
                    <a:pt x="646829" y="366118"/>
                  </a:lnTo>
                  <a:lnTo>
                    <a:pt x="646362" y="365769"/>
                  </a:lnTo>
                  <a:lnTo>
                    <a:pt x="645888" y="365332"/>
                  </a:lnTo>
                  <a:lnTo>
                    <a:pt x="645460" y="364686"/>
                  </a:lnTo>
                  <a:lnTo>
                    <a:pt x="645059" y="363594"/>
                  </a:lnTo>
                  <a:lnTo>
                    <a:pt x="644856" y="361514"/>
                  </a:lnTo>
                  <a:lnTo>
                    <a:pt x="644850" y="360888"/>
                  </a:lnTo>
                  <a:lnTo>
                    <a:pt x="606728" y="359402"/>
                  </a:lnTo>
                  <a:lnTo>
                    <a:pt x="577370" y="358897"/>
                  </a:lnTo>
                  <a:lnTo>
                    <a:pt x="560849" y="358566"/>
                  </a:lnTo>
                  <a:lnTo>
                    <a:pt x="559514" y="360061"/>
                  </a:lnTo>
                  <a:lnTo>
                    <a:pt x="558733" y="362822"/>
                  </a:lnTo>
                  <a:lnTo>
                    <a:pt x="557179" y="373312"/>
                  </a:lnTo>
                  <a:lnTo>
                    <a:pt x="556585" y="375068"/>
                  </a:lnTo>
                  <a:lnTo>
                    <a:pt x="555573" y="375578"/>
                  </a:lnTo>
                  <a:lnTo>
                    <a:pt x="555143" y="375948"/>
                  </a:lnTo>
                  <a:lnTo>
                    <a:pt x="554777" y="376402"/>
                  </a:lnTo>
                  <a:lnTo>
                    <a:pt x="554525" y="376982"/>
                  </a:lnTo>
                  <a:lnTo>
                    <a:pt x="554326" y="377612"/>
                  </a:lnTo>
                  <a:lnTo>
                    <a:pt x="553787" y="381867"/>
                  </a:lnTo>
                  <a:lnTo>
                    <a:pt x="554065" y="382861"/>
                  </a:lnTo>
                  <a:lnTo>
                    <a:pt x="554705" y="383973"/>
                  </a:lnTo>
                  <a:lnTo>
                    <a:pt x="556570" y="385317"/>
                  </a:lnTo>
                  <a:lnTo>
                    <a:pt x="557849" y="386802"/>
                  </a:lnTo>
                  <a:lnTo>
                    <a:pt x="556369" y="390686"/>
                  </a:lnTo>
                  <a:lnTo>
                    <a:pt x="555278" y="392853"/>
                  </a:lnTo>
                  <a:lnTo>
                    <a:pt x="554584" y="393845"/>
                  </a:lnTo>
                  <a:lnTo>
                    <a:pt x="553767" y="394650"/>
                  </a:lnTo>
                  <a:lnTo>
                    <a:pt x="552873" y="395376"/>
                  </a:lnTo>
                  <a:lnTo>
                    <a:pt x="551870" y="395934"/>
                  </a:lnTo>
                  <a:lnTo>
                    <a:pt x="550212" y="396561"/>
                  </a:lnTo>
                  <a:lnTo>
                    <a:pt x="549743" y="396876"/>
                  </a:lnTo>
                  <a:lnTo>
                    <a:pt x="549412" y="397587"/>
                  </a:lnTo>
                  <a:lnTo>
                    <a:pt x="549312" y="398731"/>
                  </a:lnTo>
                  <a:lnTo>
                    <a:pt x="550699" y="406089"/>
                  </a:lnTo>
                  <a:lnTo>
                    <a:pt x="550995" y="409140"/>
                  </a:lnTo>
                  <a:lnTo>
                    <a:pt x="551287" y="409716"/>
                  </a:lnTo>
                  <a:lnTo>
                    <a:pt x="551761" y="410194"/>
                  </a:lnTo>
                  <a:lnTo>
                    <a:pt x="553354" y="410932"/>
                  </a:lnTo>
                  <a:lnTo>
                    <a:pt x="553983" y="412402"/>
                  </a:lnTo>
                  <a:lnTo>
                    <a:pt x="553783" y="413448"/>
                  </a:lnTo>
                  <a:lnTo>
                    <a:pt x="552985" y="415863"/>
                  </a:lnTo>
                  <a:lnTo>
                    <a:pt x="552328" y="417303"/>
                  </a:lnTo>
                  <a:lnTo>
                    <a:pt x="551877" y="418918"/>
                  </a:lnTo>
                  <a:lnTo>
                    <a:pt x="551772" y="419602"/>
                  </a:lnTo>
                  <a:lnTo>
                    <a:pt x="551765" y="420294"/>
                  </a:lnTo>
                  <a:lnTo>
                    <a:pt x="551853" y="420927"/>
                  </a:lnTo>
                  <a:lnTo>
                    <a:pt x="559551" y="421961"/>
                  </a:lnTo>
                  <a:lnTo>
                    <a:pt x="595754" y="422809"/>
                  </a:lnTo>
                  <a:lnTo>
                    <a:pt x="623348" y="423228"/>
                  </a:lnTo>
                  <a:lnTo>
                    <a:pt x="657031" y="423627"/>
                  </a:lnTo>
                  <a:lnTo>
                    <a:pt x="656566" y="427375"/>
                  </a:lnTo>
                  <a:lnTo>
                    <a:pt x="653613" y="433237"/>
                  </a:lnTo>
                  <a:lnTo>
                    <a:pt x="653103" y="434743"/>
                  </a:lnTo>
                  <a:lnTo>
                    <a:pt x="652892" y="435884"/>
                  </a:lnTo>
                  <a:lnTo>
                    <a:pt x="654305" y="445314"/>
                  </a:lnTo>
                  <a:lnTo>
                    <a:pt x="654180" y="446439"/>
                  </a:lnTo>
                  <a:lnTo>
                    <a:pt x="653901" y="447525"/>
                  </a:lnTo>
                  <a:lnTo>
                    <a:pt x="651316" y="453686"/>
                  </a:lnTo>
                  <a:lnTo>
                    <a:pt x="649356" y="457139"/>
                  </a:lnTo>
                  <a:lnTo>
                    <a:pt x="648934" y="457668"/>
                  </a:lnTo>
                  <a:lnTo>
                    <a:pt x="648559" y="458013"/>
                  </a:lnTo>
                  <a:lnTo>
                    <a:pt x="648138" y="458506"/>
                  </a:lnTo>
                  <a:lnTo>
                    <a:pt x="647809" y="459049"/>
                  </a:lnTo>
                  <a:lnTo>
                    <a:pt x="646482" y="461750"/>
                  </a:lnTo>
                  <a:lnTo>
                    <a:pt x="645762" y="462644"/>
                  </a:lnTo>
                  <a:lnTo>
                    <a:pt x="641737" y="466084"/>
                  </a:lnTo>
                  <a:lnTo>
                    <a:pt x="641363" y="466852"/>
                  </a:lnTo>
                  <a:lnTo>
                    <a:pt x="639359" y="475529"/>
                  </a:lnTo>
                  <a:lnTo>
                    <a:pt x="639310" y="476315"/>
                  </a:lnTo>
                  <a:lnTo>
                    <a:pt x="639366" y="476364"/>
                  </a:lnTo>
                  <a:lnTo>
                    <a:pt x="639405" y="476418"/>
                  </a:lnTo>
                  <a:lnTo>
                    <a:pt x="639433" y="476460"/>
                  </a:lnTo>
                  <a:lnTo>
                    <a:pt x="640502" y="479097"/>
                  </a:lnTo>
                  <a:lnTo>
                    <a:pt x="641092" y="480062"/>
                  </a:lnTo>
                  <a:lnTo>
                    <a:pt x="644608" y="484442"/>
                  </a:lnTo>
                  <a:lnTo>
                    <a:pt x="645461" y="485203"/>
                  </a:lnTo>
                  <a:lnTo>
                    <a:pt x="647647" y="486304"/>
                  </a:lnTo>
                  <a:lnTo>
                    <a:pt x="649624" y="486853"/>
                  </a:lnTo>
                  <a:lnTo>
                    <a:pt x="650800" y="487328"/>
                  </a:lnTo>
                  <a:lnTo>
                    <a:pt x="651668" y="488036"/>
                  </a:lnTo>
                  <a:lnTo>
                    <a:pt x="651998" y="488507"/>
                  </a:lnTo>
                  <a:lnTo>
                    <a:pt x="652554" y="489531"/>
                  </a:lnTo>
                  <a:lnTo>
                    <a:pt x="652929" y="489931"/>
                  </a:lnTo>
                  <a:lnTo>
                    <a:pt x="653408" y="490250"/>
                  </a:lnTo>
                  <a:lnTo>
                    <a:pt x="655236" y="490910"/>
                  </a:lnTo>
                  <a:lnTo>
                    <a:pt x="655732" y="491253"/>
                  </a:lnTo>
                  <a:lnTo>
                    <a:pt x="656153" y="491619"/>
                  </a:lnTo>
                  <a:lnTo>
                    <a:pt x="656484" y="492054"/>
                  </a:lnTo>
                  <a:lnTo>
                    <a:pt x="657260" y="493625"/>
                  </a:lnTo>
                  <a:lnTo>
                    <a:pt x="657632" y="494026"/>
                  </a:lnTo>
                  <a:lnTo>
                    <a:pt x="658184" y="494280"/>
                  </a:lnTo>
                  <a:lnTo>
                    <a:pt x="658874" y="494711"/>
                  </a:lnTo>
                  <a:lnTo>
                    <a:pt x="659588" y="495428"/>
                  </a:lnTo>
                  <a:lnTo>
                    <a:pt x="661114" y="499118"/>
                  </a:lnTo>
                  <a:lnTo>
                    <a:pt x="661716" y="500113"/>
                  </a:lnTo>
                  <a:lnTo>
                    <a:pt x="663405" y="503771"/>
                  </a:lnTo>
                  <a:lnTo>
                    <a:pt x="665128" y="511538"/>
                  </a:lnTo>
                  <a:lnTo>
                    <a:pt x="665711" y="512890"/>
                  </a:lnTo>
                  <a:lnTo>
                    <a:pt x="667005" y="514716"/>
                  </a:lnTo>
                  <a:lnTo>
                    <a:pt x="667337" y="515468"/>
                  </a:lnTo>
                  <a:lnTo>
                    <a:pt x="667654" y="516410"/>
                  </a:lnTo>
                  <a:lnTo>
                    <a:pt x="668513" y="520625"/>
                  </a:lnTo>
                  <a:lnTo>
                    <a:pt x="668896" y="521783"/>
                  </a:lnTo>
                  <a:lnTo>
                    <a:pt x="669510" y="522743"/>
                  </a:lnTo>
                  <a:lnTo>
                    <a:pt x="670594" y="525412"/>
                  </a:lnTo>
                  <a:lnTo>
                    <a:pt x="671442" y="529119"/>
                  </a:lnTo>
                  <a:lnTo>
                    <a:pt x="671625" y="530858"/>
                  </a:lnTo>
                  <a:lnTo>
                    <a:pt x="671557" y="532085"/>
                  </a:lnTo>
                  <a:lnTo>
                    <a:pt x="671266" y="532622"/>
                  </a:lnTo>
                  <a:lnTo>
                    <a:pt x="670889" y="533062"/>
                  </a:lnTo>
                  <a:lnTo>
                    <a:pt x="670455" y="533394"/>
                  </a:lnTo>
                  <a:lnTo>
                    <a:pt x="669954" y="533629"/>
                  </a:lnTo>
                  <a:lnTo>
                    <a:pt x="669360" y="533671"/>
                  </a:lnTo>
                  <a:lnTo>
                    <a:pt x="668817" y="533523"/>
                  </a:lnTo>
                  <a:lnTo>
                    <a:pt x="668307" y="533239"/>
                  </a:lnTo>
                  <a:lnTo>
                    <a:pt x="667759" y="533014"/>
                  </a:lnTo>
                  <a:lnTo>
                    <a:pt x="667118" y="532984"/>
                  </a:lnTo>
                  <a:lnTo>
                    <a:pt x="666585" y="533158"/>
                  </a:lnTo>
                  <a:lnTo>
                    <a:pt x="666069" y="533435"/>
                  </a:lnTo>
                  <a:lnTo>
                    <a:pt x="664921" y="534528"/>
                  </a:lnTo>
                  <a:lnTo>
                    <a:pt x="664459" y="535080"/>
                  </a:lnTo>
                  <a:lnTo>
                    <a:pt x="663550" y="535915"/>
                  </a:lnTo>
                  <a:lnTo>
                    <a:pt x="663228" y="536344"/>
                  </a:lnTo>
                  <a:lnTo>
                    <a:pt x="662888" y="536904"/>
                  </a:lnTo>
                  <a:lnTo>
                    <a:pt x="662544" y="537703"/>
                  </a:lnTo>
                  <a:lnTo>
                    <a:pt x="662513" y="538394"/>
                  </a:lnTo>
                  <a:lnTo>
                    <a:pt x="662674" y="538969"/>
                  </a:lnTo>
                  <a:lnTo>
                    <a:pt x="662906" y="539474"/>
                  </a:lnTo>
                  <a:lnTo>
                    <a:pt x="664598" y="542083"/>
                  </a:lnTo>
                  <a:lnTo>
                    <a:pt x="664942" y="542924"/>
                  </a:lnTo>
                  <a:lnTo>
                    <a:pt x="664790" y="543285"/>
                  </a:lnTo>
                  <a:lnTo>
                    <a:pt x="664386" y="543379"/>
                  </a:lnTo>
                  <a:lnTo>
                    <a:pt x="663774" y="543403"/>
                  </a:lnTo>
                  <a:lnTo>
                    <a:pt x="662597" y="543661"/>
                  </a:lnTo>
                  <a:lnTo>
                    <a:pt x="661577" y="544255"/>
                  </a:lnTo>
                  <a:lnTo>
                    <a:pt x="661187" y="544671"/>
                  </a:lnTo>
                  <a:lnTo>
                    <a:pt x="659368" y="545984"/>
                  </a:lnTo>
                  <a:lnTo>
                    <a:pt x="658985" y="546478"/>
                  </a:lnTo>
                  <a:lnTo>
                    <a:pt x="658656" y="547110"/>
                  </a:lnTo>
                  <a:lnTo>
                    <a:pt x="657889" y="549505"/>
                  </a:lnTo>
                  <a:lnTo>
                    <a:pt x="657580" y="549981"/>
                  </a:lnTo>
                  <a:lnTo>
                    <a:pt x="656674" y="550680"/>
                  </a:lnTo>
                  <a:lnTo>
                    <a:pt x="656236" y="550958"/>
                  </a:lnTo>
                  <a:lnTo>
                    <a:pt x="655799" y="551165"/>
                  </a:lnTo>
                  <a:lnTo>
                    <a:pt x="655322" y="551096"/>
                  </a:lnTo>
                  <a:lnTo>
                    <a:pt x="654869" y="550802"/>
                  </a:lnTo>
                  <a:lnTo>
                    <a:pt x="654381" y="550584"/>
                  </a:lnTo>
                  <a:lnTo>
                    <a:pt x="653843" y="550603"/>
                  </a:lnTo>
                  <a:lnTo>
                    <a:pt x="653362" y="550851"/>
                  </a:lnTo>
                  <a:lnTo>
                    <a:pt x="652950" y="551236"/>
                  </a:lnTo>
                  <a:lnTo>
                    <a:pt x="652585" y="551671"/>
                  </a:lnTo>
                  <a:lnTo>
                    <a:pt x="652157" y="551991"/>
                  </a:lnTo>
                  <a:lnTo>
                    <a:pt x="651031" y="552489"/>
                  </a:lnTo>
                  <a:lnTo>
                    <a:pt x="650672" y="553067"/>
                  </a:lnTo>
                  <a:lnTo>
                    <a:pt x="650752" y="553617"/>
                  </a:lnTo>
                  <a:lnTo>
                    <a:pt x="650958" y="554425"/>
                  </a:lnTo>
                  <a:lnTo>
                    <a:pt x="650661" y="554730"/>
                  </a:lnTo>
                  <a:lnTo>
                    <a:pt x="649563" y="554829"/>
                  </a:lnTo>
                  <a:lnTo>
                    <a:pt x="649454" y="555149"/>
                  </a:lnTo>
                  <a:lnTo>
                    <a:pt x="649903" y="556338"/>
                  </a:lnTo>
                  <a:lnTo>
                    <a:pt x="649776" y="556991"/>
                  </a:lnTo>
                  <a:lnTo>
                    <a:pt x="649363" y="557526"/>
                  </a:lnTo>
                  <a:lnTo>
                    <a:pt x="648868" y="558358"/>
                  </a:lnTo>
                  <a:lnTo>
                    <a:pt x="647185" y="559531"/>
                  </a:lnTo>
                  <a:lnTo>
                    <a:pt x="646207" y="561445"/>
                  </a:lnTo>
                  <a:lnTo>
                    <a:pt x="645744" y="561848"/>
                  </a:lnTo>
                  <a:lnTo>
                    <a:pt x="645237" y="561839"/>
                  </a:lnTo>
                  <a:lnTo>
                    <a:pt x="644763" y="561633"/>
                  </a:lnTo>
                  <a:lnTo>
                    <a:pt x="644285" y="561499"/>
                  </a:lnTo>
                  <a:lnTo>
                    <a:pt x="643884" y="561640"/>
                  </a:lnTo>
                  <a:lnTo>
                    <a:pt x="643316" y="562435"/>
                  </a:lnTo>
                  <a:lnTo>
                    <a:pt x="642884" y="562707"/>
                  </a:lnTo>
                  <a:lnTo>
                    <a:pt x="642483" y="563093"/>
                  </a:lnTo>
                  <a:lnTo>
                    <a:pt x="641641" y="564634"/>
                  </a:lnTo>
                  <a:lnTo>
                    <a:pt x="641064" y="565441"/>
                  </a:lnTo>
                  <a:lnTo>
                    <a:pt x="641101" y="566026"/>
                  </a:lnTo>
                  <a:lnTo>
                    <a:pt x="641371" y="566621"/>
                  </a:lnTo>
                  <a:lnTo>
                    <a:pt x="641623" y="567681"/>
                  </a:lnTo>
                  <a:lnTo>
                    <a:pt x="641481" y="568525"/>
                  </a:lnTo>
                  <a:lnTo>
                    <a:pt x="641117" y="569639"/>
                  </a:lnTo>
                  <a:lnTo>
                    <a:pt x="640558" y="570124"/>
                  </a:lnTo>
                  <a:lnTo>
                    <a:pt x="639891" y="570475"/>
                  </a:lnTo>
                  <a:lnTo>
                    <a:pt x="639346" y="570871"/>
                  </a:lnTo>
                  <a:lnTo>
                    <a:pt x="638839" y="571601"/>
                  </a:lnTo>
                  <a:lnTo>
                    <a:pt x="638947" y="572193"/>
                  </a:lnTo>
                  <a:lnTo>
                    <a:pt x="639161" y="572853"/>
                  </a:lnTo>
                  <a:lnTo>
                    <a:pt x="639124" y="573275"/>
                  </a:lnTo>
                  <a:lnTo>
                    <a:pt x="638748" y="573484"/>
                  </a:lnTo>
                  <a:lnTo>
                    <a:pt x="638326" y="573642"/>
                  </a:lnTo>
                  <a:lnTo>
                    <a:pt x="637912" y="573885"/>
                  </a:lnTo>
                  <a:lnTo>
                    <a:pt x="637399" y="573942"/>
                  </a:lnTo>
                  <a:lnTo>
                    <a:pt x="636884" y="573796"/>
                  </a:lnTo>
                  <a:lnTo>
                    <a:pt x="635830" y="573311"/>
                  </a:lnTo>
                  <a:lnTo>
                    <a:pt x="635278" y="573188"/>
                  </a:lnTo>
                  <a:lnTo>
                    <a:pt x="634809" y="572882"/>
                  </a:lnTo>
                  <a:lnTo>
                    <a:pt x="633577" y="571733"/>
                  </a:lnTo>
                  <a:lnTo>
                    <a:pt x="633006" y="571687"/>
                  </a:lnTo>
                  <a:lnTo>
                    <a:pt x="632303" y="572002"/>
                  </a:lnTo>
                  <a:lnTo>
                    <a:pt x="630970" y="574560"/>
                  </a:lnTo>
                  <a:lnTo>
                    <a:pt x="630895" y="575608"/>
                  </a:lnTo>
                  <a:lnTo>
                    <a:pt x="630099" y="577638"/>
                  </a:lnTo>
                  <a:lnTo>
                    <a:pt x="629361" y="578853"/>
                  </a:lnTo>
                  <a:lnTo>
                    <a:pt x="629433" y="580125"/>
                  </a:lnTo>
                  <a:lnTo>
                    <a:pt x="629579" y="580765"/>
                  </a:lnTo>
                  <a:lnTo>
                    <a:pt x="628975" y="581893"/>
                  </a:lnTo>
                  <a:lnTo>
                    <a:pt x="628771" y="583291"/>
                  </a:lnTo>
                  <a:lnTo>
                    <a:pt x="628674" y="586371"/>
                  </a:lnTo>
                  <a:lnTo>
                    <a:pt x="629069" y="587958"/>
                  </a:lnTo>
                  <a:lnTo>
                    <a:pt x="629470" y="588961"/>
                  </a:lnTo>
                  <a:lnTo>
                    <a:pt x="633256" y="593547"/>
                  </a:lnTo>
                  <a:lnTo>
                    <a:pt x="634299" y="594544"/>
                  </a:lnTo>
                  <a:lnTo>
                    <a:pt x="634787" y="594857"/>
                  </a:lnTo>
                  <a:lnTo>
                    <a:pt x="635337" y="595076"/>
                  </a:lnTo>
                  <a:lnTo>
                    <a:pt x="635948" y="595086"/>
                  </a:lnTo>
                  <a:lnTo>
                    <a:pt x="636499" y="594924"/>
                  </a:lnTo>
                  <a:lnTo>
                    <a:pt x="636963" y="594592"/>
                  </a:lnTo>
                  <a:lnTo>
                    <a:pt x="638103" y="593331"/>
                  </a:lnTo>
                  <a:lnTo>
                    <a:pt x="638528" y="592945"/>
                  </a:lnTo>
                  <a:lnTo>
                    <a:pt x="638975" y="592625"/>
                  </a:lnTo>
                  <a:lnTo>
                    <a:pt x="639487" y="592349"/>
                  </a:lnTo>
                  <a:lnTo>
                    <a:pt x="641113" y="591758"/>
                  </a:lnTo>
                  <a:lnTo>
                    <a:pt x="641860" y="591635"/>
                  </a:lnTo>
                  <a:lnTo>
                    <a:pt x="642436" y="591675"/>
                  </a:lnTo>
                  <a:lnTo>
                    <a:pt x="643067" y="591824"/>
                  </a:lnTo>
                  <a:lnTo>
                    <a:pt x="643186" y="591868"/>
                  </a:lnTo>
                  <a:lnTo>
                    <a:pt x="645142" y="593150"/>
                  </a:lnTo>
                  <a:lnTo>
                    <a:pt x="645739" y="593358"/>
                  </a:lnTo>
                  <a:lnTo>
                    <a:pt x="646424" y="593448"/>
                  </a:lnTo>
                  <a:lnTo>
                    <a:pt x="647828" y="593456"/>
                  </a:lnTo>
                  <a:lnTo>
                    <a:pt x="648530" y="593552"/>
                  </a:lnTo>
                  <a:lnTo>
                    <a:pt x="649583" y="593948"/>
                  </a:lnTo>
                  <a:lnTo>
                    <a:pt x="653254" y="596103"/>
                  </a:lnTo>
                  <a:lnTo>
                    <a:pt x="654351" y="596929"/>
                  </a:lnTo>
                  <a:lnTo>
                    <a:pt x="655093" y="597611"/>
                  </a:lnTo>
                  <a:lnTo>
                    <a:pt x="655695" y="598576"/>
                  </a:lnTo>
                  <a:lnTo>
                    <a:pt x="656867" y="601442"/>
                  </a:lnTo>
                  <a:lnTo>
                    <a:pt x="657319" y="603072"/>
                  </a:lnTo>
                  <a:lnTo>
                    <a:pt x="657533" y="605879"/>
                  </a:lnTo>
                  <a:lnTo>
                    <a:pt x="657228" y="610470"/>
                  </a:lnTo>
                  <a:lnTo>
                    <a:pt x="657047" y="611146"/>
                  </a:lnTo>
                  <a:lnTo>
                    <a:pt x="656767" y="611761"/>
                  </a:lnTo>
                  <a:lnTo>
                    <a:pt x="656301" y="612146"/>
                  </a:lnTo>
                  <a:lnTo>
                    <a:pt x="655314" y="612764"/>
                  </a:lnTo>
                  <a:lnTo>
                    <a:pt x="654437" y="613469"/>
                  </a:lnTo>
                  <a:lnTo>
                    <a:pt x="654039" y="613873"/>
                  </a:lnTo>
                  <a:lnTo>
                    <a:pt x="652854" y="615967"/>
                  </a:lnTo>
                  <a:lnTo>
                    <a:pt x="651480" y="617849"/>
                  </a:lnTo>
                  <a:lnTo>
                    <a:pt x="650874" y="618893"/>
                  </a:lnTo>
                  <a:lnTo>
                    <a:pt x="650614" y="619478"/>
                  </a:lnTo>
                  <a:lnTo>
                    <a:pt x="650414" y="620107"/>
                  </a:lnTo>
                  <a:lnTo>
                    <a:pt x="650055" y="622329"/>
                  </a:lnTo>
                  <a:lnTo>
                    <a:pt x="649794" y="622897"/>
                  </a:lnTo>
                  <a:lnTo>
                    <a:pt x="648793" y="624351"/>
                  </a:lnTo>
                  <a:lnTo>
                    <a:pt x="648532" y="624906"/>
                  </a:lnTo>
                  <a:lnTo>
                    <a:pt x="648388" y="625559"/>
                  </a:lnTo>
                  <a:lnTo>
                    <a:pt x="648276" y="626952"/>
                  </a:lnTo>
                  <a:lnTo>
                    <a:pt x="648132" y="627611"/>
                  </a:lnTo>
                  <a:lnTo>
                    <a:pt x="647873" y="628179"/>
                  </a:lnTo>
                  <a:lnTo>
                    <a:pt x="647193" y="629239"/>
                  </a:lnTo>
                  <a:lnTo>
                    <a:pt x="646985" y="630070"/>
                  </a:lnTo>
                  <a:lnTo>
                    <a:pt x="646947" y="631482"/>
                  </a:lnTo>
                  <a:lnTo>
                    <a:pt x="647423" y="633041"/>
                  </a:lnTo>
                  <a:lnTo>
                    <a:pt x="647802" y="635820"/>
                  </a:lnTo>
                  <a:lnTo>
                    <a:pt x="648209" y="636794"/>
                  </a:lnTo>
                  <a:lnTo>
                    <a:pt x="649007" y="638144"/>
                  </a:lnTo>
                  <a:lnTo>
                    <a:pt x="649374" y="639254"/>
                  </a:lnTo>
                  <a:lnTo>
                    <a:pt x="649579" y="640843"/>
                  </a:lnTo>
                  <a:lnTo>
                    <a:pt x="650052" y="642772"/>
                  </a:lnTo>
                  <a:lnTo>
                    <a:pt x="650343" y="643344"/>
                  </a:lnTo>
                  <a:lnTo>
                    <a:pt x="651788" y="644867"/>
                  </a:lnTo>
                  <a:lnTo>
                    <a:pt x="652045" y="645468"/>
                  </a:lnTo>
                  <a:lnTo>
                    <a:pt x="652104" y="646256"/>
                  </a:lnTo>
                  <a:lnTo>
                    <a:pt x="651910" y="648339"/>
                  </a:lnTo>
                  <a:lnTo>
                    <a:pt x="652611" y="650689"/>
                  </a:lnTo>
                  <a:lnTo>
                    <a:pt x="655001" y="656654"/>
                  </a:lnTo>
                  <a:lnTo>
                    <a:pt x="653083" y="656874"/>
                  </a:lnTo>
                  <a:lnTo>
                    <a:pt x="652529" y="657108"/>
                  </a:lnTo>
                  <a:lnTo>
                    <a:pt x="651639" y="657771"/>
                  </a:lnTo>
                  <a:lnTo>
                    <a:pt x="650173" y="658232"/>
                  </a:lnTo>
                  <a:lnTo>
                    <a:pt x="648491" y="659375"/>
                  </a:lnTo>
                  <a:lnTo>
                    <a:pt x="647728" y="660231"/>
                  </a:lnTo>
                  <a:lnTo>
                    <a:pt x="646999" y="661880"/>
                  </a:lnTo>
                  <a:lnTo>
                    <a:pt x="646301" y="662356"/>
                  </a:lnTo>
                  <a:lnTo>
                    <a:pt x="645382" y="662815"/>
                  </a:lnTo>
                  <a:lnTo>
                    <a:pt x="643760" y="663429"/>
                  </a:lnTo>
                  <a:lnTo>
                    <a:pt x="642976" y="664034"/>
                  </a:lnTo>
                  <a:lnTo>
                    <a:pt x="642436" y="664710"/>
                  </a:lnTo>
                  <a:lnTo>
                    <a:pt x="642080" y="665490"/>
                  </a:lnTo>
                  <a:lnTo>
                    <a:pt x="641520" y="665837"/>
                  </a:lnTo>
                  <a:lnTo>
                    <a:pt x="640795" y="665943"/>
                  </a:lnTo>
                  <a:lnTo>
                    <a:pt x="639975" y="665910"/>
                  </a:lnTo>
                  <a:lnTo>
                    <a:pt x="639433" y="666204"/>
                  </a:lnTo>
                  <a:lnTo>
                    <a:pt x="639094" y="666752"/>
                  </a:lnTo>
                  <a:lnTo>
                    <a:pt x="638470" y="668153"/>
                  </a:lnTo>
                  <a:lnTo>
                    <a:pt x="637759" y="668545"/>
                  </a:lnTo>
                  <a:lnTo>
                    <a:pt x="624580" y="673146"/>
                  </a:lnTo>
                  <a:lnTo>
                    <a:pt x="621890" y="674958"/>
                  </a:lnTo>
                  <a:lnTo>
                    <a:pt x="619872" y="676806"/>
                  </a:lnTo>
                  <a:lnTo>
                    <a:pt x="618767" y="678431"/>
                  </a:lnTo>
                  <a:lnTo>
                    <a:pt x="616927" y="682410"/>
                  </a:lnTo>
                  <a:lnTo>
                    <a:pt x="615229" y="684693"/>
                  </a:lnTo>
                  <a:lnTo>
                    <a:pt x="613570" y="686017"/>
                  </a:lnTo>
                  <a:lnTo>
                    <a:pt x="586049" y="700313"/>
                  </a:lnTo>
                  <a:lnTo>
                    <a:pt x="584283" y="700720"/>
                  </a:lnTo>
                  <a:lnTo>
                    <a:pt x="582937" y="700722"/>
                  </a:lnTo>
                  <a:lnTo>
                    <a:pt x="582116" y="700595"/>
                  </a:lnTo>
                  <a:lnTo>
                    <a:pt x="581177" y="700145"/>
                  </a:lnTo>
                  <a:lnTo>
                    <a:pt x="577855" y="698852"/>
                  </a:lnTo>
                  <a:lnTo>
                    <a:pt x="574201" y="698550"/>
                  </a:lnTo>
                  <a:lnTo>
                    <a:pt x="572928" y="698238"/>
                  </a:lnTo>
                  <a:lnTo>
                    <a:pt x="571397" y="697647"/>
                  </a:lnTo>
                  <a:lnTo>
                    <a:pt x="570602" y="697217"/>
                  </a:lnTo>
                  <a:lnTo>
                    <a:pt x="570002" y="696767"/>
                  </a:lnTo>
                  <a:lnTo>
                    <a:pt x="569684" y="696357"/>
                  </a:lnTo>
                  <a:lnTo>
                    <a:pt x="569441" y="695864"/>
                  </a:lnTo>
                  <a:lnTo>
                    <a:pt x="569213" y="695492"/>
                  </a:lnTo>
                  <a:lnTo>
                    <a:pt x="568828" y="695003"/>
                  </a:lnTo>
                  <a:lnTo>
                    <a:pt x="568303" y="694941"/>
                  </a:lnTo>
                  <a:lnTo>
                    <a:pt x="566955" y="695486"/>
                  </a:lnTo>
                  <a:lnTo>
                    <a:pt x="565732" y="695741"/>
                  </a:lnTo>
                  <a:lnTo>
                    <a:pt x="562989" y="695693"/>
                  </a:lnTo>
                  <a:lnTo>
                    <a:pt x="561807" y="695502"/>
                  </a:lnTo>
                  <a:lnTo>
                    <a:pt x="561015" y="695186"/>
                  </a:lnTo>
                  <a:lnTo>
                    <a:pt x="560577" y="694673"/>
                  </a:lnTo>
                  <a:lnTo>
                    <a:pt x="559308" y="693658"/>
                  </a:lnTo>
                  <a:lnTo>
                    <a:pt x="556574" y="691865"/>
                  </a:lnTo>
                  <a:lnTo>
                    <a:pt x="551525" y="689477"/>
                  </a:lnTo>
                  <a:lnTo>
                    <a:pt x="546808" y="688174"/>
                  </a:lnTo>
                  <a:lnTo>
                    <a:pt x="542682" y="687804"/>
                  </a:lnTo>
                  <a:lnTo>
                    <a:pt x="535087" y="688357"/>
                  </a:lnTo>
                  <a:lnTo>
                    <a:pt x="507982" y="686683"/>
                  </a:lnTo>
                  <a:lnTo>
                    <a:pt x="485646" y="687689"/>
                  </a:lnTo>
                  <a:lnTo>
                    <a:pt x="481776" y="687024"/>
                  </a:lnTo>
                  <a:lnTo>
                    <a:pt x="475059" y="684960"/>
                  </a:lnTo>
                  <a:lnTo>
                    <a:pt x="470981" y="684562"/>
                  </a:lnTo>
                  <a:lnTo>
                    <a:pt x="463724" y="689049"/>
                  </a:lnTo>
                  <a:lnTo>
                    <a:pt x="451204" y="693667"/>
                  </a:lnTo>
                  <a:lnTo>
                    <a:pt x="448551" y="695289"/>
                  </a:lnTo>
                  <a:lnTo>
                    <a:pt x="446903" y="696606"/>
                  </a:lnTo>
                  <a:lnTo>
                    <a:pt x="444025" y="700805"/>
                  </a:lnTo>
                  <a:lnTo>
                    <a:pt x="425798" y="718452"/>
                  </a:lnTo>
                  <a:lnTo>
                    <a:pt x="424102" y="719240"/>
                  </a:lnTo>
                  <a:lnTo>
                    <a:pt x="422607" y="719244"/>
                  </a:lnTo>
                  <a:lnTo>
                    <a:pt x="421073" y="718181"/>
                  </a:lnTo>
                  <a:lnTo>
                    <a:pt x="419154" y="716310"/>
                  </a:lnTo>
                  <a:lnTo>
                    <a:pt x="415542" y="711827"/>
                  </a:lnTo>
                  <a:lnTo>
                    <a:pt x="414365" y="709731"/>
                  </a:lnTo>
                  <a:lnTo>
                    <a:pt x="412914" y="705138"/>
                  </a:lnTo>
                  <a:lnTo>
                    <a:pt x="412551" y="704443"/>
                  </a:lnTo>
                  <a:lnTo>
                    <a:pt x="412240" y="704119"/>
                  </a:lnTo>
                  <a:lnTo>
                    <a:pt x="412022" y="703938"/>
                  </a:lnTo>
                  <a:lnTo>
                    <a:pt x="411735" y="703775"/>
                  </a:lnTo>
                  <a:lnTo>
                    <a:pt x="411101" y="703573"/>
                  </a:lnTo>
                  <a:lnTo>
                    <a:pt x="410420" y="703489"/>
                  </a:lnTo>
                  <a:lnTo>
                    <a:pt x="409317" y="703497"/>
                  </a:lnTo>
                  <a:lnTo>
                    <a:pt x="408231" y="703863"/>
                  </a:lnTo>
                  <a:lnTo>
                    <a:pt x="408102" y="703986"/>
                  </a:lnTo>
                  <a:lnTo>
                    <a:pt x="407959" y="704223"/>
                  </a:lnTo>
                  <a:lnTo>
                    <a:pt x="406513" y="706022"/>
                  </a:lnTo>
                  <a:lnTo>
                    <a:pt x="404749" y="707346"/>
                  </a:lnTo>
                  <a:lnTo>
                    <a:pt x="402980" y="708153"/>
                  </a:lnTo>
                  <a:lnTo>
                    <a:pt x="400593" y="708859"/>
                  </a:lnTo>
                  <a:lnTo>
                    <a:pt x="378083" y="717850"/>
                  </a:lnTo>
                  <a:lnTo>
                    <a:pt x="373930" y="718367"/>
                  </a:lnTo>
                  <a:lnTo>
                    <a:pt x="367080" y="717274"/>
                  </a:lnTo>
                  <a:lnTo>
                    <a:pt x="356895" y="716662"/>
                  </a:lnTo>
                  <a:lnTo>
                    <a:pt x="354109" y="717000"/>
                  </a:lnTo>
                  <a:lnTo>
                    <a:pt x="351672" y="717997"/>
                  </a:lnTo>
                  <a:lnTo>
                    <a:pt x="349615" y="719491"/>
                  </a:lnTo>
                  <a:lnTo>
                    <a:pt x="346460" y="721323"/>
                  </a:lnTo>
                  <a:lnTo>
                    <a:pt x="343690" y="722265"/>
                  </a:lnTo>
                  <a:lnTo>
                    <a:pt x="327087" y="725152"/>
                  </a:lnTo>
                  <a:lnTo>
                    <a:pt x="323357" y="726412"/>
                  </a:lnTo>
                  <a:lnTo>
                    <a:pt x="320531" y="728059"/>
                  </a:lnTo>
                  <a:lnTo>
                    <a:pt x="306462" y="747411"/>
                  </a:lnTo>
                  <a:lnTo>
                    <a:pt x="303655" y="750441"/>
                  </a:lnTo>
                  <a:lnTo>
                    <a:pt x="301227" y="752490"/>
                  </a:lnTo>
                  <a:lnTo>
                    <a:pt x="300887" y="752858"/>
                  </a:lnTo>
                  <a:lnTo>
                    <a:pt x="300663" y="753518"/>
                  </a:lnTo>
                  <a:lnTo>
                    <a:pt x="300550" y="754090"/>
                  </a:lnTo>
                  <a:lnTo>
                    <a:pt x="300555" y="754733"/>
                  </a:lnTo>
                  <a:lnTo>
                    <a:pt x="300612" y="755269"/>
                  </a:lnTo>
                  <a:lnTo>
                    <a:pt x="300748" y="755781"/>
                  </a:lnTo>
                  <a:lnTo>
                    <a:pt x="301512" y="757440"/>
                  </a:lnTo>
                  <a:lnTo>
                    <a:pt x="302070" y="759176"/>
                  </a:lnTo>
                  <a:lnTo>
                    <a:pt x="302485" y="761298"/>
                  </a:lnTo>
                  <a:lnTo>
                    <a:pt x="302501" y="762542"/>
                  </a:lnTo>
                  <a:lnTo>
                    <a:pt x="302193" y="763220"/>
                  </a:lnTo>
                  <a:lnTo>
                    <a:pt x="301968" y="764255"/>
                  </a:lnTo>
                  <a:lnTo>
                    <a:pt x="301805" y="765344"/>
                  </a:lnTo>
                  <a:lnTo>
                    <a:pt x="301468" y="766087"/>
                  </a:lnTo>
                  <a:lnTo>
                    <a:pt x="300903" y="766358"/>
                  </a:lnTo>
                  <a:lnTo>
                    <a:pt x="299855" y="767283"/>
                  </a:lnTo>
                  <a:lnTo>
                    <a:pt x="297321" y="771785"/>
                  </a:lnTo>
                  <a:lnTo>
                    <a:pt x="296059" y="773417"/>
                  </a:lnTo>
                  <a:lnTo>
                    <a:pt x="294265" y="774303"/>
                  </a:lnTo>
                  <a:lnTo>
                    <a:pt x="291534" y="775090"/>
                  </a:lnTo>
                  <a:lnTo>
                    <a:pt x="288740" y="775323"/>
                  </a:lnTo>
                  <a:lnTo>
                    <a:pt x="284228" y="773496"/>
                  </a:lnTo>
                  <a:lnTo>
                    <a:pt x="282044" y="774786"/>
                  </a:lnTo>
                  <a:lnTo>
                    <a:pt x="279591" y="778076"/>
                  </a:lnTo>
                  <a:lnTo>
                    <a:pt x="277399" y="779426"/>
                  </a:lnTo>
                  <a:lnTo>
                    <a:pt x="275465" y="780331"/>
                  </a:lnTo>
                  <a:lnTo>
                    <a:pt x="274079" y="781797"/>
                  </a:lnTo>
                  <a:lnTo>
                    <a:pt x="273541" y="784778"/>
                  </a:lnTo>
                  <a:lnTo>
                    <a:pt x="272597" y="786597"/>
                  </a:lnTo>
                  <a:lnTo>
                    <a:pt x="270469" y="788365"/>
                  </a:lnTo>
                  <a:lnTo>
                    <a:pt x="266823" y="790694"/>
                  </a:lnTo>
                  <a:lnTo>
                    <a:pt x="264814" y="792689"/>
                  </a:lnTo>
                  <a:lnTo>
                    <a:pt x="263417" y="794691"/>
                  </a:lnTo>
                  <a:lnTo>
                    <a:pt x="262599" y="796958"/>
                  </a:lnTo>
                  <a:lnTo>
                    <a:pt x="262328" y="799761"/>
                  </a:lnTo>
                  <a:lnTo>
                    <a:pt x="261743" y="802177"/>
                  </a:lnTo>
                  <a:lnTo>
                    <a:pt x="259466" y="806100"/>
                  </a:lnTo>
                  <a:lnTo>
                    <a:pt x="259327" y="808053"/>
                  </a:lnTo>
                  <a:lnTo>
                    <a:pt x="262548" y="811717"/>
                  </a:lnTo>
                  <a:lnTo>
                    <a:pt x="263862" y="814079"/>
                  </a:lnTo>
                  <a:lnTo>
                    <a:pt x="262650" y="815141"/>
                  </a:lnTo>
                  <a:lnTo>
                    <a:pt x="262038" y="815389"/>
                  </a:lnTo>
                  <a:lnTo>
                    <a:pt x="261062" y="816458"/>
                  </a:lnTo>
                  <a:lnTo>
                    <a:pt x="260417" y="816707"/>
                  </a:lnTo>
                  <a:lnTo>
                    <a:pt x="259805" y="816598"/>
                  </a:lnTo>
                  <a:lnTo>
                    <a:pt x="259471" y="816347"/>
                  </a:lnTo>
                  <a:lnTo>
                    <a:pt x="259249" y="816096"/>
                  </a:lnTo>
                  <a:lnTo>
                    <a:pt x="257915" y="815700"/>
                  </a:lnTo>
                  <a:lnTo>
                    <a:pt x="256628" y="814214"/>
                  </a:lnTo>
                  <a:lnTo>
                    <a:pt x="255595" y="813544"/>
                  </a:lnTo>
                  <a:lnTo>
                    <a:pt x="253118" y="813032"/>
                  </a:lnTo>
                  <a:lnTo>
                    <a:pt x="251491" y="813606"/>
                  </a:lnTo>
                  <a:lnTo>
                    <a:pt x="250595" y="815253"/>
                  </a:lnTo>
                  <a:lnTo>
                    <a:pt x="242664" y="803114"/>
                  </a:lnTo>
                  <a:lnTo>
                    <a:pt x="237186" y="796924"/>
                  </a:lnTo>
                  <a:lnTo>
                    <a:pt x="235685" y="795547"/>
                  </a:lnTo>
                  <a:lnTo>
                    <a:pt x="234102" y="794419"/>
                  </a:lnTo>
                  <a:lnTo>
                    <a:pt x="232766" y="793779"/>
                  </a:lnTo>
                  <a:lnTo>
                    <a:pt x="231365" y="793420"/>
                  </a:lnTo>
                  <a:lnTo>
                    <a:pt x="230030" y="793412"/>
                  </a:lnTo>
                  <a:lnTo>
                    <a:pt x="227509" y="793808"/>
                  </a:lnTo>
                  <a:lnTo>
                    <a:pt x="226094" y="793675"/>
                  </a:lnTo>
                  <a:lnTo>
                    <a:pt x="222782" y="792016"/>
                  </a:lnTo>
                  <a:lnTo>
                    <a:pt x="221344" y="791562"/>
                  </a:lnTo>
                  <a:lnTo>
                    <a:pt x="217165" y="791380"/>
                  </a:lnTo>
                  <a:lnTo>
                    <a:pt x="215679" y="791069"/>
                  </a:lnTo>
                  <a:lnTo>
                    <a:pt x="214232" y="790562"/>
                  </a:lnTo>
                  <a:lnTo>
                    <a:pt x="212560" y="789780"/>
                  </a:lnTo>
                  <a:lnTo>
                    <a:pt x="211519" y="788934"/>
                  </a:lnTo>
                  <a:lnTo>
                    <a:pt x="209203" y="786313"/>
                  </a:lnTo>
                  <a:lnTo>
                    <a:pt x="202112" y="780131"/>
                  </a:lnTo>
                  <a:lnTo>
                    <a:pt x="200687" y="779249"/>
                  </a:lnTo>
                  <a:lnTo>
                    <a:pt x="199579" y="778808"/>
                  </a:lnTo>
                  <a:lnTo>
                    <a:pt x="195373" y="778242"/>
                  </a:lnTo>
                  <a:lnTo>
                    <a:pt x="188596" y="776452"/>
                  </a:lnTo>
                  <a:lnTo>
                    <a:pt x="187390" y="776274"/>
                  </a:lnTo>
                  <a:lnTo>
                    <a:pt x="182755" y="776532"/>
                  </a:lnTo>
                  <a:lnTo>
                    <a:pt x="177555" y="775822"/>
                  </a:lnTo>
                  <a:lnTo>
                    <a:pt x="176327" y="775483"/>
                  </a:lnTo>
                  <a:lnTo>
                    <a:pt x="154608" y="766218"/>
                  </a:lnTo>
                  <a:lnTo>
                    <a:pt x="153388" y="765268"/>
                  </a:lnTo>
                  <a:lnTo>
                    <a:pt x="150720" y="762230"/>
                  </a:lnTo>
                  <a:lnTo>
                    <a:pt x="146852" y="759338"/>
                  </a:lnTo>
                  <a:lnTo>
                    <a:pt x="142720" y="757865"/>
                  </a:lnTo>
                  <a:lnTo>
                    <a:pt x="136805" y="756700"/>
                  </a:lnTo>
                  <a:lnTo>
                    <a:pt x="132897" y="755329"/>
                  </a:lnTo>
                  <a:lnTo>
                    <a:pt x="130818" y="754352"/>
                  </a:lnTo>
                  <a:lnTo>
                    <a:pt x="129646" y="753302"/>
                  </a:lnTo>
                  <a:lnTo>
                    <a:pt x="129110" y="752273"/>
                  </a:lnTo>
                  <a:lnTo>
                    <a:pt x="128655" y="751196"/>
                  </a:lnTo>
                  <a:lnTo>
                    <a:pt x="128110" y="750203"/>
                  </a:lnTo>
                  <a:lnTo>
                    <a:pt x="126573" y="748749"/>
                  </a:lnTo>
                  <a:lnTo>
                    <a:pt x="118346" y="743344"/>
                  </a:lnTo>
                  <a:lnTo>
                    <a:pt x="112020" y="740198"/>
                  </a:lnTo>
                  <a:lnTo>
                    <a:pt x="109179" y="739357"/>
                  </a:lnTo>
                  <a:lnTo>
                    <a:pt x="107798" y="739231"/>
                  </a:lnTo>
                  <a:lnTo>
                    <a:pt x="102061" y="739683"/>
                  </a:lnTo>
                  <a:lnTo>
                    <a:pt x="99847" y="739477"/>
                  </a:lnTo>
                  <a:lnTo>
                    <a:pt x="98439" y="738929"/>
                  </a:lnTo>
                  <a:lnTo>
                    <a:pt x="97323" y="738237"/>
                  </a:lnTo>
                  <a:lnTo>
                    <a:pt x="89050" y="730055"/>
                  </a:lnTo>
                  <a:lnTo>
                    <a:pt x="85912" y="727825"/>
                  </a:lnTo>
                  <a:lnTo>
                    <a:pt x="84497" y="727189"/>
                  </a:lnTo>
                  <a:lnTo>
                    <a:pt x="82995" y="726921"/>
                  </a:lnTo>
                  <a:lnTo>
                    <a:pt x="69981" y="729013"/>
                  </a:lnTo>
                  <a:lnTo>
                    <a:pt x="67005" y="728738"/>
                  </a:lnTo>
                  <a:lnTo>
                    <a:pt x="61812" y="727576"/>
                  </a:lnTo>
                  <a:lnTo>
                    <a:pt x="54221" y="727686"/>
                  </a:lnTo>
                  <a:lnTo>
                    <a:pt x="42183" y="724326"/>
                  </a:lnTo>
                  <a:lnTo>
                    <a:pt x="39248" y="722528"/>
                  </a:lnTo>
                  <a:lnTo>
                    <a:pt x="39128" y="721880"/>
                  </a:lnTo>
                  <a:lnTo>
                    <a:pt x="39160" y="721350"/>
                  </a:lnTo>
                  <a:lnTo>
                    <a:pt x="39598" y="719423"/>
                  </a:lnTo>
                  <a:lnTo>
                    <a:pt x="43490" y="710046"/>
                  </a:lnTo>
                  <a:lnTo>
                    <a:pt x="44775" y="707620"/>
                  </a:lnTo>
                  <a:lnTo>
                    <a:pt x="51091" y="699081"/>
                  </a:lnTo>
                  <a:lnTo>
                    <a:pt x="51974" y="697598"/>
                  </a:lnTo>
                  <a:lnTo>
                    <a:pt x="52630" y="695932"/>
                  </a:lnTo>
                  <a:lnTo>
                    <a:pt x="52965" y="693291"/>
                  </a:lnTo>
                  <a:lnTo>
                    <a:pt x="52365" y="691907"/>
                  </a:lnTo>
                  <a:lnTo>
                    <a:pt x="51365" y="690966"/>
                  </a:lnTo>
                  <a:lnTo>
                    <a:pt x="41413" y="686657"/>
                  </a:lnTo>
                  <a:lnTo>
                    <a:pt x="39178" y="685981"/>
                  </a:lnTo>
                  <a:lnTo>
                    <a:pt x="38203" y="685821"/>
                  </a:lnTo>
                  <a:lnTo>
                    <a:pt x="37532" y="685814"/>
                  </a:lnTo>
                  <a:lnTo>
                    <a:pt x="36744" y="685979"/>
                  </a:lnTo>
                  <a:lnTo>
                    <a:pt x="35824" y="686397"/>
                  </a:lnTo>
                  <a:lnTo>
                    <a:pt x="31266" y="689669"/>
                  </a:lnTo>
                  <a:lnTo>
                    <a:pt x="30062" y="690309"/>
                  </a:lnTo>
                  <a:lnTo>
                    <a:pt x="29001" y="690685"/>
                  </a:lnTo>
                  <a:lnTo>
                    <a:pt x="27636" y="690445"/>
                  </a:lnTo>
                  <a:lnTo>
                    <a:pt x="26438" y="689649"/>
                  </a:lnTo>
                  <a:lnTo>
                    <a:pt x="23954" y="687213"/>
                  </a:lnTo>
                  <a:lnTo>
                    <a:pt x="22853" y="685517"/>
                  </a:lnTo>
                  <a:lnTo>
                    <a:pt x="22008" y="683671"/>
                  </a:lnTo>
                  <a:lnTo>
                    <a:pt x="21648" y="682244"/>
                  </a:lnTo>
                  <a:lnTo>
                    <a:pt x="21347" y="679822"/>
                  </a:lnTo>
                  <a:lnTo>
                    <a:pt x="22890" y="657037"/>
                  </a:lnTo>
                  <a:lnTo>
                    <a:pt x="22590" y="653697"/>
                  </a:lnTo>
                  <a:lnTo>
                    <a:pt x="21924" y="651278"/>
                  </a:lnTo>
                  <a:lnTo>
                    <a:pt x="21398" y="647945"/>
                  </a:lnTo>
                  <a:lnTo>
                    <a:pt x="19597" y="643192"/>
                  </a:lnTo>
                  <a:lnTo>
                    <a:pt x="15233" y="634128"/>
                  </a:lnTo>
                  <a:lnTo>
                    <a:pt x="12581" y="626320"/>
                  </a:lnTo>
                  <a:lnTo>
                    <a:pt x="11757" y="622853"/>
                  </a:lnTo>
                  <a:lnTo>
                    <a:pt x="11281" y="621635"/>
                  </a:lnTo>
                  <a:lnTo>
                    <a:pt x="10761" y="620591"/>
                  </a:lnTo>
                  <a:lnTo>
                    <a:pt x="7503" y="616475"/>
                  </a:lnTo>
                  <a:lnTo>
                    <a:pt x="1583" y="606073"/>
                  </a:lnTo>
                  <a:lnTo>
                    <a:pt x="412" y="602585"/>
                  </a:lnTo>
                  <a:lnTo>
                    <a:pt x="0" y="599198"/>
                  </a:lnTo>
                  <a:lnTo>
                    <a:pt x="130" y="595843"/>
                  </a:lnTo>
                  <a:lnTo>
                    <a:pt x="1278" y="590215"/>
                  </a:lnTo>
                  <a:lnTo>
                    <a:pt x="2421" y="588644"/>
                  </a:lnTo>
                  <a:lnTo>
                    <a:pt x="2191" y="587335"/>
                  </a:lnTo>
                  <a:lnTo>
                    <a:pt x="2488" y="582775"/>
                  </a:lnTo>
                  <a:lnTo>
                    <a:pt x="3505" y="578042"/>
                  </a:lnTo>
                  <a:lnTo>
                    <a:pt x="4151" y="575826"/>
                  </a:lnTo>
                  <a:lnTo>
                    <a:pt x="4650" y="574678"/>
                  </a:lnTo>
                  <a:lnTo>
                    <a:pt x="5313" y="573767"/>
                  </a:lnTo>
                  <a:lnTo>
                    <a:pt x="5833" y="572655"/>
                  </a:lnTo>
                  <a:lnTo>
                    <a:pt x="5617" y="571423"/>
                  </a:lnTo>
                  <a:lnTo>
                    <a:pt x="5137" y="570193"/>
                  </a:lnTo>
                  <a:lnTo>
                    <a:pt x="4862" y="569051"/>
                  </a:lnTo>
                  <a:lnTo>
                    <a:pt x="4253" y="563384"/>
                  </a:lnTo>
                  <a:lnTo>
                    <a:pt x="4797" y="561497"/>
                  </a:lnTo>
                  <a:lnTo>
                    <a:pt x="5533" y="560376"/>
                  </a:lnTo>
                  <a:lnTo>
                    <a:pt x="8253" y="557966"/>
                  </a:lnTo>
                  <a:lnTo>
                    <a:pt x="9100" y="556708"/>
                  </a:lnTo>
                  <a:lnTo>
                    <a:pt x="9879" y="554241"/>
                  </a:lnTo>
                  <a:lnTo>
                    <a:pt x="10908" y="552362"/>
                  </a:lnTo>
                  <a:lnTo>
                    <a:pt x="11603" y="549640"/>
                  </a:lnTo>
                  <a:lnTo>
                    <a:pt x="12017" y="549094"/>
                  </a:lnTo>
                  <a:lnTo>
                    <a:pt x="13839" y="547257"/>
                  </a:lnTo>
                  <a:lnTo>
                    <a:pt x="17811" y="541018"/>
                  </a:lnTo>
                  <a:lnTo>
                    <a:pt x="18675" y="540065"/>
                  </a:lnTo>
                  <a:lnTo>
                    <a:pt x="20016" y="539286"/>
                  </a:lnTo>
                  <a:lnTo>
                    <a:pt x="21286" y="537400"/>
                  </a:lnTo>
                  <a:lnTo>
                    <a:pt x="22271" y="535063"/>
                  </a:lnTo>
                  <a:lnTo>
                    <a:pt x="22762" y="532950"/>
                  </a:lnTo>
                  <a:lnTo>
                    <a:pt x="22689" y="531974"/>
                  </a:lnTo>
                  <a:lnTo>
                    <a:pt x="22116" y="529761"/>
                  </a:lnTo>
                  <a:lnTo>
                    <a:pt x="21973" y="528588"/>
                  </a:lnTo>
                  <a:lnTo>
                    <a:pt x="22209" y="527460"/>
                  </a:lnTo>
                  <a:lnTo>
                    <a:pt x="23275" y="524902"/>
                  </a:lnTo>
                  <a:lnTo>
                    <a:pt x="24769" y="517431"/>
                  </a:lnTo>
                  <a:lnTo>
                    <a:pt x="24132" y="515475"/>
                  </a:lnTo>
                  <a:lnTo>
                    <a:pt x="27227" y="512075"/>
                  </a:lnTo>
                  <a:lnTo>
                    <a:pt x="30263" y="509796"/>
                  </a:lnTo>
                  <a:lnTo>
                    <a:pt x="37631" y="506010"/>
                  </a:lnTo>
                  <a:lnTo>
                    <a:pt x="42282" y="504336"/>
                  </a:lnTo>
                  <a:lnTo>
                    <a:pt x="43260" y="503746"/>
                  </a:lnTo>
                  <a:lnTo>
                    <a:pt x="45091" y="502251"/>
                  </a:lnTo>
                  <a:lnTo>
                    <a:pt x="47239" y="501201"/>
                  </a:lnTo>
                  <a:lnTo>
                    <a:pt x="51281" y="496403"/>
                  </a:lnTo>
                  <a:lnTo>
                    <a:pt x="55798" y="492504"/>
                  </a:lnTo>
                  <a:lnTo>
                    <a:pt x="57897" y="490209"/>
                  </a:lnTo>
                  <a:lnTo>
                    <a:pt x="58772" y="488095"/>
                  </a:lnTo>
                  <a:lnTo>
                    <a:pt x="58953" y="485329"/>
                  </a:lnTo>
                  <a:lnTo>
                    <a:pt x="59579" y="483079"/>
                  </a:lnTo>
                  <a:lnTo>
                    <a:pt x="60733" y="481249"/>
                  </a:lnTo>
                  <a:lnTo>
                    <a:pt x="62496" y="479738"/>
                  </a:lnTo>
                  <a:lnTo>
                    <a:pt x="65509" y="477689"/>
                  </a:lnTo>
                  <a:lnTo>
                    <a:pt x="66629" y="476128"/>
                  </a:lnTo>
                  <a:lnTo>
                    <a:pt x="67062" y="473808"/>
                  </a:lnTo>
                  <a:lnTo>
                    <a:pt x="67444" y="468633"/>
                  </a:lnTo>
                  <a:lnTo>
                    <a:pt x="68428" y="464260"/>
                  </a:lnTo>
                  <a:lnTo>
                    <a:pt x="66710" y="463298"/>
                  </a:lnTo>
                  <a:lnTo>
                    <a:pt x="66463" y="463031"/>
                  </a:lnTo>
                  <a:lnTo>
                    <a:pt x="66090" y="462717"/>
                  </a:lnTo>
                  <a:lnTo>
                    <a:pt x="64066" y="461721"/>
                  </a:lnTo>
                  <a:lnTo>
                    <a:pt x="63222" y="461177"/>
                  </a:lnTo>
                  <a:lnTo>
                    <a:pt x="62624" y="460644"/>
                  </a:lnTo>
                  <a:lnTo>
                    <a:pt x="62152" y="460063"/>
                  </a:lnTo>
                  <a:lnTo>
                    <a:pt x="61673" y="459308"/>
                  </a:lnTo>
                  <a:lnTo>
                    <a:pt x="61089" y="457732"/>
                  </a:lnTo>
                  <a:lnTo>
                    <a:pt x="60972" y="456910"/>
                  </a:lnTo>
                  <a:lnTo>
                    <a:pt x="61037" y="454336"/>
                  </a:lnTo>
                  <a:lnTo>
                    <a:pt x="61394" y="451342"/>
                  </a:lnTo>
                  <a:lnTo>
                    <a:pt x="61780" y="449838"/>
                  </a:lnTo>
                  <a:lnTo>
                    <a:pt x="62366" y="448751"/>
                  </a:lnTo>
                  <a:lnTo>
                    <a:pt x="63013" y="448205"/>
                  </a:lnTo>
                  <a:lnTo>
                    <a:pt x="65093" y="446895"/>
                  </a:lnTo>
                  <a:lnTo>
                    <a:pt x="67613" y="445672"/>
                  </a:lnTo>
                  <a:lnTo>
                    <a:pt x="73535" y="444014"/>
                  </a:lnTo>
                  <a:lnTo>
                    <a:pt x="74862" y="443502"/>
                  </a:lnTo>
                  <a:lnTo>
                    <a:pt x="75909" y="442894"/>
                  </a:lnTo>
                  <a:lnTo>
                    <a:pt x="76743" y="441997"/>
                  </a:lnTo>
                  <a:lnTo>
                    <a:pt x="77117" y="441232"/>
                  </a:lnTo>
                  <a:lnTo>
                    <a:pt x="77271" y="440510"/>
                  </a:lnTo>
                  <a:lnTo>
                    <a:pt x="77264" y="439694"/>
                  </a:lnTo>
                  <a:lnTo>
                    <a:pt x="76731" y="434625"/>
                  </a:lnTo>
                  <a:lnTo>
                    <a:pt x="76951" y="433521"/>
                  </a:lnTo>
                  <a:lnTo>
                    <a:pt x="77454" y="432619"/>
                  </a:lnTo>
                  <a:lnTo>
                    <a:pt x="78243" y="431876"/>
                  </a:lnTo>
                  <a:lnTo>
                    <a:pt x="79356" y="431174"/>
                  </a:lnTo>
                  <a:lnTo>
                    <a:pt x="85190" y="428751"/>
                  </a:lnTo>
                  <a:lnTo>
                    <a:pt x="86720" y="427797"/>
                  </a:lnTo>
                  <a:lnTo>
                    <a:pt x="87221" y="425929"/>
                  </a:lnTo>
                  <a:lnTo>
                    <a:pt x="88732" y="424564"/>
                  </a:lnTo>
                  <a:lnTo>
                    <a:pt x="93335" y="422822"/>
                  </a:lnTo>
                  <a:lnTo>
                    <a:pt x="96302" y="420814"/>
                  </a:lnTo>
                  <a:lnTo>
                    <a:pt x="97424" y="420684"/>
                  </a:lnTo>
                  <a:lnTo>
                    <a:pt x="98478" y="420680"/>
                  </a:lnTo>
                  <a:lnTo>
                    <a:pt x="99373" y="420301"/>
                  </a:lnTo>
                  <a:lnTo>
                    <a:pt x="99993" y="419375"/>
                  </a:lnTo>
                  <a:lnTo>
                    <a:pt x="102378" y="413400"/>
                  </a:lnTo>
                  <a:lnTo>
                    <a:pt x="107384" y="407780"/>
                  </a:lnTo>
                  <a:lnTo>
                    <a:pt x="108193" y="405733"/>
                  </a:lnTo>
                  <a:lnTo>
                    <a:pt x="108640" y="404957"/>
                  </a:lnTo>
                  <a:lnTo>
                    <a:pt x="109626" y="404023"/>
                  </a:lnTo>
                  <a:lnTo>
                    <a:pt x="110798" y="403263"/>
                  </a:lnTo>
                  <a:lnTo>
                    <a:pt x="113480" y="402211"/>
                  </a:lnTo>
                  <a:lnTo>
                    <a:pt x="118773" y="401139"/>
                  </a:lnTo>
                  <a:lnTo>
                    <a:pt x="130484" y="400443"/>
                  </a:lnTo>
                  <a:lnTo>
                    <a:pt x="133045" y="399698"/>
                  </a:lnTo>
                  <a:lnTo>
                    <a:pt x="135385" y="398219"/>
                  </a:lnTo>
                  <a:lnTo>
                    <a:pt x="139215" y="394444"/>
                  </a:lnTo>
                  <a:lnTo>
                    <a:pt x="139754" y="393293"/>
                  </a:lnTo>
                  <a:lnTo>
                    <a:pt x="139740" y="392429"/>
                  </a:lnTo>
                  <a:lnTo>
                    <a:pt x="140032" y="391880"/>
                  </a:lnTo>
                  <a:lnTo>
                    <a:pt x="141482" y="391680"/>
                  </a:lnTo>
                  <a:lnTo>
                    <a:pt x="142934" y="391891"/>
                  </a:lnTo>
                  <a:lnTo>
                    <a:pt x="144602" y="392907"/>
                  </a:lnTo>
                  <a:lnTo>
                    <a:pt x="145687" y="393244"/>
                  </a:lnTo>
                  <a:lnTo>
                    <a:pt x="147633" y="393115"/>
                  </a:lnTo>
                  <a:lnTo>
                    <a:pt x="149358" y="392325"/>
                  </a:lnTo>
                  <a:lnTo>
                    <a:pt x="150588" y="390910"/>
                  </a:lnTo>
                  <a:lnTo>
                    <a:pt x="151596" y="387214"/>
                  </a:lnTo>
                  <a:lnTo>
                    <a:pt x="155586" y="382206"/>
                  </a:lnTo>
                  <a:lnTo>
                    <a:pt x="158964" y="374657"/>
                  </a:lnTo>
                  <a:lnTo>
                    <a:pt x="160464" y="372318"/>
                  </a:lnTo>
                  <a:lnTo>
                    <a:pt x="161402" y="369909"/>
                  </a:lnTo>
                  <a:lnTo>
                    <a:pt x="161283" y="366966"/>
                  </a:lnTo>
                  <a:lnTo>
                    <a:pt x="160460" y="364035"/>
                  </a:lnTo>
                  <a:lnTo>
                    <a:pt x="159277" y="361658"/>
                  </a:lnTo>
                  <a:lnTo>
                    <a:pt x="160101" y="360078"/>
                  </a:lnTo>
                  <a:lnTo>
                    <a:pt x="162616" y="361588"/>
                  </a:lnTo>
                  <a:lnTo>
                    <a:pt x="164211" y="360609"/>
                  </a:lnTo>
                  <a:lnTo>
                    <a:pt x="166545" y="356529"/>
                  </a:lnTo>
                  <a:lnTo>
                    <a:pt x="168312" y="354179"/>
                  </a:lnTo>
                  <a:lnTo>
                    <a:pt x="169019" y="352045"/>
                  </a:lnTo>
                  <a:lnTo>
                    <a:pt x="169880" y="346609"/>
                  </a:lnTo>
                  <a:lnTo>
                    <a:pt x="170404" y="345440"/>
                  </a:lnTo>
                  <a:lnTo>
                    <a:pt x="171896" y="343174"/>
                  </a:lnTo>
                  <a:lnTo>
                    <a:pt x="172291" y="341881"/>
                  </a:lnTo>
                  <a:lnTo>
                    <a:pt x="172250" y="340414"/>
                  </a:lnTo>
                  <a:lnTo>
                    <a:pt x="171618" y="337966"/>
                  </a:lnTo>
                  <a:lnTo>
                    <a:pt x="171458" y="336696"/>
                  </a:lnTo>
                  <a:lnTo>
                    <a:pt x="171586" y="335385"/>
                  </a:lnTo>
                  <a:lnTo>
                    <a:pt x="172154" y="333716"/>
                  </a:lnTo>
                  <a:lnTo>
                    <a:pt x="172282" y="332756"/>
                  </a:lnTo>
                  <a:lnTo>
                    <a:pt x="172712" y="331987"/>
                  </a:lnTo>
                  <a:lnTo>
                    <a:pt x="174689" y="330823"/>
                  </a:lnTo>
                  <a:lnTo>
                    <a:pt x="175249" y="330000"/>
                  </a:lnTo>
                  <a:lnTo>
                    <a:pt x="175195" y="327468"/>
                  </a:lnTo>
                  <a:lnTo>
                    <a:pt x="174583" y="325513"/>
                  </a:lnTo>
                  <a:lnTo>
                    <a:pt x="174306" y="323666"/>
                  </a:lnTo>
                  <a:lnTo>
                    <a:pt x="175241" y="321407"/>
                  </a:lnTo>
                  <a:lnTo>
                    <a:pt x="176275" y="320154"/>
                  </a:lnTo>
                  <a:lnTo>
                    <a:pt x="177916" y="318562"/>
                  </a:lnTo>
                  <a:lnTo>
                    <a:pt x="179840" y="317190"/>
                  </a:lnTo>
                  <a:lnTo>
                    <a:pt x="181732" y="316610"/>
                  </a:lnTo>
                  <a:lnTo>
                    <a:pt x="183385" y="315632"/>
                  </a:lnTo>
                  <a:lnTo>
                    <a:pt x="188224" y="308728"/>
                  </a:lnTo>
                  <a:lnTo>
                    <a:pt x="190289" y="306707"/>
                  </a:lnTo>
                  <a:lnTo>
                    <a:pt x="194703" y="305044"/>
                  </a:lnTo>
                  <a:lnTo>
                    <a:pt x="197002" y="303541"/>
                  </a:lnTo>
                  <a:lnTo>
                    <a:pt x="199909" y="300240"/>
                  </a:lnTo>
                  <a:lnTo>
                    <a:pt x="201613" y="298941"/>
                  </a:lnTo>
                  <a:lnTo>
                    <a:pt x="203847" y="298423"/>
                  </a:lnTo>
                  <a:lnTo>
                    <a:pt x="206571" y="298138"/>
                  </a:lnTo>
                  <a:lnTo>
                    <a:pt x="208442" y="297322"/>
                  </a:lnTo>
                  <a:lnTo>
                    <a:pt x="211872" y="294415"/>
                  </a:lnTo>
                  <a:lnTo>
                    <a:pt x="213302" y="296168"/>
                  </a:lnTo>
                  <a:lnTo>
                    <a:pt x="213658" y="298558"/>
                  </a:lnTo>
                  <a:lnTo>
                    <a:pt x="214373" y="300675"/>
                  </a:lnTo>
                  <a:lnTo>
                    <a:pt x="216879" y="301576"/>
                  </a:lnTo>
                  <a:lnTo>
                    <a:pt x="219079" y="301250"/>
                  </a:lnTo>
                  <a:lnTo>
                    <a:pt x="220864" y="300435"/>
                  </a:lnTo>
                  <a:lnTo>
                    <a:pt x="224107" y="298436"/>
                  </a:lnTo>
                  <a:lnTo>
                    <a:pt x="227914" y="296795"/>
                  </a:lnTo>
                  <a:lnTo>
                    <a:pt x="229727" y="295177"/>
                  </a:lnTo>
                  <a:lnTo>
                    <a:pt x="230610" y="294164"/>
                  </a:lnTo>
                  <a:lnTo>
                    <a:pt x="230578" y="293717"/>
                  </a:lnTo>
                  <a:lnTo>
                    <a:pt x="231014" y="293134"/>
                  </a:lnTo>
                  <a:lnTo>
                    <a:pt x="231746" y="290340"/>
                  </a:lnTo>
                  <a:lnTo>
                    <a:pt x="232142" y="289351"/>
                  </a:lnTo>
                  <a:lnTo>
                    <a:pt x="233165" y="288506"/>
                  </a:lnTo>
                  <a:lnTo>
                    <a:pt x="235583" y="287264"/>
                  </a:lnTo>
                  <a:lnTo>
                    <a:pt x="236365" y="286568"/>
                  </a:lnTo>
                  <a:lnTo>
                    <a:pt x="237217" y="279018"/>
                  </a:lnTo>
                  <a:lnTo>
                    <a:pt x="238248" y="277840"/>
                  </a:lnTo>
                  <a:lnTo>
                    <a:pt x="239911" y="276960"/>
                  </a:lnTo>
                  <a:lnTo>
                    <a:pt x="240324" y="274851"/>
                  </a:lnTo>
                  <a:lnTo>
                    <a:pt x="240200" y="269964"/>
                  </a:lnTo>
                  <a:lnTo>
                    <a:pt x="240951" y="267426"/>
                  </a:lnTo>
                  <a:lnTo>
                    <a:pt x="242872" y="263019"/>
                  </a:lnTo>
                  <a:lnTo>
                    <a:pt x="243264" y="260093"/>
                  </a:lnTo>
                  <a:lnTo>
                    <a:pt x="243857" y="258813"/>
                  </a:lnTo>
                  <a:lnTo>
                    <a:pt x="246485" y="256655"/>
                  </a:lnTo>
                  <a:lnTo>
                    <a:pt x="247082" y="255374"/>
                  </a:lnTo>
                  <a:lnTo>
                    <a:pt x="247280" y="254266"/>
                  </a:lnTo>
                  <a:lnTo>
                    <a:pt x="248244" y="252075"/>
                  </a:lnTo>
                  <a:lnTo>
                    <a:pt x="248801" y="250342"/>
                  </a:lnTo>
                  <a:lnTo>
                    <a:pt x="248978" y="250020"/>
                  </a:lnTo>
                  <a:lnTo>
                    <a:pt x="249377" y="249508"/>
                  </a:lnTo>
                  <a:lnTo>
                    <a:pt x="249066" y="248185"/>
                  </a:lnTo>
                  <a:lnTo>
                    <a:pt x="249567" y="246922"/>
                  </a:lnTo>
                  <a:lnTo>
                    <a:pt x="250377" y="245577"/>
                  </a:lnTo>
                  <a:lnTo>
                    <a:pt x="250984" y="243999"/>
                  </a:lnTo>
                  <a:lnTo>
                    <a:pt x="251108" y="242140"/>
                  </a:lnTo>
                  <a:lnTo>
                    <a:pt x="250887" y="240339"/>
                  </a:lnTo>
                  <a:lnTo>
                    <a:pt x="249514" y="236117"/>
                  </a:lnTo>
                  <a:lnTo>
                    <a:pt x="249315" y="235544"/>
                  </a:lnTo>
                  <a:lnTo>
                    <a:pt x="249044" y="234280"/>
                  </a:lnTo>
                  <a:lnTo>
                    <a:pt x="248485" y="232527"/>
                  </a:lnTo>
                  <a:lnTo>
                    <a:pt x="248017" y="231465"/>
                  </a:lnTo>
                  <a:lnTo>
                    <a:pt x="247873" y="230893"/>
                  </a:lnTo>
                  <a:lnTo>
                    <a:pt x="247906" y="230261"/>
                  </a:lnTo>
                  <a:lnTo>
                    <a:pt x="248424" y="228373"/>
                  </a:lnTo>
                  <a:lnTo>
                    <a:pt x="248529" y="227658"/>
                  </a:lnTo>
                  <a:lnTo>
                    <a:pt x="249218" y="225269"/>
                  </a:lnTo>
                  <a:lnTo>
                    <a:pt x="250239" y="222893"/>
                  </a:lnTo>
                  <a:lnTo>
                    <a:pt x="250663" y="221547"/>
                  </a:lnTo>
                  <a:lnTo>
                    <a:pt x="250859" y="220439"/>
                  </a:lnTo>
                  <a:lnTo>
                    <a:pt x="250629" y="218746"/>
                  </a:lnTo>
                  <a:lnTo>
                    <a:pt x="250607" y="217971"/>
                  </a:lnTo>
                  <a:lnTo>
                    <a:pt x="250672" y="217238"/>
                  </a:lnTo>
                  <a:lnTo>
                    <a:pt x="252197" y="211395"/>
                  </a:lnTo>
                  <a:lnTo>
                    <a:pt x="256195" y="203453"/>
                  </a:lnTo>
                  <a:lnTo>
                    <a:pt x="256704" y="202119"/>
                  </a:lnTo>
                  <a:lnTo>
                    <a:pt x="256903" y="201172"/>
                  </a:lnTo>
                  <a:lnTo>
                    <a:pt x="256742" y="200605"/>
                  </a:lnTo>
                  <a:lnTo>
                    <a:pt x="256317" y="199579"/>
                  </a:lnTo>
                  <a:lnTo>
                    <a:pt x="256174" y="199031"/>
                  </a:lnTo>
                  <a:lnTo>
                    <a:pt x="256115" y="198232"/>
                  </a:lnTo>
                  <a:lnTo>
                    <a:pt x="256364" y="197762"/>
                  </a:lnTo>
                  <a:lnTo>
                    <a:pt x="256833" y="197512"/>
                  </a:lnTo>
                  <a:lnTo>
                    <a:pt x="257448" y="197585"/>
                  </a:lnTo>
                  <a:lnTo>
                    <a:pt x="258997" y="197946"/>
                  </a:lnTo>
                  <a:lnTo>
                    <a:pt x="262461" y="196960"/>
                  </a:lnTo>
                  <a:lnTo>
                    <a:pt x="263801" y="196159"/>
                  </a:lnTo>
                  <a:lnTo>
                    <a:pt x="264184" y="195748"/>
                  </a:lnTo>
                  <a:lnTo>
                    <a:pt x="264506" y="195284"/>
                  </a:lnTo>
                  <a:lnTo>
                    <a:pt x="264770" y="194677"/>
                  </a:lnTo>
                  <a:lnTo>
                    <a:pt x="264975" y="193926"/>
                  </a:lnTo>
                  <a:lnTo>
                    <a:pt x="265093" y="192866"/>
                  </a:lnTo>
                  <a:lnTo>
                    <a:pt x="265084" y="192043"/>
                  </a:lnTo>
                  <a:lnTo>
                    <a:pt x="264897" y="191399"/>
                  </a:lnTo>
                  <a:lnTo>
                    <a:pt x="263920" y="190032"/>
                  </a:lnTo>
                  <a:lnTo>
                    <a:pt x="263682" y="189501"/>
                  </a:lnTo>
                  <a:lnTo>
                    <a:pt x="263501" y="188898"/>
                  </a:lnTo>
                  <a:lnTo>
                    <a:pt x="263430" y="187462"/>
                  </a:lnTo>
                  <a:lnTo>
                    <a:pt x="263570" y="184667"/>
                  </a:lnTo>
                  <a:lnTo>
                    <a:pt x="263519" y="184214"/>
                  </a:lnTo>
                  <a:lnTo>
                    <a:pt x="263032" y="182490"/>
                  </a:lnTo>
                  <a:lnTo>
                    <a:pt x="262898" y="181554"/>
                  </a:lnTo>
                  <a:lnTo>
                    <a:pt x="262873" y="179957"/>
                  </a:lnTo>
                  <a:lnTo>
                    <a:pt x="263023" y="179046"/>
                  </a:lnTo>
                  <a:lnTo>
                    <a:pt x="264496" y="175068"/>
                  </a:lnTo>
                  <a:lnTo>
                    <a:pt x="265159" y="170385"/>
                  </a:lnTo>
                  <a:lnTo>
                    <a:pt x="265130" y="169014"/>
                  </a:lnTo>
                  <a:lnTo>
                    <a:pt x="265006" y="168030"/>
                  </a:lnTo>
                  <a:lnTo>
                    <a:pt x="264199" y="165716"/>
                  </a:lnTo>
                  <a:lnTo>
                    <a:pt x="263798" y="163826"/>
                  </a:lnTo>
                  <a:lnTo>
                    <a:pt x="263705" y="162878"/>
                  </a:lnTo>
                  <a:lnTo>
                    <a:pt x="263782" y="156519"/>
                  </a:lnTo>
                  <a:lnTo>
                    <a:pt x="263688" y="155786"/>
                  </a:lnTo>
                  <a:lnTo>
                    <a:pt x="263533" y="155165"/>
                  </a:lnTo>
                  <a:lnTo>
                    <a:pt x="262811" y="153203"/>
                  </a:lnTo>
                  <a:lnTo>
                    <a:pt x="262597" y="152124"/>
                  </a:lnTo>
                  <a:lnTo>
                    <a:pt x="262772" y="151480"/>
                  </a:lnTo>
                  <a:lnTo>
                    <a:pt x="263118" y="150998"/>
                  </a:lnTo>
                  <a:lnTo>
                    <a:pt x="263631" y="150738"/>
                  </a:lnTo>
                  <a:lnTo>
                    <a:pt x="265346" y="150116"/>
                  </a:lnTo>
                  <a:lnTo>
                    <a:pt x="266673" y="149911"/>
                  </a:lnTo>
                  <a:lnTo>
                    <a:pt x="267275" y="149763"/>
                  </a:lnTo>
                  <a:lnTo>
                    <a:pt x="267771" y="149467"/>
                  </a:lnTo>
                  <a:lnTo>
                    <a:pt x="269532" y="148059"/>
                  </a:lnTo>
                  <a:lnTo>
                    <a:pt x="270330" y="147293"/>
                  </a:lnTo>
                  <a:lnTo>
                    <a:pt x="270688" y="146864"/>
                  </a:lnTo>
                  <a:lnTo>
                    <a:pt x="271066" y="146204"/>
                  </a:lnTo>
                  <a:lnTo>
                    <a:pt x="271450" y="145371"/>
                  </a:lnTo>
                  <a:lnTo>
                    <a:pt x="273731" y="138481"/>
                  </a:lnTo>
                  <a:lnTo>
                    <a:pt x="274963" y="131333"/>
                  </a:lnTo>
                  <a:lnTo>
                    <a:pt x="275289" y="130476"/>
                  </a:lnTo>
                  <a:lnTo>
                    <a:pt x="276959" y="128144"/>
                  </a:lnTo>
                  <a:lnTo>
                    <a:pt x="277352" y="127752"/>
                  </a:lnTo>
                  <a:lnTo>
                    <a:pt x="277782" y="127402"/>
                  </a:lnTo>
                  <a:lnTo>
                    <a:pt x="279314" y="126650"/>
                  </a:lnTo>
                  <a:lnTo>
                    <a:pt x="279404" y="126579"/>
                  </a:lnTo>
                  <a:lnTo>
                    <a:pt x="279770" y="126186"/>
                  </a:lnTo>
                  <a:lnTo>
                    <a:pt x="281053" y="124373"/>
                  </a:lnTo>
                  <a:lnTo>
                    <a:pt x="281423" y="123951"/>
                  </a:lnTo>
                  <a:lnTo>
                    <a:pt x="281755" y="123487"/>
                  </a:lnTo>
                  <a:lnTo>
                    <a:pt x="282637" y="121958"/>
                  </a:lnTo>
                  <a:lnTo>
                    <a:pt x="284172" y="120497"/>
                  </a:lnTo>
                  <a:lnTo>
                    <a:pt x="284987" y="119373"/>
                  </a:lnTo>
                  <a:lnTo>
                    <a:pt x="285390" y="118576"/>
                  </a:lnTo>
                  <a:lnTo>
                    <a:pt x="285653" y="117808"/>
                  </a:lnTo>
                  <a:lnTo>
                    <a:pt x="285992" y="114358"/>
                  </a:lnTo>
                  <a:lnTo>
                    <a:pt x="286258" y="113501"/>
                  </a:lnTo>
                  <a:lnTo>
                    <a:pt x="286574" y="112823"/>
                  </a:lnTo>
                  <a:lnTo>
                    <a:pt x="287888" y="110944"/>
                  </a:lnTo>
                  <a:lnTo>
                    <a:pt x="289415" y="109304"/>
                  </a:lnTo>
                  <a:lnTo>
                    <a:pt x="291130" y="107027"/>
                  </a:lnTo>
                  <a:lnTo>
                    <a:pt x="292835" y="103928"/>
                  </a:lnTo>
                  <a:lnTo>
                    <a:pt x="295691" y="97437"/>
                  </a:lnTo>
                  <a:lnTo>
                    <a:pt x="296180" y="95984"/>
                  </a:lnTo>
                  <a:lnTo>
                    <a:pt x="296290" y="95335"/>
                  </a:lnTo>
                  <a:lnTo>
                    <a:pt x="296258" y="94673"/>
                  </a:lnTo>
                  <a:lnTo>
                    <a:pt x="296144" y="94065"/>
                  </a:lnTo>
                  <a:lnTo>
                    <a:pt x="295119" y="91981"/>
                  </a:lnTo>
                  <a:lnTo>
                    <a:pt x="295005" y="91367"/>
                  </a:lnTo>
                  <a:lnTo>
                    <a:pt x="295189" y="89270"/>
                  </a:lnTo>
                  <a:lnTo>
                    <a:pt x="295186" y="87780"/>
                  </a:lnTo>
                  <a:lnTo>
                    <a:pt x="295774" y="83133"/>
                  </a:lnTo>
                  <a:lnTo>
                    <a:pt x="295657" y="81661"/>
                  </a:lnTo>
                  <a:lnTo>
                    <a:pt x="295310" y="80480"/>
                  </a:lnTo>
                  <a:lnTo>
                    <a:pt x="294436" y="78855"/>
                  </a:lnTo>
                  <a:lnTo>
                    <a:pt x="294230" y="78056"/>
                  </a:lnTo>
                  <a:lnTo>
                    <a:pt x="294369" y="77467"/>
                  </a:lnTo>
                  <a:lnTo>
                    <a:pt x="294684" y="77015"/>
                  </a:lnTo>
                  <a:lnTo>
                    <a:pt x="295109" y="76647"/>
                  </a:lnTo>
                  <a:lnTo>
                    <a:pt x="295600" y="76350"/>
                  </a:lnTo>
                  <a:lnTo>
                    <a:pt x="297321" y="75672"/>
                  </a:lnTo>
                  <a:lnTo>
                    <a:pt x="297880" y="75304"/>
                  </a:lnTo>
                  <a:lnTo>
                    <a:pt x="298457" y="74770"/>
                  </a:lnTo>
                  <a:lnTo>
                    <a:pt x="298656" y="74157"/>
                  </a:lnTo>
                  <a:lnTo>
                    <a:pt x="298635" y="73609"/>
                  </a:lnTo>
                  <a:lnTo>
                    <a:pt x="298428" y="73095"/>
                  </a:lnTo>
                  <a:lnTo>
                    <a:pt x="298090" y="72647"/>
                  </a:lnTo>
                  <a:lnTo>
                    <a:pt x="297187" y="71857"/>
                  </a:lnTo>
                  <a:lnTo>
                    <a:pt x="296966" y="71194"/>
                  </a:lnTo>
                  <a:lnTo>
                    <a:pt x="297121" y="70659"/>
                  </a:lnTo>
                  <a:lnTo>
                    <a:pt x="297463" y="70177"/>
                  </a:lnTo>
                  <a:lnTo>
                    <a:pt x="298284" y="69453"/>
                  </a:lnTo>
                  <a:lnTo>
                    <a:pt x="302204" y="67090"/>
                  </a:lnTo>
                  <a:lnTo>
                    <a:pt x="302641" y="66723"/>
                  </a:lnTo>
                  <a:lnTo>
                    <a:pt x="303601" y="65451"/>
                  </a:lnTo>
                  <a:lnTo>
                    <a:pt x="304323" y="64244"/>
                  </a:lnTo>
                  <a:lnTo>
                    <a:pt x="304672" y="63369"/>
                  </a:lnTo>
                  <a:lnTo>
                    <a:pt x="306633" y="55093"/>
                  </a:lnTo>
                  <a:lnTo>
                    <a:pt x="306625" y="53365"/>
                  </a:lnTo>
                  <a:lnTo>
                    <a:pt x="306391" y="52148"/>
                  </a:lnTo>
                  <a:lnTo>
                    <a:pt x="306006" y="51134"/>
                  </a:lnTo>
                  <a:lnTo>
                    <a:pt x="308103" y="46738"/>
                  </a:lnTo>
                  <a:lnTo>
                    <a:pt x="308734" y="43850"/>
                  </a:lnTo>
                  <a:lnTo>
                    <a:pt x="308712" y="42646"/>
                  </a:lnTo>
                  <a:lnTo>
                    <a:pt x="308891" y="41473"/>
                  </a:lnTo>
                  <a:lnTo>
                    <a:pt x="309539" y="39330"/>
                  </a:lnTo>
                  <a:lnTo>
                    <a:pt x="309654" y="38204"/>
                  </a:lnTo>
                  <a:lnTo>
                    <a:pt x="309577" y="37036"/>
                  </a:lnTo>
                  <a:lnTo>
                    <a:pt x="310294" y="34500"/>
                  </a:lnTo>
                  <a:lnTo>
                    <a:pt x="311079" y="33627"/>
                  </a:lnTo>
                  <a:lnTo>
                    <a:pt x="312373" y="32834"/>
                  </a:lnTo>
                  <a:lnTo>
                    <a:pt x="313391" y="31891"/>
                  </a:lnTo>
                  <a:lnTo>
                    <a:pt x="314000" y="30374"/>
                  </a:lnTo>
                  <a:lnTo>
                    <a:pt x="314293" y="29034"/>
                  </a:lnTo>
                  <a:lnTo>
                    <a:pt x="314243" y="27789"/>
                  </a:lnTo>
                  <a:lnTo>
                    <a:pt x="314758" y="26253"/>
                  </a:lnTo>
                  <a:lnTo>
                    <a:pt x="315658" y="24547"/>
                  </a:lnTo>
                  <a:lnTo>
                    <a:pt x="318987" y="20616"/>
                  </a:lnTo>
                  <a:lnTo>
                    <a:pt x="320073" y="19644"/>
                  </a:lnTo>
                  <a:lnTo>
                    <a:pt x="320458" y="18621"/>
                  </a:lnTo>
                  <a:lnTo>
                    <a:pt x="320664" y="17501"/>
                  </a:lnTo>
                  <a:lnTo>
                    <a:pt x="321097" y="16323"/>
                  </a:lnTo>
                  <a:lnTo>
                    <a:pt x="322380" y="15513"/>
                  </a:lnTo>
                  <a:lnTo>
                    <a:pt x="323270" y="15058"/>
                  </a:lnTo>
                  <a:lnTo>
                    <a:pt x="324026" y="14411"/>
                  </a:lnTo>
                  <a:lnTo>
                    <a:pt x="324253" y="13644"/>
                  </a:lnTo>
                  <a:lnTo>
                    <a:pt x="324675" y="12877"/>
                  </a:lnTo>
                  <a:lnTo>
                    <a:pt x="325390" y="12577"/>
                  </a:lnTo>
                  <a:lnTo>
                    <a:pt x="326167" y="12461"/>
                  </a:lnTo>
                  <a:lnTo>
                    <a:pt x="326884" y="11576"/>
                  </a:lnTo>
                  <a:lnTo>
                    <a:pt x="327036" y="11285"/>
                  </a:lnTo>
                  <a:lnTo>
                    <a:pt x="327312" y="10881"/>
                  </a:lnTo>
                  <a:lnTo>
                    <a:pt x="329210" y="9353"/>
                  </a:lnTo>
                  <a:lnTo>
                    <a:pt x="331888" y="7757"/>
                  </a:lnTo>
                  <a:lnTo>
                    <a:pt x="334109" y="5909"/>
                  </a:lnTo>
                  <a:lnTo>
                    <a:pt x="343791" y="0"/>
                  </a:lnTo>
                  <a:lnTo>
                    <a:pt x="345139" y="1169"/>
                  </a:lnTo>
                  <a:lnTo>
                    <a:pt x="346105" y="2182"/>
                  </a:lnTo>
                  <a:lnTo>
                    <a:pt x="346496" y="3108"/>
                  </a:lnTo>
                  <a:lnTo>
                    <a:pt x="346673" y="4467"/>
                  </a:lnTo>
                  <a:lnTo>
                    <a:pt x="346453" y="6546"/>
                  </a:lnTo>
                  <a:lnTo>
                    <a:pt x="345948" y="7902"/>
                  </a:lnTo>
                  <a:lnTo>
                    <a:pt x="345253" y="9025"/>
                  </a:lnTo>
                  <a:lnTo>
                    <a:pt x="339365" y="15245"/>
                  </a:lnTo>
                  <a:lnTo>
                    <a:pt x="338594" y="16361"/>
                  </a:lnTo>
                  <a:lnTo>
                    <a:pt x="338010" y="17502"/>
                  </a:lnTo>
                  <a:lnTo>
                    <a:pt x="337720" y="18484"/>
                  </a:lnTo>
                  <a:lnTo>
                    <a:pt x="337737" y="19783"/>
                  </a:lnTo>
                  <a:lnTo>
                    <a:pt x="338525" y="25103"/>
                  </a:lnTo>
                  <a:lnTo>
                    <a:pt x="338445" y="27242"/>
                  </a:lnTo>
                  <a:lnTo>
                    <a:pt x="337984" y="29350"/>
                  </a:lnTo>
                  <a:lnTo>
                    <a:pt x="337203" y="30829"/>
                  </a:lnTo>
                  <a:lnTo>
                    <a:pt x="331198" y="39578"/>
                  </a:lnTo>
                  <a:lnTo>
                    <a:pt x="330362" y="41284"/>
                  </a:lnTo>
                  <a:lnTo>
                    <a:pt x="329828" y="42974"/>
                  </a:lnTo>
                  <a:lnTo>
                    <a:pt x="329527" y="44659"/>
                  </a:lnTo>
                  <a:lnTo>
                    <a:pt x="330080" y="56832"/>
                  </a:lnTo>
                  <a:lnTo>
                    <a:pt x="330551" y="58682"/>
                  </a:lnTo>
                  <a:lnTo>
                    <a:pt x="331352" y="59979"/>
                  </a:lnTo>
                  <a:lnTo>
                    <a:pt x="333448" y="61450"/>
                  </a:lnTo>
                  <a:lnTo>
                    <a:pt x="354491" y="716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0" name="Google Shape;510;p48"/>
            <p:cNvSpPr/>
            <p:nvPr/>
          </p:nvSpPr>
          <p:spPr>
            <a:xfrm>
              <a:off x="4394463" y="4565437"/>
              <a:ext cx="960196" cy="638424"/>
            </a:xfrm>
            <a:custGeom>
              <a:avLst/>
              <a:gdLst/>
              <a:ahLst/>
              <a:cxnLst/>
              <a:rect l="l" t="t" r="r" b="b"/>
              <a:pathLst>
                <a:path w="960196" h="638424" extrusionOk="0">
                  <a:moveTo>
                    <a:pt x="535996" y="638423"/>
                  </a:moveTo>
                  <a:lnTo>
                    <a:pt x="535996" y="638424"/>
                  </a:lnTo>
                  <a:lnTo>
                    <a:pt x="535996" y="638423"/>
                  </a:lnTo>
                  <a:close/>
                  <a:moveTo>
                    <a:pt x="604246" y="568395"/>
                  </a:moveTo>
                  <a:lnTo>
                    <a:pt x="604225" y="569180"/>
                  </a:lnTo>
                  <a:lnTo>
                    <a:pt x="599206" y="572568"/>
                  </a:lnTo>
                  <a:lnTo>
                    <a:pt x="595493" y="573486"/>
                  </a:lnTo>
                  <a:lnTo>
                    <a:pt x="593386" y="574575"/>
                  </a:lnTo>
                  <a:lnTo>
                    <a:pt x="568141" y="594937"/>
                  </a:lnTo>
                  <a:lnTo>
                    <a:pt x="564170" y="596920"/>
                  </a:lnTo>
                  <a:lnTo>
                    <a:pt x="562518" y="598798"/>
                  </a:lnTo>
                  <a:lnTo>
                    <a:pt x="560221" y="602290"/>
                  </a:lnTo>
                  <a:lnTo>
                    <a:pt x="558195" y="606629"/>
                  </a:lnTo>
                  <a:lnTo>
                    <a:pt x="557017" y="608225"/>
                  </a:lnTo>
                  <a:lnTo>
                    <a:pt x="555787" y="607698"/>
                  </a:lnTo>
                  <a:lnTo>
                    <a:pt x="555883" y="605278"/>
                  </a:lnTo>
                  <a:lnTo>
                    <a:pt x="557653" y="601449"/>
                  </a:lnTo>
                  <a:lnTo>
                    <a:pt x="558136" y="599466"/>
                  </a:lnTo>
                  <a:lnTo>
                    <a:pt x="558909" y="598769"/>
                  </a:lnTo>
                  <a:lnTo>
                    <a:pt x="563291" y="593641"/>
                  </a:lnTo>
                  <a:lnTo>
                    <a:pt x="575545" y="584340"/>
                  </a:lnTo>
                  <a:lnTo>
                    <a:pt x="580202" y="582259"/>
                  </a:lnTo>
                  <a:lnTo>
                    <a:pt x="586738" y="575838"/>
                  </a:lnTo>
                  <a:lnTo>
                    <a:pt x="592181" y="573822"/>
                  </a:lnTo>
                  <a:lnTo>
                    <a:pt x="595030" y="570895"/>
                  </a:lnTo>
                  <a:lnTo>
                    <a:pt x="596964" y="569885"/>
                  </a:lnTo>
                  <a:lnTo>
                    <a:pt x="598068" y="569776"/>
                  </a:lnTo>
                  <a:lnTo>
                    <a:pt x="600554" y="569957"/>
                  </a:lnTo>
                  <a:lnTo>
                    <a:pt x="601591" y="569604"/>
                  </a:lnTo>
                  <a:lnTo>
                    <a:pt x="603106" y="568774"/>
                  </a:lnTo>
                  <a:close/>
                  <a:moveTo>
                    <a:pt x="718016" y="482840"/>
                  </a:moveTo>
                  <a:lnTo>
                    <a:pt x="719305" y="482891"/>
                  </a:lnTo>
                  <a:lnTo>
                    <a:pt x="722777" y="483682"/>
                  </a:lnTo>
                  <a:lnTo>
                    <a:pt x="724935" y="483738"/>
                  </a:lnTo>
                  <a:lnTo>
                    <a:pt x="725825" y="483901"/>
                  </a:lnTo>
                  <a:lnTo>
                    <a:pt x="725899" y="484268"/>
                  </a:lnTo>
                  <a:lnTo>
                    <a:pt x="725753" y="484779"/>
                  </a:lnTo>
                  <a:lnTo>
                    <a:pt x="725999" y="485394"/>
                  </a:lnTo>
                  <a:lnTo>
                    <a:pt x="727496" y="487484"/>
                  </a:lnTo>
                  <a:lnTo>
                    <a:pt x="728573" y="489900"/>
                  </a:lnTo>
                  <a:lnTo>
                    <a:pt x="728502" y="491246"/>
                  </a:lnTo>
                  <a:lnTo>
                    <a:pt x="723352" y="488697"/>
                  </a:lnTo>
                  <a:lnTo>
                    <a:pt x="721871" y="488744"/>
                  </a:lnTo>
                  <a:lnTo>
                    <a:pt x="720729" y="489979"/>
                  </a:lnTo>
                  <a:lnTo>
                    <a:pt x="719823" y="489534"/>
                  </a:lnTo>
                  <a:lnTo>
                    <a:pt x="718021" y="489413"/>
                  </a:lnTo>
                  <a:lnTo>
                    <a:pt x="717153" y="489101"/>
                  </a:lnTo>
                  <a:lnTo>
                    <a:pt x="716666" y="488592"/>
                  </a:lnTo>
                  <a:lnTo>
                    <a:pt x="715089" y="485903"/>
                  </a:lnTo>
                  <a:lnTo>
                    <a:pt x="716537" y="485293"/>
                  </a:lnTo>
                  <a:lnTo>
                    <a:pt x="717054" y="485418"/>
                  </a:lnTo>
                  <a:lnTo>
                    <a:pt x="717913" y="485974"/>
                  </a:lnTo>
                  <a:lnTo>
                    <a:pt x="718321" y="485226"/>
                  </a:lnTo>
                  <a:lnTo>
                    <a:pt x="718520" y="484641"/>
                  </a:lnTo>
                  <a:lnTo>
                    <a:pt x="718432" y="483918"/>
                  </a:lnTo>
                  <a:close/>
                  <a:moveTo>
                    <a:pt x="832672" y="463113"/>
                  </a:moveTo>
                  <a:lnTo>
                    <a:pt x="833552" y="463196"/>
                  </a:lnTo>
                  <a:lnTo>
                    <a:pt x="834740" y="463570"/>
                  </a:lnTo>
                  <a:lnTo>
                    <a:pt x="835789" y="464052"/>
                  </a:lnTo>
                  <a:lnTo>
                    <a:pt x="840970" y="468083"/>
                  </a:lnTo>
                  <a:lnTo>
                    <a:pt x="841816" y="469328"/>
                  </a:lnTo>
                  <a:lnTo>
                    <a:pt x="840772" y="477589"/>
                  </a:lnTo>
                  <a:lnTo>
                    <a:pt x="837532" y="476898"/>
                  </a:lnTo>
                  <a:lnTo>
                    <a:pt x="836830" y="480287"/>
                  </a:lnTo>
                  <a:lnTo>
                    <a:pt x="838397" y="483708"/>
                  </a:lnTo>
                  <a:lnTo>
                    <a:pt x="841987" y="483137"/>
                  </a:lnTo>
                  <a:lnTo>
                    <a:pt x="842467" y="483939"/>
                  </a:lnTo>
                  <a:lnTo>
                    <a:pt x="842596" y="484280"/>
                  </a:lnTo>
                  <a:lnTo>
                    <a:pt x="842717" y="484799"/>
                  </a:lnTo>
                  <a:lnTo>
                    <a:pt x="841359" y="485075"/>
                  </a:lnTo>
                  <a:lnTo>
                    <a:pt x="841277" y="485935"/>
                  </a:lnTo>
                  <a:lnTo>
                    <a:pt x="841678" y="487203"/>
                  </a:lnTo>
                  <a:lnTo>
                    <a:pt x="841764" y="488696"/>
                  </a:lnTo>
                  <a:lnTo>
                    <a:pt x="842105" y="489203"/>
                  </a:lnTo>
                  <a:lnTo>
                    <a:pt x="842041" y="489726"/>
                  </a:lnTo>
                  <a:lnTo>
                    <a:pt x="841333" y="490650"/>
                  </a:lnTo>
                  <a:lnTo>
                    <a:pt x="840862" y="491029"/>
                  </a:lnTo>
                  <a:lnTo>
                    <a:pt x="839482" y="491773"/>
                  </a:lnTo>
                  <a:lnTo>
                    <a:pt x="838995" y="491242"/>
                  </a:lnTo>
                  <a:lnTo>
                    <a:pt x="838520" y="491068"/>
                  </a:lnTo>
                  <a:lnTo>
                    <a:pt x="837997" y="491052"/>
                  </a:lnTo>
                  <a:lnTo>
                    <a:pt x="837348" y="490919"/>
                  </a:lnTo>
                  <a:lnTo>
                    <a:pt x="836398" y="489175"/>
                  </a:lnTo>
                  <a:lnTo>
                    <a:pt x="835579" y="486732"/>
                  </a:lnTo>
                  <a:lnTo>
                    <a:pt x="834592" y="485165"/>
                  </a:lnTo>
                  <a:lnTo>
                    <a:pt x="833144" y="486076"/>
                  </a:lnTo>
                  <a:lnTo>
                    <a:pt x="832525" y="485195"/>
                  </a:lnTo>
                  <a:lnTo>
                    <a:pt x="828644" y="486856"/>
                  </a:lnTo>
                  <a:lnTo>
                    <a:pt x="824410" y="487869"/>
                  </a:lnTo>
                  <a:lnTo>
                    <a:pt x="820607" y="487426"/>
                  </a:lnTo>
                  <a:lnTo>
                    <a:pt x="818039" y="484753"/>
                  </a:lnTo>
                  <a:lnTo>
                    <a:pt x="817519" y="482283"/>
                  </a:lnTo>
                  <a:lnTo>
                    <a:pt x="818171" y="480672"/>
                  </a:lnTo>
                  <a:lnTo>
                    <a:pt x="819544" y="479571"/>
                  </a:lnTo>
                  <a:lnTo>
                    <a:pt x="821166" y="478561"/>
                  </a:lnTo>
                  <a:lnTo>
                    <a:pt x="828237" y="472095"/>
                  </a:lnTo>
                  <a:lnTo>
                    <a:pt x="829444" y="470098"/>
                  </a:lnTo>
                  <a:lnTo>
                    <a:pt x="830320" y="466639"/>
                  </a:lnTo>
                  <a:lnTo>
                    <a:pt x="830760" y="465856"/>
                  </a:lnTo>
                  <a:lnTo>
                    <a:pt x="831350" y="464984"/>
                  </a:lnTo>
                  <a:lnTo>
                    <a:pt x="831543" y="464231"/>
                  </a:lnTo>
                  <a:lnTo>
                    <a:pt x="831818" y="463593"/>
                  </a:lnTo>
                  <a:close/>
                  <a:moveTo>
                    <a:pt x="291202" y="0"/>
                  </a:moveTo>
                  <a:lnTo>
                    <a:pt x="294577" y="1302"/>
                  </a:lnTo>
                  <a:lnTo>
                    <a:pt x="297138" y="3624"/>
                  </a:lnTo>
                  <a:lnTo>
                    <a:pt x="301176" y="9008"/>
                  </a:lnTo>
                  <a:lnTo>
                    <a:pt x="303979" y="10261"/>
                  </a:lnTo>
                  <a:lnTo>
                    <a:pt x="338977" y="15453"/>
                  </a:lnTo>
                  <a:lnTo>
                    <a:pt x="353455" y="17698"/>
                  </a:lnTo>
                  <a:lnTo>
                    <a:pt x="389869" y="17853"/>
                  </a:lnTo>
                  <a:lnTo>
                    <a:pt x="395077" y="18966"/>
                  </a:lnTo>
                  <a:lnTo>
                    <a:pt x="404996" y="22197"/>
                  </a:lnTo>
                  <a:lnTo>
                    <a:pt x="407381" y="23792"/>
                  </a:lnTo>
                  <a:lnTo>
                    <a:pt x="414718" y="22406"/>
                  </a:lnTo>
                  <a:lnTo>
                    <a:pt x="417146" y="22239"/>
                  </a:lnTo>
                  <a:lnTo>
                    <a:pt x="419528" y="22573"/>
                  </a:lnTo>
                  <a:lnTo>
                    <a:pt x="421681" y="23506"/>
                  </a:lnTo>
                  <a:lnTo>
                    <a:pt x="422770" y="25018"/>
                  </a:lnTo>
                  <a:lnTo>
                    <a:pt x="421969" y="27082"/>
                  </a:lnTo>
                  <a:lnTo>
                    <a:pt x="418246" y="28377"/>
                  </a:lnTo>
                  <a:lnTo>
                    <a:pt x="417843" y="28611"/>
                  </a:lnTo>
                  <a:lnTo>
                    <a:pt x="417113" y="29163"/>
                  </a:lnTo>
                  <a:lnTo>
                    <a:pt x="416829" y="30446"/>
                  </a:lnTo>
                  <a:lnTo>
                    <a:pt x="416669" y="31891"/>
                  </a:lnTo>
                  <a:lnTo>
                    <a:pt x="415739" y="34829"/>
                  </a:lnTo>
                  <a:lnTo>
                    <a:pt x="415786" y="37699"/>
                  </a:lnTo>
                  <a:lnTo>
                    <a:pt x="416529" y="42761"/>
                  </a:lnTo>
                  <a:lnTo>
                    <a:pt x="417231" y="45161"/>
                  </a:lnTo>
                  <a:lnTo>
                    <a:pt x="419790" y="50766"/>
                  </a:lnTo>
                  <a:lnTo>
                    <a:pt x="422591" y="54474"/>
                  </a:lnTo>
                  <a:lnTo>
                    <a:pt x="423976" y="58381"/>
                  </a:lnTo>
                  <a:lnTo>
                    <a:pt x="425194" y="60150"/>
                  </a:lnTo>
                  <a:lnTo>
                    <a:pt x="428920" y="61785"/>
                  </a:lnTo>
                  <a:lnTo>
                    <a:pt x="432467" y="60365"/>
                  </a:lnTo>
                  <a:lnTo>
                    <a:pt x="435557" y="57304"/>
                  </a:lnTo>
                  <a:lnTo>
                    <a:pt x="437913" y="53996"/>
                  </a:lnTo>
                  <a:lnTo>
                    <a:pt x="441432" y="46040"/>
                  </a:lnTo>
                  <a:lnTo>
                    <a:pt x="444358" y="43007"/>
                  </a:lnTo>
                  <a:lnTo>
                    <a:pt x="448540" y="43966"/>
                  </a:lnTo>
                  <a:lnTo>
                    <a:pt x="451089" y="47847"/>
                  </a:lnTo>
                  <a:lnTo>
                    <a:pt x="451883" y="53132"/>
                  </a:lnTo>
                  <a:lnTo>
                    <a:pt x="451161" y="63589"/>
                  </a:lnTo>
                  <a:lnTo>
                    <a:pt x="451772" y="72710"/>
                  </a:lnTo>
                  <a:lnTo>
                    <a:pt x="452741" y="74026"/>
                  </a:lnTo>
                  <a:lnTo>
                    <a:pt x="457459" y="76106"/>
                  </a:lnTo>
                  <a:lnTo>
                    <a:pt x="459099" y="77197"/>
                  </a:lnTo>
                  <a:lnTo>
                    <a:pt x="462334" y="74647"/>
                  </a:lnTo>
                  <a:lnTo>
                    <a:pt x="462844" y="73629"/>
                  </a:lnTo>
                  <a:lnTo>
                    <a:pt x="462644" y="71984"/>
                  </a:lnTo>
                  <a:lnTo>
                    <a:pt x="461725" y="68853"/>
                  </a:lnTo>
                  <a:lnTo>
                    <a:pt x="461526" y="67321"/>
                  </a:lnTo>
                  <a:lnTo>
                    <a:pt x="461618" y="60958"/>
                  </a:lnTo>
                  <a:lnTo>
                    <a:pt x="461296" y="59055"/>
                  </a:lnTo>
                  <a:lnTo>
                    <a:pt x="460767" y="57899"/>
                  </a:lnTo>
                  <a:lnTo>
                    <a:pt x="460762" y="56720"/>
                  </a:lnTo>
                  <a:lnTo>
                    <a:pt x="462045" y="54706"/>
                  </a:lnTo>
                  <a:lnTo>
                    <a:pt x="463576" y="51635"/>
                  </a:lnTo>
                  <a:lnTo>
                    <a:pt x="464461" y="48353"/>
                  </a:lnTo>
                  <a:lnTo>
                    <a:pt x="465758" y="45636"/>
                  </a:lnTo>
                  <a:lnTo>
                    <a:pt x="468521" y="44206"/>
                  </a:lnTo>
                  <a:lnTo>
                    <a:pt x="473769" y="44272"/>
                  </a:lnTo>
                  <a:lnTo>
                    <a:pt x="478083" y="43452"/>
                  </a:lnTo>
                  <a:lnTo>
                    <a:pt x="479701" y="43490"/>
                  </a:lnTo>
                  <a:lnTo>
                    <a:pt x="485771" y="44927"/>
                  </a:lnTo>
                  <a:lnTo>
                    <a:pt x="488218" y="45174"/>
                  </a:lnTo>
                  <a:lnTo>
                    <a:pt x="490004" y="44679"/>
                  </a:lnTo>
                  <a:lnTo>
                    <a:pt x="493822" y="42206"/>
                  </a:lnTo>
                  <a:lnTo>
                    <a:pt x="496018" y="41343"/>
                  </a:lnTo>
                  <a:lnTo>
                    <a:pt x="504366" y="42298"/>
                  </a:lnTo>
                  <a:lnTo>
                    <a:pt x="505698" y="41906"/>
                  </a:lnTo>
                  <a:lnTo>
                    <a:pt x="506758" y="41296"/>
                  </a:lnTo>
                  <a:lnTo>
                    <a:pt x="509206" y="40669"/>
                  </a:lnTo>
                  <a:lnTo>
                    <a:pt x="513873" y="40022"/>
                  </a:lnTo>
                  <a:lnTo>
                    <a:pt x="523157" y="40157"/>
                  </a:lnTo>
                  <a:lnTo>
                    <a:pt x="525638" y="40855"/>
                  </a:lnTo>
                  <a:lnTo>
                    <a:pt x="528894" y="43429"/>
                  </a:lnTo>
                  <a:lnTo>
                    <a:pt x="530969" y="43496"/>
                  </a:lnTo>
                  <a:lnTo>
                    <a:pt x="533480" y="40759"/>
                  </a:lnTo>
                  <a:lnTo>
                    <a:pt x="531081" y="32552"/>
                  </a:lnTo>
                  <a:lnTo>
                    <a:pt x="533380" y="29222"/>
                  </a:lnTo>
                  <a:lnTo>
                    <a:pt x="535802" y="31362"/>
                  </a:lnTo>
                  <a:lnTo>
                    <a:pt x="537018" y="34001"/>
                  </a:lnTo>
                  <a:lnTo>
                    <a:pt x="537846" y="36848"/>
                  </a:lnTo>
                  <a:lnTo>
                    <a:pt x="539115" y="39613"/>
                  </a:lnTo>
                  <a:lnTo>
                    <a:pt x="540792" y="41170"/>
                  </a:lnTo>
                  <a:lnTo>
                    <a:pt x="545050" y="42957"/>
                  </a:lnTo>
                  <a:lnTo>
                    <a:pt x="548193" y="44996"/>
                  </a:lnTo>
                  <a:lnTo>
                    <a:pt x="549476" y="45308"/>
                  </a:lnTo>
                  <a:lnTo>
                    <a:pt x="550763" y="45037"/>
                  </a:lnTo>
                  <a:lnTo>
                    <a:pt x="552082" y="44183"/>
                  </a:lnTo>
                  <a:lnTo>
                    <a:pt x="552687" y="43603"/>
                  </a:lnTo>
                  <a:lnTo>
                    <a:pt x="553504" y="42610"/>
                  </a:lnTo>
                  <a:lnTo>
                    <a:pt x="553938" y="42206"/>
                  </a:lnTo>
                  <a:lnTo>
                    <a:pt x="554633" y="41854"/>
                  </a:lnTo>
                  <a:lnTo>
                    <a:pt x="556050" y="41490"/>
                  </a:lnTo>
                  <a:lnTo>
                    <a:pt x="556617" y="41106"/>
                  </a:lnTo>
                  <a:lnTo>
                    <a:pt x="557901" y="39025"/>
                  </a:lnTo>
                  <a:lnTo>
                    <a:pt x="558476" y="36664"/>
                  </a:lnTo>
                  <a:lnTo>
                    <a:pt x="558656" y="31271"/>
                  </a:lnTo>
                  <a:lnTo>
                    <a:pt x="560114" y="31795"/>
                  </a:lnTo>
                  <a:lnTo>
                    <a:pt x="561311" y="32660"/>
                  </a:lnTo>
                  <a:lnTo>
                    <a:pt x="562263" y="33832"/>
                  </a:lnTo>
                  <a:lnTo>
                    <a:pt x="563022" y="35273"/>
                  </a:lnTo>
                  <a:lnTo>
                    <a:pt x="563286" y="36582"/>
                  </a:lnTo>
                  <a:lnTo>
                    <a:pt x="563265" y="37898"/>
                  </a:lnTo>
                  <a:lnTo>
                    <a:pt x="563375" y="39180"/>
                  </a:lnTo>
                  <a:lnTo>
                    <a:pt x="564032" y="40406"/>
                  </a:lnTo>
                  <a:lnTo>
                    <a:pt x="565246" y="41314"/>
                  </a:lnTo>
                  <a:lnTo>
                    <a:pt x="566290" y="41373"/>
                  </a:lnTo>
                  <a:lnTo>
                    <a:pt x="567332" y="41069"/>
                  </a:lnTo>
                  <a:lnTo>
                    <a:pt x="568532" y="40874"/>
                  </a:lnTo>
                  <a:lnTo>
                    <a:pt x="570165" y="39758"/>
                  </a:lnTo>
                  <a:lnTo>
                    <a:pt x="571217" y="37144"/>
                  </a:lnTo>
                  <a:lnTo>
                    <a:pt x="571788" y="34235"/>
                  </a:lnTo>
                  <a:lnTo>
                    <a:pt x="571969" y="32207"/>
                  </a:lnTo>
                  <a:lnTo>
                    <a:pt x="571069" y="30238"/>
                  </a:lnTo>
                  <a:lnTo>
                    <a:pt x="570880" y="28871"/>
                  </a:lnTo>
                  <a:lnTo>
                    <a:pt x="571711" y="28266"/>
                  </a:lnTo>
                  <a:lnTo>
                    <a:pt x="572659" y="27103"/>
                  </a:lnTo>
                  <a:lnTo>
                    <a:pt x="573573" y="26302"/>
                  </a:lnTo>
                  <a:lnTo>
                    <a:pt x="574788" y="25960"/>
                  </a:lnTo>
                  <a:lnTo>
                    <a:pt x="588509" y="25703"/>
                  </a:lnTo>
                  <a:lnTo>
                    <a:pt x="590390" y="26272"/>
                  </a:lnTo>
                  <a:lnTo>
                    <a:pt x="592516" y="28234"/>
                  </a:lnTo>
                  <a:lnTo>
                    <a:pt x="595167" y="32058"/>
                  </a:lnTo>
                  <a:lnTo>
                    <a:pt x="596962" y="33162"/>
                  </a:lnTo>
                  <a:lnTo>
                    <a:pt x="599559" y="32691"/>
                  </a:lnTo>
                  <a:lnTo>
                    <a:pt x="601138" y="31207"/>
                  </a:lnTo>
                  <a:lnTo>
                    <a:pt x="601989" y="29399"/>
                  </a:lnTo>
                  <a:lnTo>
                    <a:pt x="603224" y="27891"/>
                  </a:lnTo>
                  <a:lnTo>
                    <a:pt x="605970" y="27298"/>
                  </a:lnTo>
                  <a:lnTo>
                    <a:pt x="608376" y="27110"/>
                  </a:lnTo>
                  <a:lnTo>
                    <a:pt x="610873" y="26495"/>
                  </a:lnTo>
                  <a:lnTo>
                    <a:pt x="613246" y="25545"/>
                  </a:lnTo>
                  <a:lnTo>
                    <a:pt x="615294" y="24320"/>
                  </a:lnTo>
                  <a:lnTo>
                    <a:pt x="616321" y="25328"/>
                  </a:lnTo>
                  <a:lnTo>
                    <a:pt x="618322" y="26837"/>
                  </a:lnTo>
                  <a:lnTo>
                    <a:pt x="618926" y="27540"/>
                  </a:lnTo>
                  <a:lnTo>
                    <a:pt x="619311" y="28756"/>
                  </a:lnTo>
                  <a:lnTo>
                    <a:pt x="619203" y="29671"/>
                  </a:lnTo>
                  <a:lnTo>
                    <a:pt x="618932" y="30524"/>
                  </a:lnTo>
                  <a:lnTo>
                    <a:pt x="618836" y="31541"/>
                  </a:lnTo>
                  <a:lnTo>
                    <a:pt x="618682" y="32319"/>
                  </a:lnTo>
                  <a:lnTo>
                    <a:pt x="618352" y="32759"/>
                  </a:lnTo>
                  <a:lnTo>
                    <a:pt x="618344" y="33271"/>
                  </a:lnTo>
                  <a:lnTo>
                    <a:pt x="620951" y="36305"/>
                  </a:lnTo>
                  <a:lnTo>
                    <a:pt x="622577" y="37551"/>
                  </a:lnTo>
                  <a:lnTo>
                    <a:pt x="623500" y="37837"/>
                  </a:lnTo>
                  <a:lnTo>
                    <a:pt x="625019" y="37956"/>
                  </a:lnTo>
                  <a:lnTo>
                    <a:pt x="632703" y="43258"/>
                  </a:lnTo>
                  <a:lnTo>
                    <a:pt x="633687" y="45034"/>
                  </a:lnTo>
                  <a:lnTo>
                    <a:pt x="637898" y="48656"/>
                  </a:lnTo>
                  <a:lnTo>
                    <a:pt x="638512" y="50884"/>
                  </a:lnTo>
                  <a:lnTo>
                    <a:pt x="639998" y="53279"/>
                  </a:lnTo>
                  <a:lnTo>
                    <a:pt x="639485" y="55192"/>
                  </a:lnTo>
                  <a:lnTo>
                    <a:pt x="639505" y="55788"/>
                  </a:lnTo>
                  <a:lnTo>
                    <a:pt x="639448" y="56788"/>
                  </a:lnTo>
                  <a:lnTo>
                    <a:pt x="639101" y="58628"/>
                  </a:lnTo>
                  <a:lnTo>
                    <a:pt x="638767" y="59628"/>
                  </a:lnTo>
                  <a:lnTo>
                    <a:pt x="638356" y="60316"/>
                  </a:lnTo>
                  <a:lnTo>
                    <a:pt x="637961" y="60732"/>
                  </a:lnTo>
                  <a:lnTo>
                    <a:pt x="636187" y="62162"/>
                  </a:lnTo>
                  <a:lnTo>
                    <a:pt x="635840" y="62614"/>
                  </a:lnTo>
                  <a:lnTo>
                    <a:pt x="635542" y="63150"/>
                  </a:lnTo>
                  <a:lnTo>
                    <a:pt x="635334" y="63789"/>
                  </a:lnTo>
                  <a:lnTo>
                    <a:pt x="634979" y="66039"/>
                  </a:lnTo>
                  <a:lnTo>
                    <a:pt x="634514" y="72969"/>
                  </a:lnTo>
                  <a:lnTo>
                    <a:pt x="633940" y="75829"/>
                  </a:lnTo>
                  <a:lnTo>
                    <a:pt x="633541" y="77137"/>
                  </a:lnTo>
                  <a:lnTo>
                    <a:pt x="633060" y="78313"/>
                  </a:lnTo>
                  <a:lnTo>
                    <a:pt x="632992" y="79056"/>
                  </a:lnTo>
                  <a:lnTo>
                    <a:pt x="633150" y="79833"/>
                  </a:lnTo>
                  <a:lnTo>
                    <a:pt x="633684" y="80785"/>
                  </a:lnTo>
                  <a:lnTo>
                    <a:pt x="636583" y="83940"/>
                  </a:lnTo>
                  <a:lnTo>
                    <a:pt x="637477" y="84660"/>
                  </a:lnTo>
                  <a:lnTo>
                    <a:pt x="647905" y="90208"/>
                  </a:lnTo>
                  <a:lnTo>
                    <a:pt x="648371" y="90569"/>
                  </a:lnTo>
                  <a:lnTo>
                    <a:pt x="648752" y="90982"/>
                  </a:lnTo>
                  <a:lnTo>
                    <a:pt x="649082" y="91441"/>
                  </a:lnTo>
                  <a:lnTo>
                    <a:pt x="649366" y="91930"/>
                  </a:lnTo>
                  <a:lnTo>
                    <a:pt x="649828" y="93023"/>
                  </a:lnTo>
                  <a:lnTo>
                    <a:pt x="652275" y="102657"/>
                  </a:lnTo>
                  <a:lnTo>
                    <a:pt x="652381" y="103648"/>
                  </a:lnTo>
                  <a:lnTo>
                    <a:pt x="652323" y="105433"/>
                  </a:lnTo>
                  <a:lnTo>
                    <a:pt x="652077" y="106464"/>
                  </a:lnTo>
                  <a:lnTo>
                    <a:pt x="651642" y="107456"/>
                  </a:lnTo>
                  <a:lnTo>
                    <a:pt x="650636" y="108734"/>
                  </a:lnTo>
                  <a:lnTo>
                    <a:pt x="649954" y="109369"/>
                  </a:lnTo>
                  <a:lnTo>
                    <a:pt x="649271" y="109760"/>
                  </a:lnTo>
                  <a:lnTo>
                    <a:pt x="647930" y="109923"/>
                  </a:lnTo>
                  <a:lnTo>
                    <a:pt x="647289" y="110237"/>
                  </a:lnTo>
                  <a:lnTo>
                    <a:pt x="646851" y="110901"/>
                  </a:lnTo>
                  <a:lnTo>
                    <a:pt x="646541" y="113515"/>
                  </a:lnTo>
                  <a:lnTo>
                    <a:pt x="646248" y="114778"/>
                  </a:lnTo>
                  <a:lnTo>
                    <a:pt x="645695" y="116166"/>
                  </a:lnTo>
                  <a:lnTo>
                    <a:pt x="644608" y="118026"/>
                  </a:lnTo>
                  <a:lnTo>
                    <a:pt x="643942" y="118947"/>
                  </a:lnTo>
                  <a:lnTo>
                    <a:pt x="643331" y="119518"/>
                  </a:lnTo>
                  <a:lnTo>
                    <a:pt x="641836" y="120399"/>
                  </a:lnTo>
                  <a:lnTo>
                    <a:pt x="640944" y="122662"/>
                  </a:lnTo>
                  <a:lnTo>
                    <a:pt x="639763" y="130981"/>
                  </a:lnTo>
                  <a:lnTo>
                    <a:pt x="639131" y="133326"/>
                  </a:lnTo>
                  <a:lnTo>
                    <a:pt x="639209" y="134132"/>
                  </a:lnTo>
                  <a:lnTo>
                    <a:pt x="639516" y="134924"/>
                  </a:lnTo>
                  <a:lnTo>
                    <a:pt x="640398" y="135930"/>
                  </a:lnTo>
                  <a:lnTo>
                    <a:pt x="641094" y="136409"/>
                  </a:lnTo>
                  <a:lnTo>
                    <a:pt x="641869" y="136603"/>
                  </a:lnTo>
                  <a:lnTo>
                    <a:pt x="642528" y="136659"/>
                  </a:lnTo>
                  <a:lnTo>
                    <a:pt x="643328" y="137121"/>
                  </a:lnTo>
                  <a:lnTo>
                    <a:pt x="644091" y="138066"/>
                  </a:lnTo>
                  <a:lnTo>
                    <a:pt x="645356" y="140194"/>
                  </a:lnTo>
                  <a:lnTo>
                    <a:pt x="646143" y="141175"/>
                  </a:lnTo>
                  <a:lnTo>
                    <a:pt x="647259" y="142222"/>
                  </a:lnTo>
                  <a:lnTo>
                    <a:pt x="647504" y="142692"/>
                  </a:lnTo>
                  <a:lnTo>
                    <a:pt x="647329" y="143439"/>
                  </a:lnTo>
                  <a:lnTo>
                    <a:pt x="646799" y="144481"/>
                  </a:lnTo>
                  <a:lnTo>
                    <a:pt x="646632" y="144907"/>
                  </a:lnTo>
                  <a:lnTo>
                    <a:pt x="646620" y="144966"/>
                  </a:lnTo>
                  <a:lnTo>
                    <a:pt x="646582" y="145454"/>
                  </a:lnTo>
                  <a:lnTo>
                    <a:pt x="646684" y="146837"/>
                  </a:lnTo>
                  <a:lnTo>
                    <a:pt x="648571" y="154046"/>
                  </a:lnTo>
                  <a:lnTo>
                    <a:pt x="648683" y="155007"/>
                  </a:lnTo>
                  <a:lnTo>
                    <a:pt x="648507" y="158230"/>
                  </a:lnTo>
                  <a:lnTo>
                    <a:pt x="648736" y="159110"/>
                  </a:lnTo>
                  <a:lnTo>
                    <a:pt x="649244" y="160050"/>
                  </a:lnTo>
                  <a:lnTo>
                    <a:pt x="654178" y="166316"/>
                  </a:lnTo>
                  <a:lnTo>
                    <a:pt x="655112" y="167003"/>
                  </a:lnTo>
                  <a:lnTo>
                    <a:pt x="655928" y="167407"/>
                  </a:lnTo>
                  <a:lnTo>
                    <a:pt x="656524" y="167818"/>
                  </a:lnTo>
                  <a:lnTo>
                    <a:pt x="656902" y="168589"/>
                  </a:lnTo>
                  <a:lnTo>
                    <a:pt x="657507" y="171793"/>
                  </a:lnTo>
                  <a:lnTo>
                    <a:pt x="659251" y="176748"/>
                  </a:lnTo>
                  <a:lnTo>
                    <a:pt x="659712" y="177865"/>
                  </a:lnTo>
                  <a:lnTo>
                    <a:pt x="660300" y="180284"/>
                  </a:lnTo>
                  <a:lnTo>
                    <a:pt x="660687" y="181429"/>
                  </a:lnTo>
                  <a:lnTo>
                    <a:pt x="662618" y="184984"/>
                  </a:lnTo>
                  <a:lnTo>
                    <a:pt x="662795" y="185559"/>
                  </a:lnTo>
                  <a:lnTo>
                    <a:pt x="662923" y="186193"/>
                  </a:lnTo>
                  <a:lnTo>
                    <a:pt x="662958" y="186872"/>
                  </a:lnTo>
                  <a:lnTo>
                    <a:pt x="662897" y="187585"/>
                  </a:lnTo>
                  <a:lnTo>
                    <a:pt x="661924" y="190357"/>
                  </a:lnTo>
                  <a:lnTo>
                    <a:pt x="661830" y="190807"/>
                  </a:lnTo>
                  <a:lnTo>
                    <a:pt x="661825" y="191409"/>
                  </a:lnTo>
                  <a:lnTo>
                    <a:pt x="662199" y="191970"/>
                  </a:lnTo>
                  <a:lnTo>
                    <a:pt x="662915" y="192415"/>
                  </a:lnTo>
                  <a:lnTo>
                    <a:pt x="664447" y="192715"/>
                  </a:lnTo>
                  <a:lnTo>
                    <a:pt x="673312" y="192260"/>
                  </a:lnTo>
                  <a:lnTo>
                    <a:pt x="673903" y="192082"/>
                  </a:lnTo>
                  <a:lnTo>
                    <a:pt x="674459" y="191856"/>
                  </a:lnTo>
                  <a:lnTo>
                    <a:pt x="674917" y="191533"/>
                  </a:lnTo>
                  <a:lnTo>
                    <a:pt x="675764" y="190772"/>
                  </a:lnTo>
                  <a:lnTo>
                    <a:pt x="676227" y="190472"/>
                  </a:lnTo>
                  <a:lnTo>
                    <a:pt x="676772" y="190276"/>
                  </a:lnTo>
                  <a:lnTo>
                    <a:pt x="678083" y="190299"/>
                  </a:lnTo>
                  <a:lnTo>
                    <a:pt x="678700" y="190194"/>
                  </a:lnTo>
                  <a:lnTo>
                    <a:pt x="679220" y="189949"/>
                  </a:lnTo>
                  <a:lnTo>
                    <a:pt x="679631" y="189554"/>
                  </a:lnTo>
                  <a:lnTo>
                    <a:pt x="679991" y="189109"/>
                  </a:lnTo>
                  <a:lnTo>
                    <a:pt x="680611" y="188063"/>
                  </a:lnTo>
                  <a:lnTo>
                    <a:pt x="680957" y="187588"/>
                  </a:lnTo>
                  <a:lnTo>
                    <a:pt x="681395" y="187235"/>
                  </a:lnTo>
                  <a:lnTo>
                    <a:pt x="682021" y="187142"/>
                  </a:lnTo>
                  <a:lnTo>
                    <a:pt x="684919" y="187355"/>
                  </a:lnTo>
                  <a:lnTo>
                    <a:pt x="686275" y="187243"/>
                  </a:lnTo>
                  <a:lnTo>
                    <a:pt x="686931" y="187258"/>
                  </a:lnTo>
                  <a:lnTo>
                    <a:pt x="687497" y="187378"/>
                  </a:lnTo>
                  <a:lnTo>
                    <a:pt x="689731" y="188232"/>
                  </a:lnTo>
                  <a:lnTo>
                    <a:pt x="692586" y="189893"/>
                  </a:lnTo>
                  <a:lnTo>
                    <a:pt x="694433" y="191311"/>
                  </a:lnTo>
                  <a:lnTo>
                    <a:pt x="694928" y="191602"/>
                  </a:lnTo>
                  <a:lnTo>
                    <a:pt x="695496" y="191758"/>
                  </a:lnTo>
                  <a:lnTo>
                    <a:pt x="696057" y="191664"/>
                  </a:lnTo>
                  <a:lnTo>
                    <a:pt x="696533" y="191359"/>
                  </a:lnTo>
                  <a:lnTo>
                    <a:pt x="697631" y="190045"/>
                  </a:lnTo>
                  <a:lnTo>
                    <a:pt x="698042" y="189649"/>
                  </a:lnTo>
                  <a:lnTo>
                    <a:pt x="698940" y="188950"/>
                  </a:lnTo>
                  <a:lnTo>
                    <a:pt x="699447" y="188699"/>
                  </a:lnTo>
                  <a:lnTo>
                    <a:pt x="699911" y="188722"/>
                  </a:lnTo>
                  <a:lnTo>
                    <a:pt x="700307" y="189148"/>
                  </a:lnTo>
                  <a:lnTo>
                    <a:pt x="700480" y="191201"/>
                  </a:lnTo>
                  <a:lnTo>
                    <a:pt x="700740" y="192022"/>
                  </a:lnTo>
                  <a:lnTo>
                    <a:pt x="701489" y="192671"/>
                  </a:lnTo>
                  <a:lnTo>
                    <a:pt x="702997" y="193189"/>
                  </a:lnTo>
                  <a:lnTo>
                    <a:pt x="703586" y="193488"/>
                  </a:lnTo>
                  <a:lnTo>
                    <a:pt x="703928" y="194044"/>
                  </a:lnTo>
                  <a:lnTo>
                    <a:pt x="704150" y="194948"/>
                  </a:lnTo>
                  <a:lnTo>
                    <a:pt x="704424" y="195657"/>
                  </a:lnTo>
                  <a:lnTo>
                    <a:pt x="705271" y="196142"/>
                  </a:lnTo>
                  <a:lnTo>
                    <a:pt x="705912" y="196163"/>
                  </a:lnTo>
                  <a:lnTo>
                    <a:pt x="706480" y="196045"/>
                  </a:lnTo>
                  <a:lnTo>
                    <a:pt x="707271" y="195766"/>
                  </a:lnTo>
                  <a:lnTo>
                    <a:pt x="707824" y="195654"/>
                  </a:lnTo>
                  <a:lnTo>
                    <a:pt x="708500" y="195634"/>
                  </a:lnTo>
                  <a:lnTo>
                    <a:pt x="709240" y="195699"/>
                  </a:lnTo>
                  <a:lnTo>
                    <a:pt x="710646" y="195983"/>
                  </a:lnTo>
                  <a:lnTo>
                    <a:pt x="711902" y="196423"/>
                  </a:lnTo>
                  <a:lnTo>
                    <a:pt x="712488" y="196729"/>
                  </a:lnTo>
                  <a:lnTo>
                    <a:pt x="713071" y="197118"/>
                  </a:lnTo>
                  <a:lnTo>
                    <a:pt x="713683" y="197686"/>
                  </a:lnTo>
                  <a:lnTo>
                    <a:pt x="714106" y="198209"/>
                  </a:lnTo>
                  <a:lnTo>
                    <a:pt x="714421" y="198746"/>
                  </a:lnTo>
                  <a:lnTo>
                    <a:pt x="714607" y="199328"/>
                  </a:lnTo>
                  <a:lnTo>
                    <a:pt x="715074" y="204443"/>
                  </a:lnTo>
                  <a:lnTo>
                    <a:pt x="715324" y="205479"/>
                  </a:lnTo>
                  <a:lnTo>
                    <a:pt x="715702" y="206161"/>
                  </a:lnTo>
                  <a:lnTo>
                    <a:pt x="715966" y="206513"/>
                  </a:lnTo>
                  <a:lnTo>
                    <a:pt x="716020" y="206955"/>
                  </a:lnTo>
                  <a:lnTo>
                    <a:pt x="715590" y="207427"/>
                  </a:lnTo>
                  <a:lnTo>
                    <a:pt x="714497" y="208246"/>
                  </a:lnTo>
                  <a:lnTo>
                    <a:pt x="714102" y="208624"/>
                  </a:lnTo>
                  <a:lnTo>
                    <a:pt x="713745" y="209080"/>
                  </a:lnTo>
                  <a:lnTo>
                    <a:pt x="713126" y="210113"/>
                  </a:lnTo>
                  <a:lnTo>
                    <a:pt x="712676" y="211585"/>
                  </a:lnTo>
                  <a:lnTo>
                    <a:pt x="712642" y="214716"/>
                  </a:lnTo>
                  <a:lnTo>
                    <a:pt x="713063" y="215423"/>
                  </a:lnTo>
                  <a:lnTo>
                    <a:pt x="712928" y="215849"/>
                  </a:lnTo>
                  <a:lnTo>
                    <a:pt x="712411" y="216372"/>
                  </a:lnTo>
                  <a:lnTo>
                    <a:pt x="711420" y="217158"/>
                  </a:lnTo>
                  <a:lnTo>
                    <a:pt x="711033" y="217590"/>
                  </a:lnTo>
                  <a:lnTo>
                    <a:pt x="710685" y="218076"/>
                  </a:lnTo>
                  <a:lnTo>
                    <a:pt x="710398" y="218611"/>
                  </a:lnTo>
                  <a:lnTo>
                    <a:pt x="708223" y="223948"/>
                  </a:lnTo>
                  <a:lnTo>
                    <a:pt x="707753" y="224657"/>
                  </a:lnTo>
                  <a:lnTo>
                    <a:pt x="707166" y="225025"/>
                  </a:lnTo>
                  <a:lnTo>
                    <a:pt x="706530" y="225045"/>
                  </a:lnTo>
                  <a:lnTo>
                    <a:pt x="703925" y="224477"/>
                  </a:lnTo>
                  <a:lnTo>
                    <a:pt x="703345" y="224595"/>
                  </a:lnTo>
                  <a:lnTo>
                    <a:pt x="702761" y="225808"/>
                  </a:lnTo>
                  <a:lnTo>
                    <a:pt x="700525" y="234901"/>
                  </a:lnTo>
                  <a:lnTo>
                    <a:pt x="700005" y="236234"/>
                  </a:lnTo>
                  <a:lnTo>
                    <a:pt x="699599" y="236647"/>
                  </a:lnTo>
                  <a:lnTo>
                    <a:pt x="697700" y="237925"/>
                  </a:lnTo>
                  <a:lnTo>
                    <a:pt x="696828" y="238649"/>
                  </a:lnTo>
                  <a:lnTo>
                    <a:pt x="696463" y="239104"/>
                  </a:lnTo>
                  <a:lnTo>
                    <a:pt x="696165" y="239633"/>
                  </a:lnTo>
                  <a:lnTo>
                    <a:pt x="696009" y="240451"/>
                  </a:lnTo>
                  <a:lnTo>
                    <a:pt x="696026" y="241428"/>
                  </a:lnTo>
                  <a:lnTo>
                    <a:pt x="696456" y="243016"/>
                  </a:lnTo>
                  <a:lnTo>
                    <a:pt x="696908" y="243729"/>
                  </a:lnTo>
                  <a:lnTo>
                    <a:pt x="697349" y="244173"/>
                  </a:lnTo>
                  <a:lnTo>
                    <a:pt x="697676" y="244360"/>
                  </a:lnTo>
                  <a:lnTo>
                    <a:pt x="698052" y="244684"/>
                  </a:lnTo>
                  <a:lnTo>
                    <a:pt x="698372" y="245108"/>
                  </a:lnTo>
                  <a:lnTo>
                    <a:pt x="698538" y="245713"/>
                  </a:lnTo>
                  <a:lnTo>
                    <a:pt x="698448" y="246426"/>
                  </a:lnTo>
                  <a:lnTo>
                    <a:pt x="697883" y="247371"/>
                  </a:lnTo>
                  <a:lnTo>
                    <a:pt x="696736" y="248261"/>
                  </a:lnTo>
                  <a:lnTo>
                    <a:pt x="696502" y="248893"/>
                  </a:lnTo>
                  <a:lnTo>
                    <a:pt x="696718" y="250124"/>
                  </a:lnTo>
                  <a:lnTo>
                    <a:pt x="699192" y="256635"/>
                  </a:lnTo>
                  <a:lnTo>
                    <a:pt x="700979" y="259570"/>
                  </a:lnTo>
                  <a:lnTo>
                    <a:pt x="701063" y="260197"/>
                  </a:lnTo>
                  <a:lnTo>
                    <a:pt x="700877" y="260889"/>
                  </a:lnTo>
                  <a:lnTo>
                    <a:pt x="700011" y="261815"/>
                  </a:lnTo>
                  <a:lnTo>
                    <a:pt x="699232" y="262065"/>
                  </a:lnTo>
                  <a:lnTo>
                    <a:pt x="698487" y="262084"/>
                  </a:lnTo>
                  <a:lnTo>
                    <a:pt x="697853" y="261973"/>
                  </a:lnTo>
                  <a:lnTo>
                    <a:pt x="697253" y="262055"/>
                  </a:lnTo>
                  <a:lnTo>
                    <a:pt x="696739" y="262293"/>
                  </a:lnTo>
                  <a:lnTo>
                    <a:pt x="696305" y="262663"/>
                  </a:lnTo>
                  <a:lnTo>
                    <a:pt x="695514" y="263502"/>
                  </a:lnTo>
                  <a:lnTo>
                    <a:pt x="695233" y="264055"/>
                  </a:lnTo>
                  <a:lnTo>
                    <a:pt x="695115" y="264671"/>
                  </a:lnTo>
                  <a:lnTo>
                    <a:pt x="695438" y="265607"/>
                  </a:lnTo>
                  <a:lnTo>
                    <a:pt x="695893" y="266130"/>
                  </a:lnTo>
                  <a:lnTo>
                    <a:pt x="696210" y="266643"/>
                  </a:lnTo>
                  <a:lnTo>
                    <a:pt x="696210" y="267138"/>
                  </a:lnTo>
                  <a:lnTo>
                    <a:pt x="695657" y="267589"/>
                  </a:lnTo>
                  <a:lnTo>
                    <a:pt x="695014" y="267806"/>
                  </a:lnTo>
                  <a:lnTo>
                    <a:pt x="692945" y="268068"/>
                  </a:lnTo>
                  <a:lnTo>
                    <a:pt x="692391" y="268299"/>
                  </a:lnTo>
                  <a:lnTo>
                    <a:pt x="692098" y="268780"/>
                  </a:lnTo>
                  <a:lnTo>
                    <a:pt x="692149" y="269508"/>
                  </a:lnTo>
                  <a:lnTo>
                    <a:pt x="692812" y="270589"/>
                  </a:lnTo>
                  <a:lnTo>
                    <a:pt x="693452" y="271127"/>
                  </a:lnTo>
                  <a:lnTo>
                    <a:pt x="694081" y="271481"/>
                  </a:lnTo>
                  <a:lnTo>
                    <a:pt x="694749" y="271640"/>
                  </a:lnTo>
                  <a:lnTo>
                    <a:pt x="698330" y="271968"/>
                  </a:lnTo>
                  <a:lnTo>
                    <a:pt x="698948" y="272131"/>
                  </a:lnTo>
                  <a:lnTo>
                    <a:pt x="699439" y="272457"/>
                  </a:lnTo>
                  <a:lnTo>
                    <a:pt x="699837" y="272854"/>
                  </a:lnTo>
                  <a:lnTo>
                    <a:pt x="702365" y="276646"/>
                  </a:lnTo>
                  <a:lnTo>
                    <a:pt x="702236" y="277369"/>
                  </a:lnTo>
                  <a:lnTo>
                    <a:pt x="701684" y="278291"/>
                  </a:lnTo>
                  <a:lnTo>
                    <a:pt x="698853" y="280515"/>
                  </a:lnTo>
                  <a:lnTo>
                    <a:pt x="697415" y="281863"/>
                  </a:lnTo>
                  <a:lnTo>
                    <a:pt x="695310" y="284843"/>
                  </a:lnTo>
                  <a:lnTo>
                    <a:pt x="691206" y="293616"/>
                  </a:lnTo>
                  <a:lnTo>
                    <a:pt x="690612" y="296417"/>
                  </a:lnTo>
                  <a:lnTo>
                    <a:pt x="690848" y="297428"/>
                  </a:lnTo>
                  <a:lnTo>
                    <a:pt x="690991" y="297735"/>
                  </a:lnTo>
                  <a:lnTo>
                    <a:pt x="691326" y="298267"/>
                  </a:lnTo>
                  <a:lnTo>
                    <a:pt x="694952" y="302488"/>
                  </a:lnTo>
                  <a:lnTo>
                    <a:pt x="695327" y="303342"/>
                  </a:lnTo>
                  <a:lnTo>
                    <a:pt x="695453" y="304142"/>
                  </a:lnTo>
                  <a:lnTo>
                    <a:pt x="695188" y="306314"/>
                  </a:lnTo>
                  <a:lnTo>
                    <a:pt x="695234" y="307006"/>
                  </a:lnTo>
                  <a:lnTo>
                    <a:pt x="695888" y="307777"/>
                  </a:lnTo>
                  <a:lnTo>
                    <a:pt x="697079" y="308578"/>
                  </a:lnTo>
                  <a:lnTo>
                    <a:pt x="702350" y="310781"/>
                  </a:lnTo>
                  <a:lnTo>
                    <a:pt x="705925" y="311497"/>
                  </a:lnTo>
                  <a:lnTo>
                    <a:pt x="706530" y="311851"/>
                  </a:lnTo>
                  <a:lnTo>
                    <a:pt x="706978" y="312385"/>
                  </a:lnTo>
                  <a:lnTo>
                    <a:pt x="707188" y="313456"/>
                  </a:lnTo>
                  <a:lnTo>
                    <a:pt x="707145" y="315080"/>
                  </a:lnTo>
                  <a:lnTo>
                    <a:pt x="707208" y="315742"/>
                  </a:lnTo>
                  <a:lnTo>
                    <a:pt x="707530" y="316321"/>
                  </a:lnTo>
                  <a:lnTo>
                    <a:pt x="708155" y="316758"/>
                  </a:lnTo>
                  <a:lnTo>
                    <a:pt x="710333" y="317281"/>
                  </a:lnTo>
                  <a:lnTo>
                    <a:pt x="712370" y="318235"/>
                  </a:lnTo>
                  <a:lnTo>
                    <a:pt x="716788" y="321283"/>
                  </a:lnTo>
                  <a:lnTo>
                    <a:pt x="717690" y="321734"/>
                  </a:lnTo>
                  <a:lnTo>
                    <a:pt x="720198" y="322510"/>
                  </a:lnTo>
                  <a:lnTo>
                    <a:pt x="721695" y="322719"/>
                  </a:lnTo>
                  <a:lnTo>
                    <a:pt x="723197" y="322757"/>
                  </a:lnTo>
                  <a:lnTo>
                    <a:pt x="723702" y="322859"/>
                  </a:lnTo>
                  <a:lnTo>
                    <a:pt x="723942" y="323132"/>
                  </a:lnTo>
                  <a:lnTo>
                    <a:pt x="723415" y="324018"/>
                  </a:lnTo>
                  <a:lnTo>
                    <a:pt x="722935" y="324554"/>
                  </a:lnTo>
                  <a:lnTo>
                    <a:pt x="722400" y="325005"/>
                  </a:lnTo>
                  <a:lnTo>
                    <a:pt x="721389" y="325581"/>
                  </a:lnTo>
                  <a:lnTo>
                    <a:pt x="720948" y="325945"/>
                  </a:lnTo>
                  <a:lnTo>
                    <a:pt x="720633" y="326580"/>
                  </a:lnTo>
                  <a:lnTo>
                    <a:pt x="720461" y="327415"/>
                  </a:lnTo>
                  <a:lnTo>
                    <a:pt x="720615" y="328865"/>
                  </a:lnTo>
                  <a:lnTo>
                    <a:pt x="720864" y="329704"/>
                  </a:lnTo>
                  <a:lnTo>
                    <a:pt x="721183" y="330372"/>
                  </a:lnTo>
                  <a:lnTo>
                    <a:pt x="722642" y="332837"/>
                  </a:lnTo>
                  <a:lnTo>
                    <a:pt x="722731" y="333422"/>
                  </a:lnTo>
                  <a:lnTo>
                    <a:pt x="722558" y="334049"/>
                  </a:lnTo>
                  <a:lnTo>
                    <a:pt x="721789" y="334738"/>
                  </a:lnTo>
                  <a:lnTo>
                    <a:pt x="721152" y="335097"/>
                  </a:lnTo>
                  <a:lnTo>
                    <a:pt x="715807" y="336911"/>
                  </a:lnTo>
                  <a:lnTo>
                    <a:pt x="714797" y="337470"/>
                  </a:lnTo>
                  <a:lnTo>
                    <a:pt x="714372" y="337852"/>
                  </a:lnTo>
                  <a:lnTo>
                    <a:pt x="714027" y="338320"/>
                  </a:lnTo>
                  <a:lnTo>
                    <a:pt x="713825" y="338892"/>
                  </a:lnTo>
                  <a:lnTo>
                    <a:pt x="714073" y="339696"/>
                  </a:lnTo>
                  <a:lnTo>
                    <a:pt x="714382" y="340310"/>
                  </a:lnTo>
                  <a:lnTo>
                    <a:pt x="717165" y="342735"/>
                  </a:lnTo>
                  <a:lnTo>
                    <a:pt x="719029" y="344275"/>
                  </a:lnTo>
                  <a:lnTo>
                    <a:pt x="725197" y="348059"/>
                  </a:lnTo>
                  <a:lnTo>
                    <a:pt x="726231" y="349156"/>
                  </a:lnTo>
                  <a:lnTo>
                    <a:pt x="726588" y="349986"/>
                  </a:lnTo>
                  <a:lnTo>
                    <a:pt x="725719" y="351618"/>
                  </a:lnTo>
                  <a:lnTo>
                    <a:pt x="725504" y="352244"/>
                  </a:lnTo>
                  <a:lnTo>
                    <a:pt x="725338" y="352948"/>
                  </a:lnTo>
                  <a:lnTo>
                    <a:pt x="725098" y="355155"/>
                  </a:lnTo>
                  <a:lnTo>
                    <a:pt x="725136" y="356579"/>
                  </a:lnTo>
                  <a:lnTo>
                    <a:pt x="725306" y="357916"/>
                  </a:lnTo>
                  <a:lnTo>
                    <a:pt x="725569" y="359172"/>
                  </a:lnTo>
                  <a:lnTo>
                    <a:pt x="726230" y="360724"/>
                  </a:lnTo>
                  <a:lnTo>
                    <a:pt x="726680" y="361360"/>
                  </a:lnTo>
                  <a:lnTo>
                    <a:pt x="727025" y="361702"/>
                  </a:lnTo>
                  <a:lnTo>
                    <a:pt x="727768" y="361953"/>
                  </a:lnTo>
                  <a:lnTo>
                    <a:pt x="728848" y="362183"/>
                  </a:lnTo>
                  <a:lnTo>
                    <a:pt x="730916" y="362235"/>
                  </a:lnTo>
                  <a:lnTo>
                    <a:pt x="731977" y="362774"/>
                  </a:lnTo>
                  <a:lnTo>
                    <a:pt x="733160" y="363649"/>
                  </a:lnTo>
                  <a:lnTo>
                    <a:pt x="733874" y="363703"/>
                  </a:lnTo>
                  <a:lnTo>
                    <a:pt x="734923" y="363349"/>
                  </a:lnTo>
                  <a:lnTo>
                    <a:pt x="735556" y="362925"/>
                  </a:lnTo>
                  <a:lnTo>
                    <a:pt x="736081" y="362492"/>
                  </a:lnTo>
                  <a:lnTo>
                    <a:pt x="736584" y="362255"/>
                  </a:lnTo>
                  <a:lnTo>
                    <a:pt x="737201" y="362265"/>
                  </a:lnTo>
                  <a:lnTo>
                    <a:pt x="737906" y="362658"/>
                  </a:lnTo>
                  <a:lnTo>
                    <a:pt x="738621" y="362944"/>
                  </a:lnTo>
                  <a:lnTo>
                    <a:pt x="739417" y="363077"/>
                  </a:lnTo>
                  <a:lnTo>
                    <a:pt x="740689" y="362735"/>
                  </a:lnTo>
                  <a:lnTo>
                    <a:pt x="741393" y="362319"/>
                  </a:lnTo>
                  <a:lnTo>
                    <a:pt x="741942" y="361857"/>
                  </a:lnTo>
                  <a:lnTo>
                    <a:pt x="742338" y="361439"/>
                  </a:lnTo>
                  <a:lnTo>
                    <a:pt x="742792" y="361105"/>
                  </a:lnTo>
                  <a:lnTo>
                    <a:pt x="743345" y="360870"/>
                  </a:lnTo>
                  <a:lnTo>
                    <a:pt x="743934" y="360677"/>
                  </a:lnTo>
                  <a:lnTo>
                    <a:pt x="747234" y="360174"/>
                  </a:lnTo>
                  <a:lnTo>
                    <a:pt x="747939" y="360264"/>
                  </a:lnTo>
                  <a:lnTo>
                    <a:pt x="748557" y="360548"/>
                  </a:lnTo>
                  <a:lnTo>
                    <a:pt x="749009" y="361345"/>
                  </a:lnTo>
                  <a:lnTo>
                    <a:pt x="748962" y="361951"/>
                  </a:lnTo>
                  <a:lnTo>
                    <a:pt x="748681" y="362473"/>
                  </a:lnTo>
                  <a:lnTo>
                    <a:pt x="748343" y="362952"/>
                  </a:lnTo>
                  <a:lnTo>
                    <a:pt x="748075" y="363475"/>
                  </a:lnTo>
                  <a:lnTo>
                    <a:pt x="747938" y="364043"/>
                  </a:lnTo>
                  <a:lnTo>
                    <a:pt x="748044" y="364599"/>
                  </a:lnTo>
                  <a:lnTo>
                    <a:pt x="748297" y="365106"/>
                  </a:lnTo>
                  <a:lnTo>
                    <a:pt x="750664" y="365429"/>
                  </a:lnTo>
                  <a:lnTo>
                    <a:pt x="759138" y="363964"/>
                  </a:lnTo>
                  <a:lnTo>
                    <a:pt x="761753" y="363694"/>
                  </a:lnTo>
                  <a:lnTo>
                    <a:pt x="762652" y="363386"/>
                  </a:lnTo>
                  <a:lnTo>
                    <a:pt x="763526" y="362939"/>
                  </a:lnTo>
                  <a:lnTo>
                    <a:pt x="764890" y="362000"/>
                  </a:lnTo>
                  <a:lnTo>
                    <a:pt x="765631" y="361395"/>
                  </a:lnTo>
                  <a:lnTo>
                    <a:pt x="766142" y="360783"/>
                  </a:lnTo>
                  <a:lnTo>
                    <a:pt x="766763" y="359747"/>
                  </a:lnTo>
                  <a:lnTo>
                    <a:pt x="767210" y="359313"/>
                  </a:lnTo>
                  <a:lnTo>
                    <a:pt x="767840" y="359080"/>
                  </a:lnTo>
                  <a:lnTo>
                    <a:pt x="768884" y="359215"/>
                  </a:lnTo>
                  <a:lnTo>
                    <a:pt x="770213" y="359650"/>
                  </a:lnTo>
                  <a:lnTo>
                    <a:pt x="770785" y="359576"/>
                  </a:lnTo>
                  <a:lnTo>
                    <a:pt x="771356" y="359050"/>
                  </a:lnTo>
                  <a:lnTo>
                    <a:pt x="772123" y="357952"/>
                  </a:lnTo>
                  <a:lnTo>
                    <a:pt x="772551" y="357589"/>
                  </a:lnTo>
                  <a:lnTo>
                    <a:pt x="773044" y="357429"/>
                  </a:lnTo>
                  <a:lnTo>
                    <a:pt x="773701" y="357698"/>
                  </a:lnTo>
                  <a:lnTo>
                    <a:pt x="774011" y="358206"/>
                  </a:lnTo>
                  <a:lnTo>
                    <a:pt x="774441" y="359384"/>
                  </a:lnTo>
                  <a:lnTo>
                    <a:pt x="774733" y="359863"/>
                  </a:lnTo>
                  <a:lnTo>
                    <a:pt x="775147" y="360231"/>
                  </a:lnTo>
                  <a:lnTo>
                    <a:pt x="776093" y="360823"/>
                  </a:lnTo>
                  <a:lnTo>
                    <a:pt x="776990" y="361543"/>
                  </a:lnTo>
                  <a:lnTo>
                    <a:pt x="777762" y="362369"/>
                  </a:lnTo>
                  <a:lnTo>
                    <a:pt x="778270" y="362561"/>
                  </a:lnTo>
                  <a:lnTo>
                    <a:pt x="778954" y="362449"/>
                  </a:lnTo>
                  <a:lnTo>
                    <a:pt x="779895" y="361570"/>
                  </a:lnTo>
                  <a:lnTo>
                    <a:pt x="780439" y="360895"/>
                  </a:lnTo>
                  <a:lnTo>
                    <a:pt x="781197" y="359749"/>
                  </a:lnTo>
                  <a:lnTo>
                    <a:pt x="781557" y="359295"/>
                  </a:lnTo>
                  <a:lnTo>
                    <a:pt x="782109" y="358935"/>
                  </a:lnTo>
                  <a:lnTo>
                    <a:pt x="782767" y="358685"/>
                  </a:lnTo>
                  <a:lnTo>
                    <a:pt x="783813" y="358697"/>
                  </a:lnTo>
                  <a:lnTo>
                    <a:pt x="784320" y="359074"/>
                  </a:lnTo>
                  <a:lnTo>
                    <a:pt x="784611" y="359647"/>
                  </a:lnTo>
                  <a:lnTo>
                    <a:pt x="784721" y="360281"/>
                  </a:lnTo>
                  <a:lnTo>
                    <a:pt x="784941" y="360835"/>
                  </a:lnTo>
                  <a:lnTo>
                    <a:pt x="785323" y="361239"/>
                  </a:lnTo>
                  <a:lnTo>
                    <a:pt x="785882" y="361469"/>
                  </a:lnTo>
                  <a:lnTo>
                    <a:pt x="786565" y="361381"/>
                  </a:lnTo>
                  <a:lnTo>
                    <a:pt x="787235" y="361024"/>
                  </a:lnTo>
                  <a:lnTo>
                    <a:pt x="787991" y="360194"/>
                  </a:lnTo>
                  <a:lnTo>
                    <a:pt x="788392" y="359503"/>
                  </a:lnTo>
                  <a:lnTo>
                    <a:pt x="788606" y="358765"/>
                  </a:lnTo>
                  <a:lnTo>
                    <a:pt x="788595" y="358110"/>
                  </a:lnTo>
                  <a:lnTo>
                    <a:pt x="788440" y="357517"/>
                  </a:lnTo>
                  <a:lnTo>
                    <a:pt x="788201" y="356974"/>
                  </a:lnTo>
                  <a:lnTo>
                    <a:pt x="788048" y="356374"/>
                  </a:lnTo>
                  <a:lnTo>
                    <a:pt x="788025" y="355719"/>
                  </a:lnTo>
                  <a:lnTo>
                    <a:pt x="788171" y="355080"/>
                  </a:lnTo>
                  <a:lnTo>
                    <a:pt x="788509" y="354613"/>
                  </a:lnTo>
                  <a:lnTo>
                    <a:pt x="789007" y="354395"/>
                  </a:lnTo>
                  <a:lnTo>
                    <a:pt x="789721" y="354606"/>
                  </a:lnTo>
                  <a:lnTo>
                    <a:pt x="790753" y="355248"/>
                  </a:lnTo>
                  <a:lnTo>
                    <a:pt x="791228" y="355440"/>
                  </a:lnTo>
                  <a:lnTo>
                    <a:pt x="791598" y="355337"/>
                  </a:lnTo>
                  <a:lnTo>
                    <a:pt x="792123" y="354977"/>
                  </a:lnTo>
                  <a:lnTo>
                    <a:pt x="792717" y="354047"/>
                  </a:lnTo>
                  <a:lnTo>
                    <a:pt x="793023" y="353252"/>
                  </a:lnTo>
                  <a:lnTo>
                    <a:pt x="793327" y="351665"/>
                  </a:lnTo>
                  <a:lnTo>
                    <a:pt x="793478" y="350199"/>
                  </a:lnTo>
                  <a:lnTo>
                    <a:pt x="793428" y="349525"/>
                  </a:lnTo>
                  <a:lnTo>
                    <a:pt x="793327" y="348879"/>
                  </a:lnTo>
                  <a:lnTo>
                    <a:pt x="793126" y="348320"/>
                  </a:lnTo>
                  <a:lnTo>
                    <a:pt x="792883" y="347873"/>
                  </a:lnTo>
                  <a:lnTo>
                    <a:pt x="792575" y="347537"/>
                  </a:lnTo>
                  <a:lnTo>
                    <a:pt x="792306" y="347356"/>
                  </a:lnTo>
                  <a:lnTo>
                    <a:pt x="791829" y="347158"/>
                  </a:lnTo>
                  <a:lnTo>
                    <a:pt x="791232" y="347040"/>
                  </a:lnTo>
                  <a:lnTo>
                    <a:pt x="789902" y="347033"/>
                  </a:lnTo>
                  <a:lnTo>
                    <a:pt x="787165" y="347260"/>
                  </a:lnTo>
                  <a:lnTo>
                    <a:pt x="786465" y="347193"/>
                  </a:lnTo>
                  <a:lnTo>
                    <a:pt x="785857" y="346991"/>
                  </a:lnTo>
                  <a:lnTo>
                    <a:pt x="785379" y="346644"/>
                  </a:lnTo>
                  <a:lnTo>
                    <a:pt x="785031" y="346200"/>
                  </a:lnTo>
                  <a:lnTo>
                    <a:pt x="784810" y="345682"/>
                  </a:lnTo>
                  <a:lnTo>
                    <a:pt x="784797" y="345080"/>
                  </a:lnTo>
                  <a:lnTo>
                    <a:pt x="784950" y="344567"/>
                  </a:lnTo>
                  <a:lnTo>
                    <a:pt x="785309" y="344160"/>
                  </a:lnTo>
                  <a:lnTo>
                    <a:pt x="794670" y="338934"/>
                  </a:lnTo>
                  <a:lnTo>
                    <a:pt x="795375" y="338078"/>
                  </a:lnTo>
                  <a:lnTo>
                    <a:pt x="795681" y="337307"/>
                  </a:lnTo>
                  <a:lnTo>
                    <a:pt x="795563" y="336661"/>
                  </a:lnTo>
                  <a:lnTo>
                    <a:pt x="795366" y="336084"/>
                  </a:lnTo>
                  <a:lnTo>
                    <a:pt x="795100" y="335576"/>
                  </a:lnTo>
                  <a:lnTo>
                    <a:pt x="793634" y="333856"/>
                  </a:lnTo>
                  <a:lnTo>
                    <a:pt x="793322" y="333382"/>
                  </a:lnTo>
                  <a:lnTo>
                    <a:pt x="793136" y="332800"/>
                  </a:lnTo>
                  <a:lnTo>
                    <a:pt x="793082" y="332203"/>
                  </a:lnTo>
                  <a:lnTo>
                    <a:pt x="794061" y="331570"/>
                  </a:lnTo>
                  <a:lnTo>
                    <a:pt x="795824" y="331161"/>
                  </a:lnTo>
                  <a:lnTo>
                    <a:pt x="800151" y="330873"/>
                  </a:lnTo>
                  <a:lnTo>
                    <a:pt x="801669" y="331214"/>
                  </a:lnTo>
                  <a:lnTo>
                    <a:pt x="802335" y="331715"/>
                  </a:lnTo>
                  <a:lnTo>
                    <a:pt x="802067" y="332279"/>
                  </a:lnTo>
                  <a:lnTo>
                    <a:pt x="801395" y="333332"/>
                  </a:lnTo>
                  <a:lnTo>
                    <a:pt x="800596" y="334249"/>
                  </a:lnTo>
                  <a:lnTo>
                    <a:pt x="799461" y="335235"/>
                  </a:lnTo>
                  <a:lnTo>
                    <a:pt x="799065" y="335783"/>
                  </a:lnTo>
                  <a:lnTo>
                    <a:pt x="798753" y="336382"/>
                  </a:lnTo>
                  <a:lnTo>
                    <a:pt x="798605" y="336991"/>
                  </a:lnTo>
                  <a:lnTo>
                    <a:pt x="798627" y="337617"/>
                  </a:lnTo>
                  <a:lnTo>
                    <a:pt x="798857" y="338123"/>
                  </a:lnTo>
                  <a:lnTo>
                    <a:pt x="799279" y="338516"/>
                  </a:lnTo>
                  <a:lnTo>
                    <a:pt x="799839" y="338794"/>
                  </a:lnTo>
                  <a:lnTo>
                    <a:pt x="800511" y="338956"/>
                  </a:lnTo>
                  <a:lnTo>
                    <a:pt x="801247" y="339031"/>
                  </a:lnTo>
                  <a:lnTo>
                    <a:pt x="802212" y="338880"/>
                  </a:lnTo>
                  <a:lnTo>
                    <a:pt x="803298" y="338536"/>
                  </a:lnTo>
                  <a:lnTo>
                    <a:pt x="806003" y="337131"/>
                  </a:lnTo>
                  <a:lnTo>
                    <a:pt x="808063" y="335630"/>
                  </a:lnTo>
                  <a:lnTo>
                    <a:pt x="808586" y="335354"/>
                  </a:lnTo>
                  <a:lnTo>
                    <a:pt x="809183" y="335234"/>
                  </a:lnTo>
                  <a:lnTo>
                    <a:pt x="809913" y="335469"/>
                  </a:lnTo>
                  <a:lnTo>
                    <a:pt x="810282" y="335944"/>
                  </a:lnTo>
                  <a:lnTo>
                    <a:pt x="810413" y="336585"/>
                  </a:lnTo>
                  <a:lnTo>
                    <a:pt x="810389" y="337257"/>
                  </a:lnTo>
                  <a:lnTo>
                    <a:pt x="810441" y="337854"/>
                  </a:lnTo>
                  <a:lnTo>
                    <a:pt x="810714" y="338321"/>
                  </a:lnTo>
                  <a:lnTo>
                    <a:pt x="811224" y="338621"/>
                  </a:lnTo>
                  <a:lnTo>
                    <a:pt x="814781" y="339332"/>
                  </a:lnTo>
                  <a:lnTo>
                    <a:pt x="815847" y="339173"/>
                  </a:lnTo>
                  <a:lnTo>
                    <a:pt x="817089" y="338739"/>
                  </a:lnTo>
                  <a:lnTo>
                    <a:pt x="819291" y="337541"/>
                  </a:lnTo>
                  <a:lnTo>
                    <a:pt x="820316" y="336809"/>
                  </a:lnTo>
                  <a:lnTo>
                    <a:pt x="820985" y="336143"/>
                  </a:lnTo>
                  <a:lnTo>
                    <a:pt x="822644" y="333680"/>
                  </a:lnTo>
                  <a:lnTo>
                    <a:pt x="823135" y="333373"/>
                  </a:lnTo>
                  <a:lnTo>
                    <a:pt x="823735" y="333235"/>
                  </a:lnTo>
                  <a:lnTo>
                    <a:pt x="824568" y="333439"/>
                  </a:lnTo>
                  <a:lnTo>
                    <a:pt x="825169" y="333760"/>
                  </a:lnTo>
                  <a:lnTo>
                    <a:pt x="825690" y="334127"/>
                  </a:lnTo>
                  <a:lnTo>
                    <a:pt x="826543" y="334902"/>
                  </a:lnTo>
                  <a:lnTo>
                    <a:pt x="826882" y="335353"/>
                  </a:lnTo>
                  <a:lnTo>
                    <a:pt x="827087" y="335919"/>
                  </a:lnTo>
                  <a:lnTo>
                    <a:pt x="827170" y="336577"/>
                  </a:lnTo>
                  <a:lnTo>
                    <a:pt x="827123" y="338070"/>
                  </a:lnTo>
                  <a:lnTo>
                    <a:pt x="827180" y="338768"/>
                  </a:lnTo>
                  <a:lnTo>
                    <a:pt x="827390" y="339328"/>
                  </a:lnTo>
                  <a:lnTo>
                    <a:pt x="827798" y="339716"/>
                  </a:lnTo>
                  <a:lnTo>
                    <a:pt x="828650" y="339747"/>
                  </a:lnTo>
                  <a:lnTo>
                    <a:pt x="829843" y="339384"/>
                  </a:lnTo>
                  <a:lnTo>
                    <a:pt x="834333" y="337023"/>
                  </a:lnTo>
                  <a:lnTo>
                    <a:pt x="842589" y="334789"/>
                  </a:lnTo>
                  <a:lnTo>
                    <a:pt x="843324" y="334460"/>
                  </a:lnTo>
                  <a:lnTo>
                    <a:pt x="844142" y="333884"/>
                  </a:lnTo>
                  <a:lnTo>
                    <a:pt x="844749" y="332866"/>
                  </a:lnTo>
                  <a:lnTo>
                    <a:pt x="844877" y="332120"/>
                  </a:lnTo>
                  <a:lnTo>
                    <a:pt x="844737" y="330799"/>
                  </a:lnTo>
                  <a:lnTo>
                    <a:pt x="844879" y="330315"/>
                  </a:lnTo>
                  <a:lnTo>
                    <a:pt x="845367" y="330032"/>
                  </a:lnTo>
                  <a:lnTo>
                    <a:pt x="846359" y="330182"/>
                  </a:lnTo>
                  <a:lnTo>
                    <a:pt x="847231" y="330155"/>
                  </a:lnTo>
                  <a:lnTo>
                    <a:pt x="848117" y="329866"/>
                  </a:lnTo>
                  <a:lnTo>
                    <a:pt x="849875" y="328521"/>
                  </a:lnTo>
                  <a:lnTo>
                    <a:pt x="851612" y="326799"/>
                  </a:lnTo>
                  <a:lnTo>
                    <a:pt x="852513" y="326094"/>
                  </a:lnTo>
                  <a:lnTo>
                    <a:pt x="858347" y="323065"/>
                  </a:lnTo>
                  <a:lnTo>
                    <a:pt x="859675" y="322189"/>
                  </a:lnTo>
                  <a:lnTo>
                    <a:pt x="865871" y="319553"/>
                  </a:lnTo>
                  <a:lnTo>
                    <a:pt x="867057" y="319352"/>
                  </a:lnTo>
                  <a:lnTo>
                    <a:pt x="868994" y="319813"/>
                  </a:lnTo>
                  <a:lnTo>
                    <a:pt x="869973" y="319766"/>
                  </a:lnTo>
                  <a:lnTo>
                    <a:pt x="871023" y="319430"/>
                  </a:lnTo>
                  <a:lnTo>
                    <a:pt x="872771" y="318574"/>
                  </a:lnTo>
                  <a:lnTo>
                    <a:pt x="873960" y="318129"/>
                  </a:lnTo>
                  <a:lnTo>
                    <a:pt x="875186" y="317852"/>
                  </a:lnTo>
                  <a:lnTo>
                    <a:pt x="877947" y="317994"/>
                  </a:lnTo>
                  <a:lnTo>
                    <a:pt x="879529" y="318253"/>
                  </a:lnTo>
                  <a:lnTo>
                    <a:pt x="880298" y="318260"/>
                  </a:lnTo>
                  <a:lnTo>
                    <a:pt x="883156" y="317297"/>
                  </a:lnTo>
                  <a:lnTo>
                    <a:pt x="890262" y="313441"/>
                  </a:lnTo>
                  <a:lnTo>
                    <a:pt x="891831" y="313676"/>
                  </a:lnTo>
                  <a:lnTo>
                    <a:pt x="893161" y="314023"/>
                  </a:lnTo>
                  <a:lnTo>
                    <a:pt x="896548" y="315618"/>
                  </a:lnTo>
                  <a:lnTo>
                    <a:pt x="897933" y="316694"/>
                  </a:lnTo>
                  <a:lnTo>
                    <a:pt x="898613" y="317550"/>
                  </a:lnTo>
                  <a:lnTo>
                    <a:pt x="899439" y="318846"/>
                  </a:lnTo>
                  <a:lnTo>
                    <a:pt x="901994" y="324358"/>
                  </a:lnTo>
                  <a:lnTo>
                    <a:pt x="902421" y="325088"/>
                  </a:lnTo>
                  <a:lnTo>
                    <a:pt x="903138" y="326035"/>
                  </a:lnTo>
                  <a:lnTo>
                    <a:pt x="904566" y="327238"/>
                  </a:lnTo>
                  <a:lnTo>
                    <a:pt x="906205" y="329336"/>
                  </a:lnTo>
                  <a:lnTo>
                    <a:pt x="906561" y="330253"/>
                  </a:lnTo>
                  <a:lnTo>
                    <a:pt x="906824" y="330620"/>
                  </a:lnTo>
                  <a:lnTo>
                    <a:pt x="907265" y="330956"/>
                  </a:lnTo>
                  <a:lnTo>
                    <a:pt x="908041" y="331000"/>
                  </a:lnTo>
                  <a:lnTo>
                    <a:pt x="908653" y="331199"/>
                  </a:lnTo>
                  <a:lnTo>
                    <a:pt x="909082" y="331869"/>
                  </a:lnTo>
                  <a:lnTo>
                    <a:pt x="909558" y="335316"/>
                  </a:lnTo>
                  <a:lnTo>
                    <a:pt x="909752" y="335889"/>
                  </a:lnTo>
                  <a:lnTo>
                    <a:pt x="910045" y="336381"/>
                  </a:lnTo>
                  <a:lnTo>
                    <a:pt x="910473" y="336765"/>
                  </a:lnTo>
                  <a:lnTo>
                    <a:pt x="910999" y="337051"/>
                  </a:lnTo>
                  <a:lnTo>
                    <a:pt x="913357" y="338048"/>
                  </a:lnTo>
                  <a:lnTo>
                    <a:pt x="914107" y="338246"/>
                  </a:lnTo>
                  <a:lnTo>
                    <a:pt x="914980" y="338329"/>
                  </a:lnTo>
                  <a:lnTo>
                    <a:pt x="916450" y="338081"/>
                  </a:lnTo>
                  <a:lnTo>
                    <a:pt x="917313" y="337818"/>
                  </a:lnTo>
                  <a:lnTo>
                    <a:pt x="918109" y="337702"/>
                  </a:lnTo>
                  <a:lnTo>
                    <a:pt x="918732" y="337813"/>
                  </a:lnTo>
                  <a:lnTo>
                    <a:pt x="920246" y="339240"/>
                  </a:lnTo>
                  <a:lnTo>
                    <a:pt x="921027" y="339463"/>
                  </a:lnTo>
                  <a:lnTo>
                    <a:pt x="921998" y="339556"/>
                  </a:lnTo>
                  <a:lnTo>
                    <a:pt x="923572" y="339479"/>
                  </a:lnTo>
                  <a:lnTo>
                    <a:pt x="924310" y="339308"/>
                  </a:lnTo>
                  <a:lnTo>
                    <a:pt x="924839" y="339093"/>
                  </a:lnTo>
                  <a:lnTo>
                    <a:pt x="925248" y="338803"/>
                  </a:lnTo>
                  <a:lnTo>
                    <a:pt x="925746" y="338570"/>
                  </a:lnTo>
                  <a:lnTo>
                    <a:pt x="926332" y="338412"/>
                  </a:lnTo>
                  <a:lnTo>
                    <a:pt x="930610" y="338523"/>
                  </a:lnTo>
                  <a:lnTo>
                    <a:pt x="931351" y="338126"/>
                  </a:lnTo>
                  <a:lnTo>
                    <a:pt x="931785" y="337652"/>
                  </a:lnTo>
                  <a:lnTo>
                    <a:pt x="932378" y="337256"/>
                  </a:lnTo>
                  <a:lnTo>
                    <a:pt x="933455" y="337132"/>
                  </a:lnTo>
                  <a:lnTo>
                    <a:pt x="935561" y="337259"/>
                  </a:lnTo>
                  <a:lnTo>
                    <a:pt x="936634" y="337099"/>
                  </a:lnTo>
                  <a:lnTo>
                    <a:pt x="937312" y="336724"/>
                  </a:lnTo>
                  <a:lnTo>
                    <a:pt x="937942" y="335733"/>
                  </a:lnTo>
                  <a:lnTo>
                    <a:pt x="938370" y="335581"/>
                  </a:lnTo>
                  <a:lnTo>
                    <a:pt x="938947" y="335768"/>
                  </a:lnTo>
                  <a:lnTo>
                    <a:pt x="940034" y="337110"/>
                  </a:lnTo>
                  <a:lnTo>
                    <a:pt x="940669" y="337467"/>
                  </a:lnTo>
                  <a:lnTo>
                    <a:pt x="941745" y="337379"/>
                  </a:lnTo>
                  <a:lnTo>
                    <a:pt x="943256" y="337045"/>
                  </a:lnTo>
                  <a:lnTo>
                    <a:pt x="944610" y="336896"/>
                  </a:lnTo>
                  <a:lnTo>
                    <a:pt x="947513" y="336873"/>
                  </a:lnTo>
                  <a:lnTo>
                    <a:pt x="951014" y="337545"/>
                  </a:lnTo>
                  <a:lnTo>
                    <a:pt x="952460" y="337560"/>
                  </a:lnTo>
                  <a:lnTo>
                    <a:pt x="953071" y="337386"/>
                  </a:lnTo>
                  <a:lnTo>
                    <a:pt x="953595" y="337136"/>
                  </a:lnTo>
                  <a:lnTo>
                    <a:pt x="954074" y="336819"/>
                  </a:lnTo>
                  <a:lnTo>
                    <a:pt x="954542" y="336711"/>
                  </a:lnTo>
                  <a:lnTo>
                    <a:pt x="954999" y="336918"/>
                  </a:lnTo>
                  <a:lnTo>
                    <a:pt x="956008" y="339075"/>
                  </a:lnTo>
                  <a:lnTo>
                    <a:pt x="957869" y="341764"/>
                  </a:lnTo>
                  <a:lnTo>
                    <a:pt x="959840" y="345923"/>
                  </a:lnTo>
                  <a:lnTo>
                    <a:pt x="960058" y="346753"/>
                  </a:lnTo>
                  <a:lnTo>
                    <a:pt x="960187" y="347568"/>
                  </a:lnTo>
                  <a:lnTo>
                    <a:pt x="960196" y="348164"/>
                  </a:lnTo>
                  <a:lnTo>
                    <a:pt x="960081" y="348822"/>
                  </a:lnTo>
                  <a:lnTo>
                    <a:pt x="959732" y="349435"/>
                  </a:lnTo>
                  <a:lnTo>
                    <a:pt x="959150" y="349938"/>
                  </a:lnTo>
                  <a:lnTo>
                    <a:pt x="958083" y="350383"/>
                  </a:lnTo>
                  <a:lnTo>
                    <a:pt x="957208" y="350542"/>
                  </a:lnTo>
                  <a:lnTo>
                    <a:pt x="955672" y="350666"/>
                  </a:lnTo>
                  <a:lnTo>
                    <a:pt x="954762" y="351140"/>
                  </a:lnTo>
                  <a:lnTo>
                    <a:pt x="953658" y="351935"/>
                  </a:lnTo>
                  <a:lnTo>
                    <a:pt x="950698" y="354785"/>
                  </a:lnTo>
                  <a:lnTo>
                    <a:pt x="950313" y="355826"/>
                  </a:lnTo>
                  <a:lnTo>
                    <a:pt x="950725" y="356955"/>
                  </a:lnTo>
                  <a:lnTo>
                    <a:pt x="950835" y="357573"/>
                  </a:lnTo>
                  <a:lnTo>
                    <a:pt x="950774" y="358268"/>
                  </a:lnTo>
                  <a:lnTo>
                    <a:pt x="950594" y="358905"/>
                  </a:lnTo>
                  <a:lnTo>
                    <a:pt x="948875" y="362026"/>
                  </a:lnTo>
                  <a:lnTo>
                    <a:pt x="948176" y="362716"/>
                  </a:lnTo>
                  <a:lnTo>
                    <a:pt x="947637" y="363143"/>
                  </a:lnTo>
                  <a:lnTo>
                    <a:pt x="944108" y="364085"/>
                  </a:lnTo>
                  <a:lnTo>
                    <a:pt x="938359" y="367124"/>
                  </a:lnTo>
                  <a:lnTo>
                    <a:pt x="937144" y="367480"/>
                  </a:lnTo>
                  <a:lnTo>
                    <a:pt x="936452" y="367385"/>
                  </a:lnTo>
                  <a:lnTo>
                    <a:pt x="935371" y="366811"/>
                  </a:lnTo>
                  <a:lnTo>
                    <a:pt x="934814" y="366595"/>
                  </a:lnTo>
                  <a:lnTo>
                    <a:pt x="934215" y="366520"/>
                  </a:lnTo>
                  <a:lnTo>
                    <a:pt x="930962" y="367819"/>
                  </a:lnTo>
                  <a:lnTo>
                    <a:pt x="929954" y="368088"/>
                  </a:lnTo>
                  <a:lnTo>
                    <a:pt x="929070" y="368176"/>
                  </a:lnTo>
                  <a:lnTo>
                    <a:pt x="928449" y="368018"/>
                  </a:lnTo>
                  <a:lnTo>
                    <a:pt x="927988" y="367674"/>
                  </a:lnTo>
                  <a:lnTo>
                    <a:pt x="927787" y="367113"/>
                  </a:lnTo>
                  <a:lnTo>
                    <a:pt x="927678" y="366454"/>
                  </a:lnTo>
                  <a:lnTo>
                    <a:pt x="927479" y="365911"/>
                  </a:lnTo>
                  <a:lnTo>
                    <a:pt x="927071" y="365599"/>
                  </a:lnTo>
                  <a:lnTo>
                    <a:pt x="926225" y="365778"/>
                  </a:lnTo>
                  <a:lnTo>
                    <a:pt x="920390" y="369021"/>
                  </a:lnTo>
                  <a:lnTo>
                    <a:pt x="919098" y="369382"/>
                  </a:lnTo>
                  <a:lnTo>
                    <a:pt x="918317" y="369319"/>
                  </a:lnTo>
                  <a:lnTo>
                    <a:pt x="916740" y="368438"/>
                  </a:lnTo>
                  <a:lnTo>
                    <a:pt x="916097" y="368291"/>
                  </a:lnTo>
                  <a:lnTo>
                    <a:pt x="915424" y="368280"/>
                  </a:lnTo>
                  <a:lnTo>
                    <a:pt x="914775" y="368383"/>
                  </a:lnTo>
                  <a:lnTo>
                    <a:pt x="914174" y="368547"/>
                  </a:lnTo>
                  <a:lnTo>
                    <a:pt x="911389" y="369751"/>
                  </a:lnTo>
                  <a:lnTo>
                    <a:pt x="907514" y="372330"/>
                  </a:lnTo>
                  <a:lnTo>
                    <a:pt x="905505" y="373347"/>
                  </a:lnTo>
                  <a:lnTo>
                    <a:pt x="904310" y="373700"/>
                  </a:lnTo>
                  <a:lnTo>
                    <a:pt x="900836" y="373977"/>
                  </a:lnTo>
                  <a:lnTo>
                    <a:pt x="900235" y="374142"/>
                  </a:lnTo>
                  <a:lnTo>
                    <a:pt x="899608" y="374460"/>
                  </a:lnTo>
                  <a:lnTo>
                    <a:pt x="898974" y="374915"/>
                  </a:lnTo>
                  <a:lnTo>
                    <a:pt x="898166" y="375669"/>
                  </a:lnTo>
                  <a:lnTo>
                    <a:pt x="897652" y="376265"/>
                  </a:lnTo>
                  <a:lnTo>
                    <a:pt x="896104" y="378566"/>
                  </a:lnTo>
                  <a:lnTo>
                    <a:pt x="895554" y="379102"/>
                  </a:lnTo>
                  <a:lnTo>
                    <a:pt x="894963" y="379440"/>
                  </a:lnTo>
                  <a:lnTo>
                    <a:pt x="894359" y="379611"/>
                  </a:lnTo>
                  <a:lnTo>
                    <a:pt x="892240" y="379737"/>
                  </a:lnTo>
                  <a:lnTo>
                    <a:pt x="891705" y="380047"/>
                  </a:lnTo>
                  <a:lnTo>
                    <a:pt x="891356" y="380566"/>
                  </a:lnTo>
                  <a:lnTo>
                    <a:pt x="891279" y="381814"/>
                  </a:lnTo>
                  <a:lnTo>
                    <a:pt x="891317" y="382101"/>
                  </a:lnTo>
                  <a:lnTo>
                    <a:pt x="891393" y="382461"/>
                  </a:lnTo>
                  <a:lnTo>
                    <a:pt x="891454" y="383713"/>
                  </a:lnTo>
                  <a:lnTo>
                    <a:pt x="891383" y="384467"/>
                  </a:lnTo>
                  <a:lnTo>
                    <a:pt x="889895" y="390671"/>
                  </a:lnTo>
                  <a:lnTo>
                    <a:pt x="889753" y="392965"/>
                  </a:lnTo>
                  <a:lnTo>
                    <a:pt x="889801" y="394390"/>
                  </a:lnTo>
                  <a:lnTo>
                    <a:pt x="890038" y="395678"/>
                  </a:lnTo>
                  <a:lnTo>
                    <a:pt x="889965" y="396569"/>
                  </a:lnTo>
                  <a:lnTo>
                    <a:pt x="889608" y="397683"/>
                  </a:lnTo>
                  <a:lnTo>
                    <a:pt x="888480" y="399659"/>
                  </a:lnTo>
                  <a:lnTo>
                    <a:pt x="887706" y="400633"/>
                  </a:lnTo>
                  <a:lnTo>
                    <a:pt x="886739" y="401185"/>
                  </a:lnTo>
                  <a:lnTo>
                    <a:pt x="886157" y="401327"/>
                  </a:lnTo>
                  <a:lnTo>
                    <a:pt x="885096" y="402137"/>
                  </a:lnTo>
                  <a:lnTo>
                    <a:pt x="883221" y="405316"/>
                  </a:lnTo>
                  <a:lnTo>
                    <a:pt x="882961" y="406099"/>
                  </a:lnTo>
                  <a:lnTo>
                    <a:pt x="882845" y="406625"/>
                  </a:lnTo>
                  <a:lnTo>
                    <a:pt x="882778" y="407337"/>
                  </a:lnTo>
                  <a:lnTo>
                    <a:pt x="882847" y="407977"/>
                  </a:lnTo>
                  <a:lnTo>
                    <a:pt x="883351" y="408994"/>
                  </a:lnTo>
                  <a:lnTo>
                    <a:pt x="886060" y="412953"/>
                  </a:lnTo>
                  <a:lnTo>
                    <a:pt x="887587" y="415873"/>
                  </a:lnTo>
                  <a:lnTo>
                    <a:pt x="888003" y="416232"/>
                  </a:lnTo>
                  <a:lnTo>
                    <a:pt x="888739" y="416268"/>
                  </a:lnTo>
                  <a:lnTo>
                    <a:pt x="889244" y="415999"/>
                  </a:lnTo>
                  <a:lnTo>
                    <a:pt x="889673" y="415567"/>
                  </a:lnTo>
                  <a:lnTo>
                    <a:pt x="890163" y="415464"/>
                  </a:lnTo>
                  <a:lnTo>
                    <a:pt x="890834" y="415820"/>
                  </a:lnTo>
                  <a:lnTo>
                    <a:pt x="891636" y="417168"/>
                  </a:lnTo>
                  <a:lnTo>
                    <a:pt x="892644" y="419303"/>
                  </a:lnTo>
                  <a:lnTo>
                    <a:pt x="893732" y="420537"/>
                  </a:lnTo>
                  <a:lnTo>
                    <a:pt x="896785" y="422687"/>
                  </a:lnTo>
                  <a:lnTo>
                    <a:pt x="896153" y="424251"/>
                  </a:lnTo>
                  <a:lnTo>
                    <a:pt x="894550" y="424779"/>
                  </a:lnTo>
                  <a:lnTo>
                    <a:pt x="892590" y="424957"/>
                  </a:lnTo>
                  <a:lnTo>
                    <a:pt x="890845" y="425593"/>
                  </a:lnTo>
                  <a:lnTo>
                    <a:pt x="889037" y="424642"/>
                  </a:lnTo>
                  <a:lnTo>
                    <a:pt x="887577" y="425269"/>
                  </a:lnTo>
                  <a:lnTo>
                    <a:pt x="886089" y="426176"/>
                  </a:lnTo>
                  <a:lnTo>
                    <a:pt x="884236" y="426087"/>
                  </a:lnTo>
                  <a:lnTo>
                    <a:pt x="883632" y="425355"/>
                  </a:lnTo>
                  <a:lnTo>
                    <a:pt x="883301" y="424284"/>
                  </a:lnTo>
                  <a:lnTo>
                    <a:pt x="882858" y="423313"/>
                  </a:lnTo>
                  <a:lnTo>
                    <a:pt x="881870" y="422859"/>
                  </a:lnTo>
                  <a:lnTo>
                    <a:pt x="880873" y="422864"/>
                  </a:lnTo>
                  <a:lnTo>
                    <a:pt x="880133" y="422990"/>
                  </a:lnTo>
                  <a:lnTo>
                    <a:pt x="878607" y="423540"/>
                  </a:lnTo>
                  <a:lnTo>
                    <a:pt x="879410" y="420837"/>
                  </a:lnTo>
                  <a:lnTo>
                    <a:pt x="876479" y="421642"/>
                  </a:lnTo>
                  <a:lnTo>
                    <a:pt x="872856" y="423747"/>
                  </a:lnTo>
                  <a:lnTo>
                    <a:pt x="871576" y="424962"/>
                  </a:lnTo>
                  <a:lnTo>
                    <a:pt x="871033" y="425225"/>
                  </a:lnTo>
                  <a:lnTo>
                    <a:pt x="870288" y="426673"/>
                  </a:lnTo>
                  <a:lnTo>
                    <a:pt x="869699" y="427245"/>
                  </a:lnTo>
                  <a:lnTo>
                    <a:pt x="868932" y="427530"/>
                  </a:lnTo>
                  <a:lnTo>
                    <a:pt x="867505" y="427680"/>
                  </a:lnTo>
                  <a:lnTo>
                    <a:pt x="866772" y="427863"/>
                  </a:lnTo>
                  <a:lnTo>
                    <a:pt x="864610" y="429013"/>
                  </a:lnTo>
                  <a:lnTo>
                    <a:pt x="863772" y="428930"/>
                  </a:lnTo>
                  <a:lnTo>
                    <a:pt x="863095" y="427745"/>
                  </a:lnTo>
                  <a:lnTo>
                    <a:pt x="862174" y="430322"/>
                  </a:lnTo>
                  <a:lnTo>
                    <a:pt x="863302" y="431567"/>
                  </a:lnTo>
                  <a:lnTo>
                    <a:pt x="865175" y="432527"/>
                  </a:lnTo>
                  <a:lnTo>
                    <a:pt x="866512" y="434230"/>
                  </a:lnTo>
                  <a:lnTo>
                    <a:pt x="863714" y="434280"/>
                  </a:lnTo>
                  <a:lnTo>
                    <a:pt x="862028" y="435520"/>
                  </a:lnTo>
                  <a:lnTo>
                    <a:pt x="859686" y="440292"/>
                  </a:lnTo>
                  <a:lnTo>
                    <a:pt x="858735" y="438218"/>
                  </a:lnTo>
                  <a:lnTo>
                    <a:pt x="857533" y="437515"/>
                  </a:lnTo>
                  <a:lnTo>
                    <a:pt x="856885" y="438178"/>
                  </a:lnTo>
                  <a:lnTo>
                    <a:pt x="857588" y="440225"/>
                  </a:lnTo>
                  <a:lnTo>
                    <a:pt x="856363" y="439887"/>
                  </a:lnTo>
                  <a:lnTo>
                    <a:pt x="855172" y="439268"/>
                  </a:lnTo>
                  <a:lnTo>
                    <a:pt x="854019" y="438416"/>
                  </a:lnTo>
                  <a:lnTo>
                    <a:pt x="852931" y="437369"/>
                  </a:lnTo>
                  <a:lnTo>
                    <a:pt x="851624" y="436812"/>
                  </a:lnTo>
                  <a:lnTo>
                    <a:pt x="851106" y="438109"/>
                  </a:lnTo>
                  <a:lnTo>
                    <a:pt x="851191" y="440098"/>
                  </a:lnTo>
                  <a:lnTo>
                    <a:pt x="851674" y="441613"/>
                  </a:lnTo>
                  <a:lnTo>
                    <a:pt x="849673" y="442019"/>
                  </a:lnTo>
                  <a:lnTo>
                    <a:pt x="847694" y="441132"/>
                  </a:lnTo>
                  <a:lnTo>
                    <a:pt x="845891" y="440813"/>
                  </a:lnTo>
                  <a:lnTo>
                    <a:pt x="844386" y="442960"/>
                  </a:lnTo>
                  <a:lnTo>
                    <a:pt x="845413" y="445119"/>
                  </a:lnTo>
                  <a:lnTo>
                    <a:pt x="845635" y="446373"/>
                  </a:lnTo>
                  <a:lnTo>
                    <a:pt x="844553" y="446901"/>
                  </a:lnTo>
                  <a:lnTo>
                    <a:pt x="843251" y="447123"/>
                  </a:lnTo>
                  <a:lnTo>
                    <a:pt x="840124" y="448339"/>
                  </a:lnTo>
                  <a:lnTo>
                    <a:pt x="838846" y="447943"/>
                  </a:lnTo>
                  <a:lnTo>
                    <a:pt x="837358" y="446304"/>
                  </a:lnTo>
                  <a:lnTo>
                    <a:pt x="836237" y="445857"/>
                  </a:lnTo>
                  <a:lnTo>
                    <a:pt x="834927" y="446285"/>
                  </a:lnTo>
                  <a:lnTo>
                    <a:pt x="833755" y="447355"/>
                  </a:lnTo>
                  <a:lnTo>
                    <a:pt x="832789" y="448450"/>
                  </a:lnTo>
                  <a:lnTo>
                    <a:pt x="832140" y="448955"/>
                  </a:lnTo>
                  <a:lnTo>
                    <a:pt x="829855" y="449616"/>
                  </a:lnTo>
                  <a:lnTo>
                    <a:pt x="827747" y="450958"/>
                  </a:lnTo>
                  <a:lnTo>
                    <a:pt x="825541" y="451791"/>
                  </a:lnTo>
                  <a:lnTo>
                    <a:pt x="822957" y="450953"/>
                  </a:lnTo>
                  <a:lnTo>
                    <a:pt x="822476" y="452232"/>
                  </a:lnTo>
                  <a:lnTo>
                    <a:pt x="821214" y="453665"/>
                  </a:lnTo>
                  <a:lnTo>
                    <a:pt x="820693" y="454887"/>
                  </a:lnTo>
                  <a:lnTo>
                    <a:pt x="820580" y="456280"/>
                  </a:lnTo>
                  <a:lnTo>
                    <a:pt x="821044" y="458758"/>
                  </a:lnTo>
                  <a:lnTo>
                    <a:pt x="821160" y="460017"/>
                  </a:lnTo>
                  <a:lnTo>
                    <a:pt x="821478" y="461592"/>
                  </a:lnTo>
                  <a:lnTo>
                    <a:pt x="822325" y="462095"/>
                  </a:lnTo>
                  <a:lnTo>
                    <a:pt x="823288" y="462255"/>
                  </a:lnTo>
                  <a:lnTo>
                    <a:pt x="823937" y="462847"/>
                  </a:lnTo>
                  <a:lnTo>
                    <a:pt x="823994" y="464376"/>
                  </a:lnTo>
                  <a:lnTo>
                    <a:pt x="823070" y="466878"/>
                  </a:lnTo>
                  <a:lnTo>
                    <a:pt x="823386" y="467946"/>
                  </a:lnTo>
                  <a:lnTo>
                    <a:pt x="824329" y="470064"/>
                  </a:lnTo>
                  <a:lnTo>
                    <a:pt x="824052" y="472323"/>
                  </a:lnTo>
                  <a:lnTo>
                    <a:pt x="822732" y="474270"/>
                  </a:lnTo>
                  <a:lnTo>
                    <a:pt x="820566" y="475395"/>
                  </a:lnTo>
                  <a:lnTo>
                    <a:pt x="819272" y="475468"/>
                  </a:lnTo>
                  <a:lnTo>
                    <a:pt x="818311" y="475130"/>
                  </a:lnTo>
                  <a:lnTo>
                    <a:pt x="817493" y="474712"/>
                  </a:lnTo>
                  <a:lnTo>
                    <a:pt x="816597" y="474488"/>
                  </a:lnTo>
                  <a:lnTo>
                    <a:pt x="815107" y="474725"/>
                  </a:lnTo>
                  <a:lnTo>
                    <a:pt x="812922" y="475812"/>
                  </a:lnTo>
                  <a:lnTo>
                    <a:pt x="811807" y="475919"/>
                  </a:lnTo>
                  <a:lnTo>
                    <a:pt x="809769" y="474931"/>
                  </a:lnTo>
                  <a:lnTo>
                    <a:pt x="807445" y="471742"/>
                  </a:lnTo>
                  <a:lnTo>
                    <a:pt x="805135" y="471008"/>
                  </a:lnTo>
                  <a:lnTo>
                    <a:pt x="801519" y="471652"/>
                  </a:lnTo>
                  <a:lnTo>
                    <a:pt x="800414" y="471591"/>
                  </a:lnTo>
                  <a:lnTo>
                    <a:pt x="799944" y="471287"/>
                  </a:lnTo>
                  <a:lnTo>
                    <a:pt x="799547" y="470376"/>
                  </a:lnTo>
                  <a:lnTo>
                    <a:pt x="799026" y="470043"/>
                  </a:lnTo>
                  <a:lnTo>
                    <a:pt x="796998" y="469909"/>
                  </a:lnTo>
                  <a:lnTo>
                    <a:pt x="796858" y="469979"/>
                  </a:lnTo>
                  <a:lnTo>
                    <a:pt x="790081" y="467592"/>
                  </a:lnTo>
                  <a:lnTo>
                    <a:pt x="783171" y="467160"/>
                  </a:lnTo>
                  <a:lnTo>
                    <a:pt x="781987" y="466799"/>
                  </a:lnTo>
                  <a:lnTo>
                    <a:pt x="779772" y="465743"/>
                  </a:lnTo>
                  <a:lnTo>
                    <a:pt x="778899" y="465465"/>
                  </a:lnTo>
                  <a:lnTo>
                    <a:pt x="774612" y="465505"/>
                  </a:lnTo>
                  <a:lnTo>
                    <a:pt x="764876" y="467614"/>
                  </a:lnTo>
                  <a:lnTo>
                    <a:pt x="761296" y="468977"/>
                  </a:lnTo>
                  <a:lnTo>
                    <a:pt x="759281" y="470205"/>
                  </a:lnTo>
                  <a:lnTo>
                    <a:pt x="758151" y="471242"/>
                  </a:lnTo>
                  <a:lnTo>
                    <a:pt x="757131" y="473322"/>
                  </a:lnTo>
                  <a:lnTo>
                    <a:pt x="756015" y="473348"/>
                  </a:lnTo>
                  <a:lnTo>
                    <a:pt x="753584" y="472692"/>
                  </a:lnTo>
                  <a:lnTo>
                    <a:pt x="751551" y="473087"/>
                  </a:lnTo>
                  <a:lnTo>
                    <a:pt x="749483" y="474099"/>
                  </a:lnTo>
                  <a:lnTo>
                    <a:pt x="745477" y="475678"/>
                  </a:lnTo>
                  <a:lnTo>
                    <a:pt x="745327" y="475421"/>
                  </a:lnTo>
                  <a:lnTo>
                    <a:pt x="745196" y="474827"/>
                  </a:lnTo>
                  <a:lnTo>
                    <a:pt x="744474" y="474808"/>
                  </a:lnTo>
                  <a:lnTo>
                    <a:pt x="742948" y="477774"/>
                  </a:lnTo>
                  <a:lnTo>
                    <a:pt x="740751" y="479992"/>
                  </a:lnTo>
                  <a:lnTo>
                    <a:pt x="737987" y="481549"/>
                  </a:lnTo>
                  <a:lnTo>
                    <a:pt x="734765" y="482410"/>
                  </a:lnTo>
                  <a:lnTo>
                    <a:pt x="734736" y="483270"/>
                  </a:lnTo>
                  <a:lnTo>
                    <a:pt x="737052" y="483238"/>
                  </a:lnTo>
                  <a:lnTo>
                    <a:pt x="738773" y="482861"/>
                  </a:lnTo>
                  <a:lnTo>
                    <a:pt x="740324" y="481919"/>
                  </a:lnTo>
                  <a:lnTo>
                    <a:pt x="744431" y="477841"/>
                  </a:lnTo>
                  <a:lnTo>
                    <a:pt x="745890" y="477206"/>
                  </a:lnTo>
                  <a:lnTo>
                    <a:pt x="748002" y="477262"/>
                  </a:lnTo>
                  <a:lnTo>
                    <a:pt x="743821" y="481824"/>
                  </a:lnTo>
                  <a:lnTo>
                    <a:pt x="742732" y="483481"/>
                  </a:lnTo>
                  <a:lnTo>
                    <a:pt x="742175" y="485189"/>
                  </a:lnTo>
                  <a:lnTo>
                    <a:pt x="741690" y="487424"/>
                  </a:lnTo>
                  <a:lnTo>
                    <a:pt x="741492" y="489451"/>
                  </a:lnTo>
                  <a:lnTo>
                    <a:pt x="741778" y="490527"/>
                  </a:lnTo>
                  <a:lnTo>
                    <a:pt x="740839" y="491569"/>
                  </a:lnTo>
                  <a:lnTo>
                    <a:pt x="739597" y="492051"/>
                  </a:lnTo>
                  <a:lnTo>
                    <a:pt x="738520" y="491854"/>
                  </a:lnTo>
                  <a:lnTo>
                    <a:pt x="738090" y="490822"/>
                  </a:lnTo>
                  <a:lnTo>
                    <a:pt x="737453" y="490215"/>
                  </a:lnTo>
                  <a:lnTo>
                    <a:pt x="736010" y="490384"/>
                  </a:lnTo>
                  <a:lnTo>
                    <a:pt x="734619" y="490843"/>
                  </a:lnTo>
                  <a:lnTo>
                    <a:pt x="732583" y="491923"/>
                  </a:lnTo>
                  <a:lnTo>
                    <a:pt x="730975" y="493567"/>
                  </a:lnTo>
                  <a:lnTo>
                    <a:pt x="728829" y="494738"/>
                  </a:lnTo>
                  <a:lnTo>
                    <a:pt x="725711" y="494105"/>
                  </a:lnTo>
                  <a:lnTo>
                    <a:pt x="726553" y="492422"/>
                  </a:lnTo>
                  <a:lnTo>
                    <a:pt x="729238" y="491490"/>
                  </a:lnTo>
                  <a:lnTo>
                    <a:pt x="730175" y="490222"/>
                  </a:lnTo>
                  <a:lnTo>
                    <a:pt x="730135" y="488601"/>
                  </a:lnTo>
                  <a:lnTo>
                    <a:pt x="729405" y="487252"/>
                  </a:lnTo>
                  <a:lnTo>
                    <a:pt x="728558" y="486087"/>
                  </a:lnTo>
                  <a:lnTo>
                    <a:pt x="728179" y="485057"/>
                  </a:lnTo>
                  <a:lnTo>
                    <a:pt x="727950" y="483656"/>
                  </a:lnTo>
                  <a:lnTo>
                    <a:pt x="727192" y="482512"/>
                  </a:lnTo>
                  <a:lnTo>
                    <a:pt x="725965" y="481741"/>
                  </a:lnTo>
                  <a:lnTo>
                    <a:pt x="723091" y="481218"/>
                  </a:lnTo>
                  <a:lnTo>
                    <a:pt x="721881" y="480709"/>
                  </a:lnTo>
                  <a:lnTo>
                    <a:pt x="721274" y="479935"/>
                  </a:lnTo>
                  <a:lnTo>
                    <a:pt x="721881" y="479005"/>
                  </a:lnTo>
                  <a:lnTo>
                    <a:pt x="721908" y="478154"/>
                  </a:lnTo>
                  <a:lnTo>
                    <a:pt x="719063" y="477491"/>
                  </a:lnTo>
                  <a:lnTo>
                    <a:pt x="718607" y="478968"/>
                  </a:lnTo>
                  <a:lnTo>
                    <a:pt x="718743" y="480995"/>
                  </a:lnTo>
                  <a:lnTo>
                    <a:pt x="717712" y="481971"/>
                  </a:lnTo>
                  <a:lnTo>
                    <a:pt x="716380" y="482312"/>
                  </a:lnTo>
                  <a:lnTo>
                    <a:pt x="716237" y="483151"/>
                  </a:lnTo>
                  <a:lnTo>
                    <a:pt x="716459" y="483999"/>
                  </a:lnTo>
                  <a:lnTo>
                    <a:pt x="716258" y="484368"/>
                  </a:lnTo>
                  <a:lnTo>
                    <a:pt x="713849" y="484064"/>
                  </a:lnTo>
                  <a:lnTo>
                    <a:pt x="711625" y="483400"/>
                  </a:lnTo>
                  <a:lnTo>
                    <a:pt x="712040" y="484787"/>
                  </a:lnTo>
                  <a:lnTo>
                    <a:pt x="712983" y="485559"/>
                  </a:lnTo>
                  <a:lnTo>
                    <a:pt x="713934" y="485958"/>
                  </a:lnTo>
                  <a:lnTo>
                    <a:pt x="714354" y="486277"/>
                  </a:lnTo>
                  <a:lnTo>
                    <a:pt x="714504" y="486956"/>
                  </a:lnTo>
                  <a:lnTo>
                    <a:pt x="715343" y="489214"/>
                  </a:lnTo>
                  <a:lnTo>
                    <a:pt x="715748" y="489852"/>
                  </a:lnTo>
                  <a:lnTo>
                    <a:pt x="716903" y="490171"/>
                  </a:lnTo>
                  <a:lnTo>
                    <a:pt x="718344" y="490189"/>
                  </a:lnTo>
                  <a:lnTo>
                    <a:pt x="719551" y="490351"/>
                  </a:lnTo>
                  <a:lnTo>
                    <a:pt x="720041" y="491169"/>
                  </a:lnTo>
                  <a:lnTo>
                    <a:pt x="719938" y="493891"/>
                  </a:lnTo>
                  <a:lnTo>
                    <a:pt x="719484" y="494881"/>
                  </a:lnTo>
                  <a:lnTo>
                    <a:pt x="718381" y="495490"/>
                  </a:lnTo>
                  <a:lnTo>
                    <a:pt x="718224" y="494512"/>
                  </a:lnTo>
                  <a:lnTo>
                    <a:pt x="717857" y="493885"/>
                  </a:lnTo>
                  <a:lnTo>
                    <a:pt x="717231" y="493438"/>
                  </a:lnTo>
                  <a:lnTo>
                    <a:pt x="716303" y="493012"/>
                  </a:lnTo>
                  <a:lnTo>
                    <a:pt x="709614" y="496411"/>
                  </a:lnTo>
                  <a:lnTo>
                    <a:pt x="696297" y="501784"/>
                  </a:lnTo>
                  <a:lnTo>
                    <a:pt x="680193" y="511441"/>
                  </a:lnTo>
                  <a:lnTo>
                    <a:pt x="668211" y="517095"/>
                  </a:lnTo>
                  <a:lnTo>
                    <a:pt x="659447" y="522060"/>
                  </a:lnTo>
                  <a:lnTo>
                    <a:pt x="656216" y="524944"/>
                  </a:lnTo>
                  <a:lnTo>
                    <a:pt x="653741" y="528576"/>
                  </a:lnTo>
                  <a:lnTo>
                    <a:pt x="652464" y="532646"/>
                  </a:lnTo>
                  <a:lnTo>
                    <a:pt x="651769" y="533230"/>
                  </a:lnTo>
                  <a:lnTo>
                    <a:pt x="651367" y="533782"/>
                  </a:lnTo>
                  <a:lnTo>
                    <a:pt x="652394" y="536528"/>
                  </a:lnTo>
                  <a:lnTo>
                    <a:pt x="652363" y="537595"/>
                  </a:lnTo>
                  <a:lnTo>
                    <a:pt x="650647" y="539062"/>
                  </a:lnTo>
                  <a:lnTo>
                    <a:pt x="648550" y="539952"/>
                  </a:lnTo>
                  <a:lnTo>
                    <a:pt x="647006" y="539543"/>
                  </a:lnTo>
                  <a:lnTo>
                    <a:pt x="646949" y="537052"/>
                  </a:lnTo>
                  <a:lnTo>
                    <a:pt x="644589" y="541866"/>
                  </a:lnTo>
                  <a:lnTo>
                    <a:pt x="643590" y="542461"/>
                  </a:lnTo>
                  <a:lnTo>
                    <a:pt x="641939" y="543062"/>
                  </a:lnTo>
                  <a:lnTo>
                    <a:pt x="639144" y="545751"/>
                  </a:lnTo>
                  <a:lnTo>
                    <a:pt x="637692" y="546337"/>
                  </a:lnTo>
                  <a:lnTo>
                    <a:pt x="632806" y="551368"/>
                  </a:lnTo>
                  <a:lnTo>
                    <a:pt x="604924" y="567689"/>
                  </a:lnTo>
                  <a:lnTo>
                    <a:pt x="603592" y="567231"/>
                  </a:lnTo>
                  <a:lnTo>
                    <a:pt x="602082" y="567687"/>
                  </a:lnTo>
                  <a:lnTo>
                    <a:pt x="599139" y="569078"/>
                  </a:lnTo>
                  <a:lnTo>
                    <a:pt x="596866" y="568406"/>
                  </a:lnTo>
                  <a:lnTo>
                    <a:pt x="595514" y="568388"/>
                  </a:lnTo>
                  <a:lnTo>
                    <a:pt x="594477" y="570117"/>
                  </a:lnTo>
                  <a:lnTo>
                    <a:pt x="592434" y="571143"/>
                  </a:lnTo>
                  <a:lnTo>
                    <a:pt x="589773" y="573270"/>
                  </a:lnTo>
                  <a:lnTo>
                    <a:pt x="584537" y="575927"/>
                  </a:lnTo>
                  <a:lnTo>
                    <a:pt x="564007" y="591456"/>
                  </a:lnTo>
                  <a:lnTo>
                    <a:pt x="562259" y="593229"/>
                  </a:lnTo>
                  <a:lnTo>
                    <a:pt x="559568" y="596714"/>
                  </a:lnTo>
                  <a:lnTo>
                    <a:pt x="558842" y="597253"/>
                  </a:lnTo>
                  <a:lnTo>
                    <a:pt x="558154" y="597615"/>
                  </a:lnTo>
                  <a:lnTo>
                    <a:pt x="557467" y="598107"/>
                  </a:lnTo>
                  <a:lnTo>
                    <a:pt x="556711" y="599019"/>
                  </a:lnTo>
                  <a:lnTo>
                    <a:pt x="552271" y="607251"/>
                  </a:lnTo>
                  <a:lnTo>
                    <a:pt x="549414" y="609089"/>
                  </a:lnTo>
                  <a:lnTo>
                    <a:pt x="544244" y="608343"/>
                  </a:lnTo>
                  <a:lnTo>
                    <a:pt x="545158" y="606489"/>
                  </a:lnTo>
                  <a:lnTo>
                    <a:pt x="546589" y="606272"/>
                  </a:lnTo>
                  <a:lnTo>
                    <a:pt x="548116" y="606504"/>
                  </a:lnTo>
                  <a:lnTo>
                    <a:pt x="549319" y="606011"/>
                  </a:lnTo>
                  <a:lnTo>
                    <a:pt x="549448" y="604863"/>
                  </a:lnTo>
                  <a:lnTo>
                    <a:pt x="548246" y="604412"/>
                  </a:lnTo>
                  <a:lnTo>
                    <a:pt x="543606" y="604499"/>
                  </a:lnTo>
                  <a:lnTo>
                    <a:pt x="542895" y="604973"/>
                  </a:lnTo>
                  <a:lnTo>
                    <a:pt x="542790" y="605812"/>
                  </a:lnTo>
                  <a:lnTo>
                    <a:pt x="542846" y="607104"/>
                  </a:lnTo>
                  <a:lnTo>
                    <a:pt x="542457" y="608424"/>
                  </a:lnTo>
                  <a:lnTo>
                    <a:pt x="541620" y="608821"/>
                  </a:lnTo>
                  <a:lnTo>
                    <a:pt x="540655" y="608430"/>
                  </a:lnTo>
                  <a:lnTo>
                    <a:pt x="539901" y="607417"/>
                  </a:lnTo>
                  <a:lnTo>
                    <a:pt x="539855" y="609258"/>
                  </a:lnTo>
                  <a:lnTo>
                    <a:pt x="541838" y="610489"/>
                  </a:lnTo>
                  <a:lnTo>
                    <a:pt x="544549" y="611210"/>
                  </a:lnTo>
                  <a:lnTo>
                    <a:pt x="546682" y="611462"/>
                  </a:lnTo>
                  <a:lnTo>
                    <a:pt x="549082" y="612337"/>
                  </a:lnTo>
                  <a:lnTo>
                    <a:pt x="550472" y="612567"/>
                  </a:lnTo>
                  <a:lnTo>
                    <a:pt x="551681" y="611972"/>
                  </a:lnTo>
                  <a:lnTo>
                    <a:pt x="552815" y="610954"/>
                  </a:lnTo>
                  <a:lnTo>
                    <a:pt x="554129" y="610277"/>
                  </a:lnTo>
                  <a:lnTo>
                    <a:pt x="555571" y="609966"/>
                  </a:lnTo>
                  <a:lnTo>
                    <a:pt x="557101" y="610078"/>
                  </a:lnTo>
                  <a:lnTo>
                    <a:pt x="553164" y="621647"/>
                  </a:lnTo>
                  <a:lnTo>
                    <a:pt x="549927" y="626497"/>
                  </a:lnTo>
                  <a:lnTo>
                    <a:pt x="544509" y="627887"/>
                  </a:lnTo>
                  <a:lnTo>
                    <a:pt x="542712" y="629239"/>
                  </a:lnTo>
                  <a:lnTo>
                    <a:pt x="537508" y="635318"/>
                  </a:lnTo>
                  <a:lnTo>
                    <a:pt x="536643" y="636817"/>
                  </a:lnTo>
                  <a:lnTo>
                    <a:pt x="535996" y="638423"/>
                  </a:lnTo>
                  <a:lnTo>
                    <a:pt x="536103" y="637082"/>
                  </a:lnTo>
                  <a:lnTo>
                    <a:pt x="536748" y="635859"/>
                  </a:lnTo>
                  <a:lnTo>
                    <a:pt x="537737" y="634754"/>
                  </a:lnTo>
                  <a:lnTo>
                    <a:pt x="540639" y="630822"/>
                  </a:lnTo>
                  <a:lnTo>
                    <a:pt x="541396" y="629570"/>
                  </a:lnTo>
                  <a:lnTo>
                    <a:pt x="540989" y="628679"/>
                  </a:lnTo>
                  <a:lnTo>
                    <a:pt x="540471" y="628242"/>
                  </a:lnTo>
                  <a:lnTo>
                    <a:pt x="539753" y="628170"/>
                  </a:lnTo>
                  <a:lnTo>
                    <a:pt x="539180" y="628344"/>
                  </a:lnTo>
                  <a:lnTo>
                    <a:pt x="538710" y="628675"/>
                  </a:lnTo>
                  <a:lnTo>
                    <a:pt x="538321" y="629095"/>
                  </a:lnTo>
                  <a:lnTo>
                    <a:pt x="537968" y="629570"/>
                  </a:lnTo>
                  <a:lnTo>
                    <a:pt x="537580" y="629991"/>
                  </a:lnTo>
                  <a:lnTo>
                    <a:pt x="537110" y="630321"/>
                  </a:lnTo>
                  <a:lnTo>
                    <a:pt x="536519" y="630483"/>
                  </a:lnTo>
                  <a:lnTo>
                    <a:pt x="535815" y="630465"/>
                  </a:lnTo>
                  <a:lnTo>
                    <a:pt x="535114" y="630340"/>
                  </a:lnTo>
                  <a:lnTo>
                    <a:pt x="529153" y="628583"/>
                  </a:lnTo>
                  <a:lnTo>
                    <a:pt x="528369" y="628178"/>
                  </a:lnTo>
                  <a:lnTo>
                    <a:pt x="527491" y="627593"/>
                  </a:lnTo>
                  <a:lnTo>
                    <a:pt x="526117" y="626401"/>
                  </a:lnTo>
                  <a:lnTo>
                    <a:pt x="525546" y="625554"/>
                  </a:lnTo>
                  <a:lnTo>
                    <a:pt x="525298" y="624731"/>
                  </a:lnTo>
                  <a:lnTo>
                    <a:pt x="525384" y="624020"/>
                  </a:lnTo>
                  <a:lnTo>
                    <a:pt x="525815" y="622763"/>
                  </a:lnTo>
                  <a:lnTo>
                    <a:pt x="525781" y="621611"/>
                  </a:lnTo>
                  <a:lnTo>
                    <a:pt x="525496" y="620045"/>
                  </a:lnTo>
                  <a:lnTo>
                    <a:pt x="523524" y="614141"/>
                  </a:lnTo>
                  <a:lnTo>
                    <a:pt x="523491" y="613428"/>
                  </a:lnTo>
                  <a:lnTo>
                    <a:pt x="523091" y="610988"/>
                  </a:lnTo>
                  <a:lnTo>
                    <a:pt x="521219" y="604433"/>
                  </a:lnTo>
                  <a:lnTo>
                    <a:pt x="517594" y="606790"/>
                  </a:lnTo>
                  <a:lnTo>
                    <a:pt x="516979" y="606744"/>
                  </a:lnTo>
                  <a:lnTo>
                    <a:pt x="516305" y="606609"/>
                  </a:lnTo>
                  <a:lnTo>
                    <a:pt x="516124" y="606042"/>
                  </a:lnTo>
                  <a:lnTo>
                    <a:pt x="515973" y="605357"/>
                  </a:lnTo>
                  <a:lnTo>
                    <a:pt x="515780" y="604748"/>
                  </a:lnTo>
                  <a:lnTo>
                    <a:pt x="514804" y="604210"/>
                  </a:lnTo>
                  <a:lnTo>
                    <a:pt x="513711" y="604210"/>
                  </a:lnTo>
                  <a:lnTo>
                    <a:pt x="511777" y="604524"/>
                  </a:lnTo>
                  <a:lnTo>
                    <a:pt x="510815" y="604437"/>
                  </a:lnTo>
                  <a:lnTo>
                    <a:pt x="510168" y="604136"/>
                  </a:lnTo>
                  <a:lnTo>
                    <a:pt x="509979" y="603599"/>
                  </a:lnTo>
                  <a:lnTo>
                    <a:pt x="509859" y="603110"/>
                  </a:lnTo>
                  <a:lnTo>
                    <a:pt x="509802" y="602723"/>
                  </a:lnTo>
                  <a:lnTo>
                    <a:pt x="509652" y="602199"/>
                  </a:lnTo>
                  <a:lnTo>
                    <a:pt x="509423" y="601773"/>
                  </a:lnTo>
                  <a:lnTo>
                    <a:pt x="509026" y="601268"/>
                  </a:lnTo>
                  <a:lnTo>
                    <a:pt x="508482" y="600714"/>
                  </a:lnTo>
                  <a:lnTo>
                    <a:pt x="507609" y="600035"/>
                  </a:lnTo>
                  <a:lnTo>
                    <a:pt x="506711" y="599760"/>
                  </a:lnTo>
                  <a:lnTo>
                    <a:pt x="504522" y="599654"/>
                  </a:lnTo>
                  <a:lnTo>
                    <a:pt x="503707" y="599267"/>
                  </a:lnTo>
                  <a:lnTo>
                    <a:pt x="502035" y="597959"/>
                  </a:lnTo>
                  <a:lnTo>
                    <a:pt x="501377" y="597926"/>
                  </a:lnTo>
                  <a:lnTo>
                    <a:pt x="501092" y="598052"/>
                  </a:lnTo>
                  <a:lnTo>
                    <a:pt x="500783" y="598842"/>
                  </a:lnTo>
                  <a:lnTo>
                    <a:pt x="500428" y="599235"/>
                  </a:lnTo>
                  <a:lnTo>
                    <a:pt x="498350" y="600307"/>
                  </a:lnTo>
                  <a:lnTo>
                    <a:pt x="497468" y="601036"/>
                  </a:lnTo>
                  <a:lnTo>
                    <a:pt x="497109" y="601487"/>
                  </a:lnTo>
                  <a:lnTo>
                    <a:pt x="496842" y="601928"/>
                  </a:lnTo>
                  <a:lnTo>
                    <a:pt x="496664" y="602448"/>
                  </a:lnTo>
                  <a:lnTo>
                    <a:pt x="496633" y="602620"/>
                  </a:lnTo>
                  <a:lnTo>
                    <a:pt x="496627" y="603463"/>
                  </a:lnTo>
                  <a:lnTo>
                    <a:pt x="497054" y="605203"/>
                  </a:lnTo>
                  <a:lnTo>
                    <a:pt x="497014" y="605808"/>
                  </a:lnTo>
                  <a:lnTo>
                    <a:pt x="496850" y="606428"/>
                  </a:lnTo>
                  <a:lnTo>
                    <a:pt x="496526" y="606928"/>
                  </a:lnTo>
                  <a:lnTo>
                    <a:pt x="496132" y="607355"/>
                  </a:lnTo>
                  <a:lnTo>
                    <a:pt x="495202" y="608006"/>
                  </a:lnTo>
                  <a:lnTo>
                    <a:pt x="494780" y="608391"/>
                  </a:lnTo>
                  <a:lnTo>
                    <a:pt x="494434" y="608885"/>
                  </a:lnTo>
                  <a:lnTo>
                    <a:pt x="494147" y="609426"/>
                  </a:lnTo>
                  <a:lnTo>
                    <a:pt x="493626" y="610677"/>
                  </a:lnTo>
                  <a:lnTo>
                    <a:pt x="493294" y="611313"/>
                  </a:lnTo>
                  <a:lnTo>
                    <a:pt x="492750" y="611917"/>
                  </a:lnTo>
                  <a:lnTo>
                    <a:pt x="492196" y="612086"/>
                  </a:lnTo>
                  <a:lnTo>
                    <a:pt x="491591" y="612006"/>
                  </a:lnTo>
                  <a:lnTo>
                    <a:pt x="488246" y="610365"/>
                  </a:lnTo>
                  <a:lnTo>
                    <a:pt x="485871" y="608953"/>
                  </a:lnTo>
                  <a:lnTo>
                    <a:pt x="485454" y="608502"/>
                  </a:lnTo>
                  <a:lnTo>
                    <a:pt x="484972" y="607883"/>
                  </a:lnTo>
                  <a:lnTo>
                    <a:pt x="483535" y="604200"/>
                  </a:lnTo>
                  <a:lnTo>
                    <a:pt x="483300" y="603169"/>
                  </a:lnTo>
                  <a:lnTo>
                    <a:pt x="483242" y="602510"/>
                  </a:lnTo>
                  <a:lnTo>
                    <a:pt x="483278" y="602338"/>
                  </a:lnTo>
                  <a:lnTo>
                    <a:pt x="483303" y="602285"/>
                  </a:lnTo>
                  <a:lnTo>
                    <a:pt x="483342" y="602226"/>
                  </a:lnTo>
                  <a:lnTo>
                    <a:pt x="483766" y="601793"/>
                  </a:lnTo>
                  <a:lnTo>
                    <a:pt x="485651" y="600545"/>
                  </a:lnTo>
                  <a:lnTo>
                    <a:pt x="486081" y="600171"/>
                  </a:lnTo>
                  <a:lnTo>
                    <a:pt x="486463" y="599470"/>
                  </a:lnTo>
                  <a:lnTo>
                    <a:pt x="486713" y="598886"/>
                  </a:lnTo>
                  <a:lnTo>
                    <a:pt x="487128" y="595971"/>
                  </a:lnTo>
                  <a:lnTo>
                    <a:pt x="486630" y="592248"/>
                  </a:lnTo>
                  <a:lnTo>
                    <a:pt x="486981" y="590674"/>
                  </a:lnTo>
                  <a:lnTo>
                    <a:pt x="487361" y="590222"/>
                  </a:lnTo>
                  <a:lnTo>
                    <a:pt x="488394" y="589305"/>
                  </a:lnTo>
                  <a:lnTo>
                    <a:pt x="489000" y="588567"/>
                  </a:lnTo>
                  <a:lnTo>
                    <a:pt x="488939" y="587491"/>
                  </a:lnTo>
                  <a:lnTo>
                    <a:pt x="488668" y="586056"/>
                  </a:lnTo>
                  <a:lnTo>
                    <a:pt x="488338" y="582905"/>
                  </a:lnTo>
                  <a:lnTo>
                    <a:pt x="488477" y="581500"/>
                  </a:lnTo>
                  <a:lnTo>
                    <a:pt x="488799" y="580566"/>
                  </a:lnTo>
                  <a:lnTo>
                    <a:pt x="489730" y="579892"/>
                  </a:lnTo>
                  <a:lnTo>
                    <a:pt x="491824" y="578812"/>
                  </a:lnTo>
                  <a:lnTo>
                    <a:pt x="492522" y="578087"/>
                  </a:lnTo>
                  <a:lnTo>
                    <a:pt x="493291" y="576958"/>
                  </a:lnTo>
                  <a:lnTo>
                    <a:pt x="494563" y="574448"/>
                  </a:lnTo>
                  <a:lnTo>
                    <a:pt x="494820" y="573241"/>
                  </a:lnTo>
                  <a:lnTo>
                    <a:pt x="494629" y="572477"/>
                  </a:lnTo>
                  <a:lnTo>
                    <a:pt x="494134" y="572221"/>
                  </a:lnTo>
                  <a:lnTo>
                    <a:pt x="488534" y="570071"/>
                  </a:lnTo>
                  <a:lnTo>
                    <a:pt x="487998" y="569785"/>
                  </a:lnTo>
                  <a:lnTo>
                    <a:pt x="487549" y="569416"/>
                  </a:lnTo>
                  <a:lnTo>
                    <a:pt x="487182" y="568983"/>
                  </a:lnTo>
                  <a:lnTo>
                    <a:pt x="486622" y="567965"/>
                  </a:lnTo>
                  <a:lnTo>
                    <a:pt x="486407" y="567428"/>
                  </a:lnTo>
                  <a:lnTo>
                    <a:pt x="486122" y="566854"/>
                  </a:lnTo>
                  <a:lnTo>
                    <a:pt x="485713" y="566331"/>
                  </a:lnTo>
                  <a:lnTo>
                    <a:pt x="485072" y="565758"/>
                  </a:lnTo>
                  <a:lnTo>
                    <a:pt x="484417" y="565457"/>
                  </a:lnTo>
                  <a:lnTo>
                    <a:pt x="483705" y="565287"/>
                  </a:lnTo>
                  <a:lnTo>
                    <a:pt x="483004" y="565277"/>
                  </a:lnTo>
                  <a:lnTo>
                    <a:pt x="482360" y="565362"/>
                  </a:lnTo>
                  <a:lnTo>
                    <a:pt x="481761" y="565544"/>
                  </a:lnTo>
                  <a:lnTo>
                    <a:pt x="479673" y="566606"/>
                  </a:lnTo>
                  <a:lnTo>
                    <a:pt x="478725" y="567282"/>
                  </a:lnTo>
                  <a:lnTo>
                    <a:pt x="477880" y="568035"/>
                  </a:lnTo>
                  <a:lnTo>
                    <a:pt x="477380" y="568313"/>
                  </a:lnTo>
                  <a:lnTo>
                    <a:pt x="476803" y="568341"/>
                  </a:lnTo>
                  <a:lnTo>
                    <a:pt x="476070" y="567867"/>
                  </a:lnTo>
                  <a:lnTo>
                    <a:pt x="475879" y="567122"/>
                  </a:lnTo>
                  <a:lnTo>
                    <a:pt x="475117" y="564820"/>
                  </a:lnTo>
                  <a:lnTo>
                    <a:pt x="473887" y="564731"/>
                  </a:lnTo>
                  <a:lnTo>
                    <a:pt x="473437" y="565871"/>
                  </a:lnTo>
                  <a:lnTo>
                    <a:pt x="471959" y="566391"/>
                  </a:lnTo>
                  <a:lnTo>
                    <a:pt x="468248" y="566743"/>
                  </a:lnTo>
                  <a:lnTo>
                    <a:pt x="467707" y="566718"/>
                  </a:lnTo>
                  <a:lnTo>
                    <a:pt x="465971" y="566362"/>
                  </a:lnTo>
                  <a:lnTo>
                    <a:pt x="465550" y="566475"/>
                  </a:lnTo>
                  <a:lnTo>
                    <a:pt x="465143" y="566778"/>
                  </a:lnTo>
                  <a:lnTo>
                    <a:pt x="464681" y="567051"/>
                  </a:lnTo>
                  <a:lnTo>
                    <a:pt x="464091" y="567043"/>
                  </a:lnTo>
                  <a:lnTo>
                    <a:pt x="462255" y="565860"/>
                  </a:lnTo>
                  <a:lnTo>
                    <a:pt x="460750" y="564297"/>
                  </a:lnTo>
                  <a:lnTo>
                    <a:pt x="459062" y="563152"/>
                  </a:lnTo>
                  <a:lnTo>
                    <a:pt x="456654" y="563233"/>
                  </a:lnTo>
                  <a:lnTo>
                    <a:pt x="456797" y="563478"/>
                  </a:lnTo>
                  <a:lnTo>
                    <a:pt x="457124" y="563898"/>
                  </a:lnTo>
                  <a:lnTo>
                    <a:pt x="457251" y="564126"/>
                  </a:lnTo>
                  <a:lnTo>
                    <a:pt x="454533" y="563882"/>
                  </a:lnTo>
                  <a:lnTo>
                    <a:pt x="446185" y="564452"/>
                  </a:lnTo>
                  <a:lnTo>
                    <a:pt x="443416" y="563699"/>
                  </a:lnTo>
                  <a:lnTo>
                    <a:pt x="440422" y="560336"/>
                  </a:lnTo>
                  <a:lnTo>
                    <a:pt x="438205" y="559691"/>
                  </a:lnTo>
                  <a:lnTo>
                    <a:pt x="438263" y="563528"/>
                  </a:lnTo>
                  <a:lnTo>
                    <a:pt x="435511" y="565435"/>
                  </a:lnTo>
                  <a:lnTo>
                    <a:pt x="431591" y="565810"/>
                  </a:lnTo>
                  <a:lnTo>
                    <a:pt x="425782" y="564495"/>
                  </a:lnTo>
                  <a:lnTo>
                    <a:pt x="423539" y="564831"/>
                  </a:lnTo>
                  <a:lnTo>
                    <a:pt x="421576" y="566102"/>
                  </a:lnTo>
                  <a:lnTo>
                    <a:pt x="419997" y="566090"/>
                  </a:lnTo>
                  <a:lnTo>
                    <a:pt x="418104" y="565813"/>
                  </a:lnTo>
                  <a:lnTo>
                    <a:pt x="411295" y="563648"/>
                  </a:lnTo>
                  <a:lnTo>
                    <a:pt x="410002" y="562992"/>
                  </a:lnTo>
                  <a:lnTo>
                    <a:pt x="409691" y="562502"/>
                  </a:lnTo>
                  <a:lnTo>
                    <a:pt x="409440" y="561935"/>
                  </a:lnTo>
                  <a:lnTo>
                    <a:pt x="409253" y="561340"/>
                  </a:lnTo>
                  <a:lnTo>
                    <a:pt x="409071" y="560026"/>
                  </a:lnTo>
                  <a:lnTo>
                    <a:pt x="409081" y="559320"/>
                  </a:lnTo>
                  <a:lnTo>
                    <a:pt x="409724" y="555770"/>
                  </a:lnTo>
                  <a:lnTo>
                    <a:pt x="409701" y="555093"/>
                  </a:lnTo>
                  <a:lnTo>
                    <a:pt x="409587" y="554475"/>
                  </a:lnTo>
                  <a:lnTo>
                    <a:pt x="407911" y="551440"/>
                  </a:lnTo>
                  <a:lnTo>
                    <a:pt x="407739" y="550845"/>
                  </a:lnTo>
                  <a:lnTo>
                    <a:pt x="407650" y="550185"/>
                  </a:lnTo>
                  <a:lnTo>
                    <a:pt x="407652" y="549484"/>
                  </a:lnTo>
                  <a:lnTo>
                    <a:pt x="407793" y="548773"/>
                  </a:lnTo>
                  <a:lnTo>
                    <a:pt x="407955" y="548247"/>
                  </a:lnTo>
                  <a:lnTo>
                    <a:pt x="408626" y="547577"/>
                  </a:lnTo>
                  <a:lnTo>
                    <a:pt x="411307" y="547594"/>
                  </a:lnTo>
                  <a:lnTo>
                    <a:pt x="411677" y="547207"/>
                  </a:lnTo>
                  <a:lnTo>
                    <a:pt x="412042" y="546587"/>
                  </a:lnTo>
                  <a:lnTo>
                    <a:pt x="411992" y="545940"/>
                  </a:lnTo>
                  <a:lnTo>
                    <a:pt x="411884" y="545297"/>
                  </a:lnTo>
                  <a:lnTo>
                    <a:pt x="411997" y="543630"/>
                  </a:lnTo>
                  <a:lnTo>
                    <a:pt x="412894" y="540748"/>
                  </a:lnTo>
                  <a:lnTo>
                    <a:pt x="410743" y="539175"/>
                  </a:lnTo>
                  <a:lnTo>
                    <a:pt x="410502" y="538674"/>
                  </a:lnTo>
                  <a:lnTo>
                    <a:pt x="410400" y="537996"/>
                  </a:lnTo>
                  <a:lnTo>
                    <a:pt x="410712" y="537536"/>
                  </a:lnTo>
                  <a:lnTo>
                    <a:pt x="411177" y="537209"/>
                  </a:lnTo>
                  <a:lnTo>
                    <a:pt x="411687" y="536941"/>
                  </a:lnTo>
                  <a:lnTo>
                    <a:pt x="414631" y="535815"/>
                  </a:lnTo>
                  <a:lnTo>
                    <a:pt x="415307" y="535384"/>
                  </a:lnTo>
                  <a:lnTo>
                    <a:pt x="416321" y="534576"/>
                  </a:lnTo>
                  <a:lnTo>
                    <a:pt x="416630" y="533920"/>
                  </a:lnTo>
                  <a:lnTo>
                    <a:pt x="416565" y="533367"/>
                  </a:lnTo>
                  <a:lnTo>
                    <a:pt x="415694" y="532348"/>
                  </a:lnTo>
                  <a:lnTo>
                    <a:pt x="415276" y="531506"/>
                  </a:lnTo>
                  <a:lnTo>
                    <a:pt x="415403" y="530973"/>
                  </a:lnTo>
                  <a:lnTo>
                    <a:pt x="415769" y="530573"/>
                  </a:lnTo>
                  <a:lnTo>
                    <a:pt x="416409" y="530189"/>
                  </a:lnTo>
                  <a:lnTo>
                    <a:pt x="417092" y="529496"/>
                  </a:lnTo>
                  <a:lnTo>
                    <a:pt x="417947" y="528216"/>
                  </a:lnTo>
                  <a:lnTo>
                    <a:pt x="418232" y="526771"/>
                  </a:lnTo>
                  <a:lnTo>
                    <a:pt x="418053" y="525991"/>
                  </a:lnTo>
                  <a:lnTo>
                    <a:pt x="417677" y="525440"/>
                  </a:lnTo>
                  <a:lnTo>
                    <a:pt x="417244" y="525073"/>
                  </a:lnTo>
                  <a:lnTo>
                    <a:pt x="416750" y="524735"/>
                  </a:lnTo>
                  <a:lnTo>
                    <a:pt x="416153" y="524491"/>
                  </a:lnTo>
                  <a:lnTo>
                    <a:pt x="415505" y="524294"/>
                  </a:lnTo>
                  <a:lnTo>
                    <a:pt x="414956" y="524003"/>
                  </a:lnTo>
                  <a:lnTo>
                    <a:pt x="414070" y="523262"/>
                  </a:lnTo>
                  <a:lnTo>
                    <a:pt x="413535" y="522948"/>
                  </a:lnTo>
                  <a:lnTo>
                    <a:pt x="412930" y="522715"/>
                  </a:lnTo>
                  <a:lnTo>
                    <a:pt x="412176" y="521894"/>
                  </a:lnTo>
                  <a:lnTo>
                    <a:pt x="411462" y="520497"/>
                  </a:lnTo>
                  <a:lnTo>
                    <a:pt x="410057" y="515487"/>
                  </a:lnTo>
                  <a:lnTo>
                    <a:pt x="409625" y="514407"/>
                  </a:lnTo>
                  <a:lnTo>
                    <a:pt x="409166" y="514052"/>
                  </a:lnTo>
                  <a:lnTo>
                    <a:pt x="408614" y="513773"/>
                  </a:lnTo>
                  <a:lnTo>
                    <a:pt x="407876" y="513504"/>
                  </a:lnTo>
                  <a:lnTo>
                    <a:pt x="407156" y="513098"/>
                  </a:lnTo>
                  <a:lnTo>
                    <a:pt x="406442" y="512265"/>
                  </a:lnTo>
                  <a:lnTo>
                    <a:pt x="406198" y="511544"/>
                  </a:lnTo>
                  <a:lnTo>
                    <a:pt x="406221" y="510814"/>
                  </a:lnTo>
                  <a:lnTo>
                    <a:pt x="406648" y="509571"/>
                  </a:lnTo>
                  <a:lnTo>
                    <a:pt x="406925" y="508107"/>
                  </a:lnTo>
                  <a:lnTo>
                    <a:pt x="407084" y="503637"/>
                  </a:lnTo>
                  <a:lnTo>
                    <a:pt x="406875" y="502578"/>
                  </a:lnTo>
                  <a:lnTo>
                    <a:pt x="406516" y="501873"/>
                  </a:lnTo>
                  <a:lnTo>
                    <a:pt x="405750" y="501016"/>
                  </a:lnTo>
                  <a:lnTo>
                    <a:pt x="404811" y="499444"/>
                  </a:lnTo>
                  <a:lnTo>
                    <a:pt x="404486" y="499078"/>
                  </a:lnTo>
                  <a:lnTo>
                    <a:pt x="403640" y="498392"/>
                  </a:lnTo>
                  <a:lnTo>
                    <a:pt x="402871" y="497927"/>
                  </a:lnTo>
                  <a:lnTo>
                    <a:pt x="402442" y="497727"/>
                  </a:lnTo>
                  <a:lnTo>
                    <a:pt x="399968" y="496935"/>
                  </a:lnTo>
                  <a:lnTo>
                    <a:pt x="399393" y="496679"/>
                  </a:lnTo>
                  <a:lnTo>
                    <a:pt x="398810" y="496210"/>
                  </a:lnTo>
                  <a:lnTo>
                    <a:pt x="398256" y="495533"/>
                  </a:lnTo>
                  <a:lnTo>
                    <a:pt x="397545" y="494350"/>
                  </a:lnTo>
                  <a:lnTo>
                    <a:pt x="397019" y="493668"/>
                  </a:lnTo>
                  <a:lnTo>
                    <a:pt x="396504" y="493157"/>
                  </a:lnTo>
                  <a:lnTo>
                    <a:pt x="395301" y="492658"/>
                  </a:lnTo>
                  <a:lnTo>
                    <a:pt x="394822" y="492333"/>
                  </a:lnTo>
                  <a:lnTo>
                    <a:pt x="394413" y="491860"/>
                  </a:lnTo>
                  <a:lnTo>
                    <a:pt x="393342" y="489919"/>
                  </a:lnTo>
                  <a:lnTo>
                    <a:pt x="391724" y="487848"/>
                  </a:lnTo>
                  <a:lnTo>
                    <a:pt x="390046" y="485164"/>
                  </a:lnTo>
                  <a:lnTo>
                    <a:pt x="389394" y="483750"/>
                  </a:lnTo>
                  <a:lnTo>
                    <a:pt x="388976" y="482440"/>
                  </a:lnTo>
                  <a:lnTo>
                    <a:pt x="388626" y="481824"/>
                  </a:lnTo>
                  <a:lnTo>
                    <a:pt x="388158" y="481161"/>
                  </a:lnTo>
                  <a:lnTo>
                    <a:pt x="387991" y="480571"/>
                  </a:lnTo>
                  <a:lnTo>
                    <a:pt x="388289" y="479249"/>
                  </a:lnTo>
                  <a:lnTo>
                    <a:pt x="388123" y="478779"/>
                  </a:lnTo>
                  <a:lnTo>
                    <a:pt x="387691" y="478567"/>
                  </a:lnTo>
                  <a:lnTo>
                    <a:pt x="387181" y="478686"/>
                  </a:lnTo>
                  <a:lnTo>
                    <a:pt x="386667" y="478889"/>
                  </a:lnTo>
                  <a:lnTo>
                    <a:pt x="386065" y="478919"/>
                  </a:lnTo>
                  <a:lnTo>
                    <a:pt x="385603" y="478778"/>
                  </a:lnTo>
                  <a:lnTo>
                    <a:pt x="384399" y="477982"/>
                  </a:lnTo>
                  <a:lnTo>
                    <a:pt x="382547" y="474740"/>
                  </a:lnTo>
                  <a:lnTo>
                    <a:pt x="381972" y="474342"/>
                  </a:lnTo>
                  <a:lnTo>
                    <a:pt x="381262" y="474003"/>
                  </a:lnTo>
                  <a:lnTo>
                    <a:pt x="380521" y="473830"/>
                  </a:lnTo>
                  <a:lnTo>
                    <a:pt x="380037" y="473392"/>
                  </a:lnTo>
                  <a:lnTo>
                    <a:pt x="379505" y="472597"/>
                  </a:lnTo>
                  <a:lnTo>
                    <a:pt x="378881" y="470565"/>
                  </a:lnTo>
                  <a:lnTo>
                    <a:pt x="378906" y="469805"/>
                  </a:lnTo>
                  <a:lnTo>
                    <a:pt x="379162" y="469238"/>
                  </a:lnTo>
                  <a:lnTo>
                    <a:pt x="379663" y="468969"/>
                  </a:lnTo>
                  <a:lnTo>
                    <a:pt x="380940" y="468702"/>
                  </a:lnTo>
                  <a:lnTo>
                    <a:pt x="381423" y="468380"/>
                  </a:lnTo>
                  <a:lnTo>
                    <a:pt x="381811" y="467956"/>
                  </a:lnTo>
                  <a:lnTo>
                    <a:pt x="382447" y="466940"/>
                  </a:lnTo>
                  <a:lnTo>
                    <a:pt x="382745" y="465832"/>
                  </a:lnTo>
                  <a:lnTo>
                    <a:pt x="383026" y="464248"/>
                  </a:lnTo>
                  <a:lnTo>
                    <a:pt x="383345" y="458923"/>
                  </a:lnTo>
                  <a:lnTo>
                    <a:pt x="384301" y="453057"/>
                  </a:lnTo>
                  <a:lnTo>
                    <a:pt x="384179" y="452010"/>
                  </a:lnTo>
                  <a:lnTo>
                    <a:pt x="383865" y="451288"/>
                  </a:lnTo>
                  <a:lnTo>
                    <a:pt x="383051" y="450698"/>
                  </a:lnTo>
                  <a:lnTo>
                    <a:pt x="381683" y="449409"/>
                  </a:lnTo>
                  <a:lnTo>
                    <a:pt x="380744" y="448271"/>
                  </a:lnTo>
                  <a:lnTo>
                    <a:pt x="378724" y="444896"/>
                  </a:lnTo>
                  <a:lnTo>
                    <a:pt x="377345" y="441752"/>
                  </a:lnTo>
                  <a:lnTo>
                    <a:pt x="376883" y="439526"/>
                  </a:lnTo>
                  <a:lnTo>
                    <a:pt x="376778" y="434945"/>
                  </a:lnTo>
                  <a:lnTo>
                    <a:pt x="376530" y="433368"/>
                  </a:lnTo>
                  <a:lnTo>
                    <a:pt x="376081" y="432324"/>
                  </a:lnTo>
                  <a:lnTo>
                    <a:pt x="375644" y="431809"/>
                  </a:lnTo>
                  <a:lnTo>
                    <a:pt x="374475" y="430878"/>
                  </a:lnTo>
                  <a:lnTo>
                    <a:pt x="373858" y="430029"/>
                  </a:lnTo>
                  <a:lnTo>
                    <a:pt x="373794" y="429333"/>
                  </a:lnTo>
                  <a:lnTo>
                    <a:pt x="373982" y="428735"/>
                  </a:lnTo>
                  <a:lnTo>
                    <a:pt x="374281" y="428256"/>
                  </a:lnTo>
                  <a:lnTo>
                    <a:pt x="374480" y="427563"/>
                  </a:lnTo>
                  <a:lnTo>
                    <a:pt x="374557" y="427118"/>
                  </a:lnTo>
                  <a:lnTo>
                    <a:pt x="375113" y="425733"/>
                  </a:lnTo>
                  <a:lnTo>
                    <a:pt x="378069" y="418113"/>
                  </a:lnTo>
                  <a:lnTo>
                    <a:pt x="378276" y="416409"/>
                  </a:lnTo>
                  <a:lnTo>
                    <a:pt x="377766" y="411134"/>
                  </a:lnTo>
                  <a:lnTo>
                    <a:pt x="375841" y="400962"/>
                  </a:lnTo>
                  <a:lnTo>
                    <a:pt x="372589" y="393647"/>
                  </a:lnTo>
                  <a:lnTo>
                    <a:pt x="369787" y="389570"/>
                  </a:lnTo>
                  <a:lnTo>
                    <a:pt x="367219" y="387230"/>
                  </a:lnTo>
                  <a:lnTo>
                    <a:pt x="366814" y="386537"/>
                  </a:lnTo>
                  <a:lnTo>
                    <a:pt x="366598" y="385608"/>
                  </a:lnTo>
                  <a:lnTo>
                    <a:pt x="366557" y="384627"/>
                  </a:lnTo>
                  <a:lnTo>
                    <a:pt x="366301" y="383151"/>
                  </a:lnTo>
                  <a:lnTo>
                    <a:pt x="365879" y="382441"/>
                  </a:lnTo>
                  <a:lnTo>
                    <a:pt x="365284" y="382037"/>
                  </a:lnTo>
                  <a:lnTo>
                    <a:pt x="364609" y="381978"/>
                  </a:lnTo>
                  <a:lnTo>
                    <a:pt x="363353" y="382187"/>
                  </a:lnTo>
                  <a:lnTo>
                    <a:pt x="362718" y="382230"/>
                  </a:lnTo>
                  <a:lnTo>
                    <a:pt x="362054" y="382105"/>
                  </a:lnTo>
                  <a:lnTo>
                    <a:pt x="359708" y="381105"/>
                  </a:lnTo>
                  <a:lnTo>
                    <a:pt x="358677" y="380556"/>
                  </a:lnTo>
                  <a:lnTo>
                    <a:pt x="355728" y="378583"/>
                  </a:lnTo>
                  <a:lnTo>
                    <a:pt x="354722" y="378213"/>
                  </a:lnTo>
                  <a:lnTo>
                    <a:pt x="351470" y="377866"/>
                  </a:lnTo>
                  <a:lnTo>
                    <a:pt x="350257" y="377553"/>
                  </a:lnTo>
                  <a:lnTo>
                    <a:pt x="348859" y="376592"/>
                  </a:lnTo>
                  <a:lnTo>
                    <a:pt x="347353" y="375029"/>
                  </a:lnTo>
                  <a:lnTo>
                    <a:pt x="347009" y="373939"/>
                  </a:lnTo>
                  <a:lnTo>
                    <a:pt x="347460" y="370733"/>
                  </a:lnTo>
                  <a:lnTo>
                    <a:pt x="346817" y="369272"/>
                  </a:lnTo>
                  <a:lnTo>
                    <a:pt x="345267" y="368286"/>
                  </a:lnTo>
                  <a:lnTo>
                    <a:pt x="341946" y="366728"/>
                  </a:lnTo>
                  <a:lnTo>
                    <a:pt x="341084" y="365420"/>
                  </a:lnTo>
                  <a:lnTo>
                    <a:pt x="341344" y="362521"/>
                  </a:lnTo>
                  <a:lnTo>
                    <a:pt x="340945" y="360759"/>
                  </a:lnTo>
                  <a:lnTo>
                    <a:pt x="340089" y="359790"/>
                  </a:lnTo>
                  <a:lnTo>
                    <a:pt x="338951" y="359289"/>
                  </a:lnTo>
                  <a:lnTo>
                    <a:pt x="338086" y="359740"/>
                  </a:lnTo>
                  <a:lnTo>
                    <a:pt x="338028" y="361594"/>
                  </a:lnTo>
                  <a:lnTo>
                    <a:pt x="336064" y="360796"/>
                  </a:lnTo>
                  <a:lnTo>
                    <a:pt x="334821" y="360692"/>
                  </a:lnTo>
                  <a:lnTo>
                    <a:pt x="327218" y="363011"/>
                  </a:lnTo>
                  <a:lnTo>
                    <a:pt x="326309" y="363439"/>
                  </a:lnTo>
                  <a:lnTo>
                    <a:pt x="324424" y="364027"/>
                  </a:lnTo>
                  <a:lnTo>
                    <a:pt x="315603" y="364845"/>
                  </a:lnTo>
                  <a:lnTo>
                    <a:pt x="312815" y="364144"/>
                  </a:lnTo>
                  <a:lnTo>
                    <a:pt x="311704" y="363639"/>
                  </a:lnTo>
                  <a:lnTo>
                    <a:pt x="309871" y="363295"/>
                  </a:lnTo>
                  <a:lnTo>
                    <a:pt x="308156" y="363380"/>
                  </a:lnTo>
                  <a:lnTo>
                    <a:pt x="307397" y="364113"/>
                  </a:lnTo>
                  <a:lnTo>
                    <a:pt x="306681" y="365267"/>
                  </a:lnTo>
                  <a:lnTo>
                    <a:pt x="305075" y="365086"/>
                  </a:lnTo>
                  <a:lnTo>
                    <a:pt x="303341" y="364321"/>
                  </a:lnTo>
                  <a:lnTo>
                    <a:pt x="302242" y="363656"/>
                  </a:lnTo>
                  <a:lnTo>
                    <a:pt x="300065" y="361748"/>
                  </a:lnTo>
                  <a:lnTo>
                    <a:pt x="298606" y="360867"/>
                  </a:lnTo>
                  <a:lnTo>
                    <a:pt x="296775" y="360483"/>
                  </a:lnTo>
                  <a:lnTo>
                    <a:pt x="295108" y="360884"/>
                  </a:lnTo>
                  <a:lnTo>
                    <a:pt x="293992" y="361894"/>
                  </a:lnTo>
                  <a:lnTo>
                    <a:pt x="291988" y="364458"/>
                  </a:lnTo>
                  <a:lnTo>
                    <a:pt x="290844" y="363905"/>
                  </a:lnTo>
                  <a:lnTo>
                    <a:pt x="284322" y="364420"/>
                  </a:lnTo>
                  <a:lnTo>
                    <a:pt x="283648" y="364346"/>
                  </a:lnTo>
                  <a:lnTo>
                    <a:pt x="283046" y="364135"/>
                  </a:lnTo>
                  <a:lnTo>
                    <a:pt x="282503" y="363824"/>
                  </a:lnTo>
                  <a:lnTo>
                    <a:pt x="282005" y="363417"/>
                  </a:lnTo>
                  <a:lnTo>
                    <a:pt x="279840" y="362736"/>
                  </a:lnTo>
                  <a:lnTo>
                    <a:pt x="270865" y="361450"/>
                  </a:lnTo>
                  <a:lnTo>
                    <a:pt x="267915" y="361414"/>
                  </a:lnTo>
                  <a:lnTo>
                    <a:pt x="265774" y="361834"/>
                  </a:lnTo>
                  <a:lnTo>
                    <a:pt x="263551" y="363466"/>
                  </a:lnTo>
                  <a:lnTo>
                    <a:pt x="262150" y="364227"/>
                  </a:lnTo>
                  <a:lnTo>
                    <a:pt x="260471" y="364809"/>
                  </a:lnTo>
                  <a:lnTo>
                    <a:pt x="257877" y="365228"/>
                  </a:lnTo>
                  <a:lnTo>
                    <a:pt x="256243" y="365109"/>
                  </a:lnTo>
                  <a:lnTo>
                    <a:pt x="254875" y="364588"/>
                  </a:lnTo>
                  <a:lnTo>
                    <a:pt x="254049" y="363914"/>
                  </a:lnTo>
                  <a:lnTo>
                    <a:pt x="253263" y="362842"/>
                  </a:lnTo>
                  <a:lnTo>
                    <a:pt x="252649" y="361615"/>
                  </a:lnTo>
                  <a:lnTo>
                    <a:pt x="251587" y="358706"/>
                  </a:lnTo>
                  <a:lnTo>
                    <a:pt x="250808" y="357301"/>
                  </a:lnTo>
                  <a:lnTo>
                    <a:pt x="246347" y="351553"/>
                  </a:lnTo>
                  <a:lnTo>
                    <a:pt x="245246" y="350675"/>
                  </a:lnTo>
                  <a:lnTo>
                    <a:pt x="244020" y="349911"/>
                  </a:lnTo>
                  <a:lnTo>
                    <a:pt x="231128" y="346604"/>
                  </a:lnTo>
                  <a:lnTo>
                    <a:pt x="219453" y="343545"/>
                  </a:lnTo>
                  <a:lnTo>
                    <a:pt x="211909" y="340437"/>
                  </a:lnTo>
                  <a:lnTo>
                    <a:pt x="203094" y="334507"/>
                  </a:lnTo>
                  <a:lnTo>
                    <a:pt x="200584" y="333162"/>
                  </a:lnTo>
                  <a:lnTo>
                    <a:pt x="197555" y="331906"/>
                  </a:lnTo>
                  <a:lnTo>
                    <a:pt x="195576" y="330734"/>
                  </a:lnTo>
                  <a:lnTo>
                    <a:pt x="194281" y="330258"/>
                  </a:lnTo>
                  <a:lnTo>
                    <a:pt x="193407" y="330055"/>
                  </a:lnTo>
                  <a:lnTo>
                    <a:pt x="192695" y="330079"/>
                  </a:lnTo>
                  <a:lnTo>
                    <a:pt x="192058" y="330215"/>
                  </a:lnTo>
                  <a:lnTo>
                    <a:pt x="190952" y="330643"/>
                  </a:lnTo>
                  <a:lnTo>
                    <a:pt x="190086" y="330773"/>
                  </a:lnTo>
                  <a:lnTo>
                    <a:pt x="188931" y="330808"/>
                  </a:lnTo>
                  <a:lnTo>
                    <a:pt x="186741" y="330558"/>
                  </a:lnTo>
                  <a:lnTo>
                    <a:pt x="185559" y="330540"/>
                  </a:lnTo>
                  <a:lnTo>
                    <a:pt x="184734" y="330736"/>
                  </a:lnTo>
                  <a:lnTo>
                    <a:pt x="184273" y="331081"/>
                  </a:lnTo>
                  <a:lnTo>
                    <a:pt x="181778" y="332544"/>
                  </a:lnTo>
                  <a:lnTo>
                    <a:pt x="181133" y="333025"/>
                  </a:lnTo>
                  <a:lnTo>
                    <a:pt x="180755" y="333239"/>
                  </a:lnTo>
                  <a:lnTo>
                    <a:pt x="179176" y="333792"/>
                  </a:lnTo>
                  <a:lnTo>
                    <a:pt x="176927" y="334161"/>
                  </a:lnTo>
                  <a:lnTo>
                    <a:pt x="172923" y="334103"/>
                  </a:lnTo>
                  <a:lnTo>
                    <a:pt x="170734" y="333742"/>
                  </a:lnTo>
                  <a:lnTo>
                    <a:pt x="168685" y="333018"/>
                  </a:lnTo>
                  <a:lnTo>
                    <a:pt x="164903" y="331036"/>
                  </a:lnTo>
                  <a:lnTo>
                    <a:pt x="162975" y="330336"/>
                  </a:lnTo>
                  <a:lnTo>
                    <a:pt x="160863" y="330302"/>
                  </a:lnTo>
                  <a:lnTo>
                    <a:pt x="158799" y="331470"/>
                  </a:lnTo>
                  <a:lnTo>
                    <a:pt x="157098" y="331507"/>
                  </a:lnTo>
                  <a:lnTo>
                    <a:pt x="155047" y="329792"/>
                  </a:lnTo>
                  <a:lnTo>
                    <a:pt x="151836" y="326373"/>
                  </a:lnTo>
                  <a:lnTo>
                    <a:pt x="149493" y="325699"/>
                  </a:lnTo>
                  <a:lnTo>
                    <a:pt x="142690" y="326388"/>
                  </a:lnTo>
                  <a:lnTo>
                    <a:pt x="139931" y="326168"/>
                  </a:lnTo>
                  <a:lnTo>
                    <a:pt x="137911" y="325524"/>
                  </a:lnTo>
                  <a:lnTo>
                    <a:pt x="126270" y="318431"/>
                  </a:lnTo>
                  <a:lnTo>
                    <a:pt x="121809" y="316511"/>
                  </a:lnTo>
                  <a:lnTo>
                    <a:pt x="117406" y="315382"/>
                  </a:lnTo>
                  <a:lnTo>
                    <a:pt x="114942" y="315461"/>
                  </a:lnTo>
                  <a:lnTo>
                    <a:pt x="112036" y="316255"/>
                  </a:lnTo>
                  <a:lnTo>
                    <a:pt x="109614" y="317690"/>
                  </a:lnTo>
                  <a:lnTo>
                    <a:pt x="108607" y="319732"/>
                  </a:lnTo>
                  <a:lnTo>
                    <a:pt x="108267" y="322105"/>
                  </a:lnTo>
                  <a:lnTo>
                    <a:pt x="107319" y="324825"/>
                  </a:lnTo>
                  <a:lnTo>
                    <a:pt x="105917" y="327273"/>
                  </a:lnTo>
                  <a:lnTo>
                    <a:pt x="104209" y="328849"/>
                  </a:lnTo>
                  <a:lnTo>
                    <a:pt x="101399" y="329483"/>
                  </a:lnTo>
                  <a:lnTo>
                    <a:pt x="100177" y="328269"/>
                  </a:lnTo>
                  <a:lnTo>
                    <a:pt x="99604" y="326530"/>
                  </a:lnTo>
                  <a:lnTo>
                    <a:pt x="98761" y="325659"/>
                  </a:lnTo>
                  <a:lnTo>
                    <a:pt x="98137" y="325430"/>
                  </a:lnTo>
                  <a:lnTo>
                    <a:pt x="97436" y="324915"/>
                  </a:lnTo>
                  <a:lnTo>
                    <a:pt x="96482" y="324396"/>
                  </a:lnTo>
                  <a:lnTo>
                    <a:pt x="95107" y="324170"/>
                  </a:lnTo>
                  <a:lnTo>
                    <a:pt x="93889" y="324526"/>
                  </a:lnTo>
                  <a:lnTo>
                    <a:pt x="91079" y="326546"/>
                  </a:lnTo>
                  <a:lnTo>
                    <a:pt x="88624" y="326599"/>
                  </a:lnTo>
                  <a:lnTo>
                    <a:pt x="83694" y="325295"/>
                  </a:lnTo>
                  <a:lnTo>
                    <a:pt x="81264" y="324950"/>
                  </a:lnTo>
                  <a:lnTo>
                    <a:pt x="76977" y="324881"/>
                  </a:lnTo>
                  <a:lnTo>
                    <a:pt x="75357" y="325103"/>
                  </a:lnTo>
                  <a:lnTo>
                    <a:pt x="73516" y="325772"/>
                  </a:lnTo>
                  <a:lnTo>
                    <a:pt x="68965" y="326265"/>
                  </a:lnTo>
                  <a:lnTo>
                    <a:pt x="65679" y="324131"/>
                  </a:lnTo>
                  <a:lnTo>
                    <a:pt x="62658" y="321651"/>
                  </a:lnTo>
                  <a:lnTo>
                    <a:pt x="58905" y="321137"/>
                  </a:lnTo>
                  <a:lnTo>
                    <a:pt x="52906" y="324579"/>
                  </a:lnTo>
                  <a:lnTo>
                    <a:pt x="50488" y="325117"/>
                  </a:lnTo>
                  <a:lnTo>
                    <a:pt x="39768" y="323520"/>
                  </a:lnTo>
                  <a:lnTo>
                    <a:pt x="35134" y="323640"/>
                  </a:lnTo>
                  <a:lnTo>
                    <a:pt x="33305" y="323290"/>
                  </a:lnTo>
                  <a:lnTo>
                    <a:pt x="30593" y="321680"/>
                  </a:lnTo>
                  <a:lnTo>
                    <a:pt x="29216" y="321328"/>
                  </a:lnTo>
                  <a:lnTo>
                    <a:pt x="23408" y="321512"/>
                  </a:lnTo>
                  <a:lnTo>
                    <a:pt x="21243" y="322206"/>
                  </a:lnTo>
                  <a:lnTo>
                    <a:pt x="18637" y="323759"/>
                  </a:lnTo>
                  <a:lnTo>
                    <a:pt x="16873" y="325086"/>
                  </a:lnTo>
                  <a:lnTo>
                    <a:pt x="11933" y="328971"/>
                  </a:lnTo>
                  <a:lnTo>
                    <a:pt x="6702" y="334161"/>
                  </a:lnTo>
                  <a:lnTo>
                    <a:pt x="5629" y="334931"/>
                  </a:lnTo>
                  <a:lnTo>
                    <a:pt x="1769" y="336437"/>
                  </a:lnTo>
                  <a:lnTo>
                    <a:pt x="93" y="336871"/>
                  </a:lnTo>
                  <a:lnTo>
                    <a:pt x="0" y="336761"/>
                  </a:lnTo>
                  <a:lnTo>
                    <a:pt x="3376" y="333808"/>
                  </a:lnTo>
                  <a:lnTo>
                    <a:pt x="6196" y="330230"/>
                  </a:lnTo>
                  <a:lnTo>
                    <a:pt x="12027" y="318704"/>
                  </a:lnTo>
                  <a:lnTo>
                    <a:pt x="12596" y="317933"/>
                  </a:lnTo>
                  <a:lnTo>
                    <a:pt x="13916" y="317441"/>
                  </a:lnTo>
                  <a:lnTo>
                    <a:pt x="15381" y="317085"/>
                  </a:lnTo>
                  <a:lnTo>
                    <a:pt x="16381" y="316708"/>
                  </a:lnTo>
                  <a:lnTo>
                    <a:pt x="17364" y="315542"/>
                  </a:lnTo>
                  <a:lnTo>
                    <a:pt x="19042" y="311741"/>
                  </a:lnTo>
                  <a:lnTo>
                    <a:pt x="21174" y="308658"/>
                  </a:lnTo>
                  <a:lnTo>
                    <a:pt x="21849" y="308171"/>
                  </a:lnTo>
                  <a:lnTo>
                    <a:pt x="22756" y="308884"/>
                  </a:lnTo>
                  <a:lnTo>
                    <a:pt x="24385" y="308907"/>
                  </a:lnTo>
                  <a:lnTo>
                    <a:pt x="26287" y="308264"/>
                  </a:lnTo>
                  <a:lnTo>
                    <a:pt x="34427" y="304164"/>
                  </a:lnTo>
                  <a:lnTo>
                    <a:pt x="34946" y="303542"/>
                  </a:lnTo>
                  <a:lnTo>
                    <a:pt x="35981" y="300741"/>
                  </a:lnTo>
                  <a:lnTo>
                    <a:pt x="36494" y="300024"/>
                  </a:lnTo>
                  <a:lnTo>
                    <a:pt x="37152" y="299478"/>
                  </a:lnTo>
                  <a:lnTo>
                    <a:pt x="47074" y="293415"/>
                  </a:lnTo>
                  <a:lnTo>
                    <a:pt x="50459" y="290463"/>
                  </a:lnTo>
                  <a:lnTo>
                    <a:pt x="52107" y="289454"/>
                  </a:lnTo>
                  <a:lnTo>
                    <a:pt x="57972" y="287119"/>
                  </a:lnTo>
                  <a:lnTo>
                    <a:pt x="61485" y="284257"/>
                  </a:lnTo>
                  <a:lnTo>
                    <a:pt x="63406" y="283033"/>
                  </a:lnTo>
                  <a:lnTo>
                    <a:pt x="64507" y="282671"/>
                  </a:lnTo>
                  <a:lnTo>
                    <a:pt x="66750" y="282320"/>
                  </a:lnTo>
                  <a:lnTo>
                    <a:pt x="67834" y="281963"/>
                  </a:lnTo>
                  <a:lnTo>
                    <a:pt x="68877" y="281256"/>
                  </a:lnTo>
                  <a:lnTo>
                    <a:pt x="71379" y="278502"/>
                  </a:lnTo>
                  <a:lnTo>
                    <a:pt x="72202" y="277928"/>
                  </a:lnTo>
                  <a:lnTo>
                    <a:pt x="74913" y="276600"/>
                  </a:lnTo>
                  <a:lnTo>
                    <a:pt x="75672" y="275901"/>
                  </a:lnTo>
                  <a:lnTo>
                    <a:pt x="77469" y="273483"/>
                  </a:lnTo>
                  <a:lnTo>
                    <a:pt x="84805" y="266861"/>
                  </a:lnTo>
                  <a:lnTo>
                    <a:pt x="85274" y="266033"/>
                  </a:lnTo>
                  <a:lnTo>
                    <a:pt x="85907" y="262979"/>
                  </a:lnTo>
                  <a:lnTo>
                    <a:pt x="86270" y="261979"/>
                  </a:lnTo>
                  <a:lnTo>
                    <a:pt x="89474" y="255341"/>
                  </a:lnTo>
                  <a:lnTo>
                    <a:pt x="89997" y="253650"/>
                  </a:lnTo>
                  <a:lnTo>
                    <a:pt x="90297" y="250217"/>
                  </a:lnTo>
                  <a:lnTo>
                    <a:pt x="90666" y="248557"/>
                  </a:lnTo>
                  <a:lnTo>
                    <a:pt x="91720" y="246810"/>
                  </a:lnTo>
                  <a:lnTo>
                    <a:pt x="97170" y="241584"/>
                  </a:lnTo>
                  <a:lnTo>
                    <a:pt x="97938" y="241028"/>
                  </a:lnTo>
                  <a:lnTo>
                    <a:pt x="99868" y="240254"/>
                  </a:lnTo>
                  <a:lnTo>
                    <a:pt x="100971" y="239572"/>
                  </a:lnTo>
                  <a:lnTo>
                    <a:pt x="101928" y="238558"/>
                  </a:lnTo>
                  <a:lnTo>
                    <a:pt x="102746" y="237329"/>
                  </a:lnTo>
                  <a:lnTo>
                    <a:pt x="103431" y="236036"/>
                  </a:lnTo>
                  <a:lnTo>
                    <a:pt x="103857" y="234667"/>
                  </a:lnTo>
                  <a:lnTo>
                    <a:pt x="103977" y="232365"/>
                  </a:lnTo>
                  <a:lnTo>
                    <a:pt x="104404" y="231091"/>
                  </a:lnTo>
                  <a:lnTo>
                    <a:pt x="107838" y="225393"/>
                  </a:lnTo>
                  <a:lnTo>
                    <a:pt x="109376" y="224389"/>
                  </a:lnTo>
                  <a:lnTo>
                    <a:pt x="113195" y="222682"/>
                  </a:lnTo>
                  <a:lnTo>
                    <a:pt x="115704" y="220878"/>
                  </a:lnTo>
                  <a:lnTo>
                    <a:pt x="117734" y="219040"/>
                  </a:lnTo>
                  <a:lnTo>
                    <a:pt x="119514" y="216929"/>
                  </a:lnTo>
                  <a:lnTo>
                    <a:pt x="119838" y="214371"/>
                  </a:lnTo>
                  <a:lnTo>
                    <a:pt x="119696" y="213563"/>
                  </a:lnTo>
                  <a:lnTo>
                    <a:pt x="118731" y="212090"/>
                  </a:lnTo>
                  <a:lnTo>
                    <a:pt x="117402" y="211594"/>
                  </a:lnTo>
                  <a:lnTo>
                    <a:pt x="112724" y="203615"/>
                  </a:lnTo>
                  <a:lnTo>
                    <a:pt x="112978" y="200528"/>
                  </a:lnTo>
                  <a:lnTo>
                    <a:pt x="113377" y="200294"/>
                  </a:lnTo>
                  <a:lnTo>
                    <a:pt x="114282" y="199958"/>
                  </a:lnTo>
                  <a:lnTo>
                    <a:pt x="114672" y="199636"/>
                  </a:lnTo>
                  <a:lnTo>
                    <a:pt x="114975" y="199064"/>
                  </a:lnTo>
                  <a:lnTo>
                    <a:pt x="115059" y="198529"/>
                  </a:lnTo>
                  <a:lnTo>
                    <a:pt x="115080" y="197976"/>
                  </a:lnTo>
                  <a:lnTo>
                    <a:pt x="115194" y="197386"/>
                  </a:lnTo>
                  <a:lnTo>
                    <a:pt x="115781" y="196189"/>
                  </a:lnTo>
                  <a:lnTo>
                    <a:pt x="116543" y="195550"/>
                  </a:lnTo>
                  <a:lnTo>
                    <a:pt x="117531" y="195285"/>
                  </a:lnTo>
                  <a:lnTo>
                    <a:pt x="118804" y="195228"/>
                  </a:lnTo>
                  <a:lnTo>
                    <a:pt x="120864" y="195502"/>
                  </a:lnTo>
                  <a:lnTo>
                    <a:pt x="122580" y="195973"/>
                  </a:lnTo>
                  <a:lnTo>
                    <a:pt x="124252" y="196111"/>
                  </a:lnTo>
                  <a:lnTo>
                    <a:pt x="126179" y="195398"/>
                  </a:lnTo>
                  <a:lnTo>
                    <a:pt x="127869" y="193949"/>
                  </a:lnTo>
                  <a:lnTo>
                    <a:pt x="130967" y="188885"/>
                  </a:lnTo>
                  <a:lnTo>
                    <a:pt x="131810" y="186498"/>
                  </a:lnTo>
                  <a:lnTo>
                    <a:pt x="138345" y="179697"/>
                  </a:lnTo>
                  <a:lnTo>
                    <a:pt x="140038" y="174584"/>
                  </a:lnTo>
                  <a:lnTo>
                    <a:pt x="139643" y="169802"/>
                  </a:lnTo>
                  <a:lnTo>
                    <a:pt x="137496" y="159978"/>
                  </a:lnTo>
                  <a:lnTo>
                    <a:pt x="137888" y="156783"/>
                  </a:lnTo>
                  <a:lnTo>
                    <a:pt x="139246" y="155132"/>
                  </a:lnTo>
                  <a:lnTo>
                    <a:pt x="141115" y="154052"/>
                  </a:lnTo>
                  <a:lnTo>
                    <a:pt x="143800" y="151858"/>
                  </a:lnTo>
                  <a:lnTo>
                    <a:pt x="145564" y="151016"/>
                  </a:lnTo>
                  <a:lnTo>
                    <a:pt x="146304" y="150533"/>
                  </a:lnTo>
                  <a:lnTo>
                    <a:pt x="146843" y="149830"/>
                  </a:lnTo>
                  <a:lnTo>
                    <a:pt x="148569" y="146597"/>
                  </a:lnTo>
                  <a:lnTo>
                    <a:pt x="151374" y="139679"/>
                  </a:lnTo>
                  <a:lnTo>
                    <a:pt x="152573" y="138660"/>
                  </a:lnTo>
                  <a:lnTo>
                    <a:pt x="152732" y="138291"/>
                  </a:lnTo>
                  <a:lnTo>
                    <a:pt x="155114" y="136295"/>
                  </a:lnTo>
                  <a:lnTo>
                    <a:pt x="162626" y="128017"/>
                  </a:lnTo>
                  <a:lnTo>
                    <a:pt x="163627" y="126005"/>
                  </a:lnTo>
                  <a:lnTo>
                    <a:pt x="164801" y="113491"/>
                  </a:lnTo>
                  <a:lnTo>
                    <a:pt x="164670" y="108213"/>
                  </a:lnTo>
                  <a:lnTo>
                    <a:pt x="164876" y="105601"/>
                  </a:lnTo>
                  <a:lnTo>
                    <a:pt x="167265" y="101202"/>
                  </a:lnTo>
                  <a:lnTo>
                    <a:pt x="168274" y="96048"/>
                  </a:lnTo>
                  <a:lnTo>
                    <a:pt x="169208" y="93690"/>
                  </a:lnTo>
                  <a:lnTo>
                    <a:pt x="171133" y="92374"/>
                  </a:lnTo>
                  <a:lnTo>
                    <a:pt x="176281" y="91140"/>
                  </a:lnTo>
                  <a:lnTo>
                    <a:pt x="181967" y="85260"/>
                  </a:lnTo>
                  <a:lnTo>
                    <a:pt x="184382" y="81552"/>
                  </a:lnTo>
                  <a:lnTo>
                    <a:pt x="189047" y="75840"/>
                  </a:lnTo>
                  <a:lnTo>
                    <a:pt x="190583" y="73109"/>
                  </a:lnTo>
                  <a:lnTo>
                    <a:pt x="194644" y="68462"/>
                  </a:lnTo>
                  <a:lnTo>
                    <a:pt x="196651" y="66750"/>
                  </a:lnTo>
                  <a:lnTo>
                    <a:pt x="203092" y="63522"/>
                  </a:lnTo>
                  <a:lnTo>
                    <a:pt x="217151" y="59266"/>
                  </a:lnTo>
                  <a:lnTo>
                    <a:pt x="219707" y="57651"/>
                  </a:lnTo>
                  <a:lnTo>
                    <a:pt x="222594" y="55370"/>
                  </a:lnTo>
                  <a:lnTo>
                    <a:pt x="226046" y="51329"/>
                  </a:lnTo>
                  <a:lnTo>
                    <a:pt x="228891" y="46847"/>
                  </a:lnTo>
                  <a:lnTo>
                    <a:pt x="232725" y="36766"/>
                  </a:lnTo>
                  <a:lnTo>
                    <a:pt x="237260" y="31307"/>
                  </a:lnTo>
                  <a:lnTo>
                    <a:pt x="243597" y="25977"/>
                  </a:lnTo>
                  <a:lnTo>
                    <a:pt x="246060" y="24448"/>
                  </a:lnTo>
                  <a:lnTo>
                    <a:pt x="264837" y="17876"/>
                  </a:lnTo>
                  <a:lnTo>
                    <a:pt x="267583" y="16618"/>
                  </a:lnTo>
                  <a:lnTo>
                    <a:pt x="269509" y="15416"/>
                  </a:lnTo>
                  <a:lnTo>
                    <a:pt x="278002" y="7514"/>
                  </a:lnTo>
                  <a:lnTo>
                    <a:pt x="280224" y="3083"/>
                  </a:lnTo>
                  <a:lnTo>
                    <a:pt x="283778" y="1353"/>
                  </a:lnTo>
                  <a:lnTo>
                    <a:pt x="287616" y="1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1" name="Google Shape;511;p48"/>
            <p:cNvSpPr/>
            <p:nvPr/>
          </p:nvSpPr>
          <p:spPr>
            <a:xfrm>
              <a:off x="5726418" y="3161373"/>
              <a:ext cx="749718" cy="249160"/>
            </a:xfrm>
            <a:custGeom>
              <a:avLst/>
              <a:gdLst/>
              <a:ahLst/>
              <a:cxnLst/>
              <a:rect l="l" t="t" r="r" b="b"/>
              <a:pathLst>
                <a:path w="749718" h="249160" extrusionOk="0">
                  <a:moveTo>
                    <a:pt x="744697" y="70960"/>
                  </a:moveTo>
                  <a:lnTo>
                    <a:pt x="745833" y="71163"/>
                  </a:lnTo>
                  <a:lnTo>
                    <a:pt x="746458" y="72007"/>
                  </a:lnTo>
                  <a:lnTo>
                    <a:pt x="746199" y="72931"/>
                  </a:lnTo>
                  <a:lnTo>
                    <a:pt x="746615" y="74391"/>
                  </a:lnTo>
                  <a:lnTo>
                    <a:pt x="747156" y="76126"/>
                  </a:lnTo>
                  <a:lnTo>
                    <a:pt x="747102" y="77332"/>
                  </a:lnTo>
                  <a:lnTo>
                    <a:pt x="746494" y="79174"/>
                  </a:lnTo>
                  <a:lnTo>
                    <a:pt x="745638" y="80644"/>
                  </a:lnTo>
                  <a:lnTo>
                    <a:pt x="745196" y="82635"/>
                  </a:lnTo>
                  <a:lnTo>
                    <a:pt x="744984" y="84374"/>
                  </a:lnTo>
                  <a:lnTo>
                    <a:pt x="744137" y="84635"/>
                  </a:lnTo>
                  <a:lnTo>
                    <a:pt x="742690" y="84502"/>
                  </a:lnTo>
                  <a:lnTo>
                    <a:pt x="740953" y="83948"/>
                  </a:lnTo>
                  <a:lnTo>
                    <a:pt x="739794" y="83251"/>
                  </a:lnTo>
                  <a:lnTo>
                    <a:pt x="739878" y="81417"/>
                  </a:lnTo>
                  <a:lnTo>
                    <a:pt x="740171" y="78791"/>
                  </a:lnTo>
                  <a:lnTo>
                    <a:pt x="740493" y="77424"/>
                  </a:lnTo>
                  <a:lnTo>
                    <a:pt x="741648" y="76195"/>
                  </a:lnTo>
                  <a:lnTo>
                    <a:pt x="742954" y="74571"/>
                  </a:lnTo>
                  <a:lnTo>
                    <a:pt x="743282" y="73069"/>
                  </a:lnTo>
                  <a:lnTo>
                    <a:pt x="743467" y="71871"/>
                  </a:lnTo>
                  <a:lnTo>
                    <a:pt x="743941" y="71093"/>
                  </a:lnTo>
                  <a:close/>
                  <a:moveTo>
                    <a:pt x="178310" y="0"/>
                  </a:moveTo>
                  <a:lnTo>
                    <a:pt x="200241" y="3791"/>
                  </a:lnTo>
                  <a:lnTo>
                    <a:pt x="202475" y="5310"/>
                  </a:lnTo>
                  <a:lnTo>
                    <a:pt x="208778" y="11556"/>
                  </a:lnTo>
                  <a:lnTo>
                    <a:pt x="211695" y="14220"/>
                  </a:lnTo>
                  <a:lnTo>
                    <a:pt x="213418" y="16106"/>
                  </a:lnTo>
                  <a:lnTo>
                    <a:pt x="214063" y="16566"/>
                  </a:lnTo>
                  <a:lnTo>
                    <a:pt x="214931" y="17037"/>
                  </a:lnTo>
                  <a:lnTo>
                    <a:pt x="219343" y="18220"/>
                  </a:lnTo>
                  <a:lnTo>
                    <a:pt x="220327" y="18666"/>
                  </a:lnTo>
                  <a:lnTo>
                    <a:pt x="221513" y="19421"/>
                  </a:lnTo>
                  <a:lnTo>
                    <a:pt x="225980" y="22883"/>
                  </a:lnTo>
                  <a:lnTo>
                    <a:pt x="230172" y="24447"/>
                  </a:lnTo>
                  <a:lnTo>
                    <a:pt x="231598" y="24722"/>
                  </a:lnTo>
                  <a:lnTo>
                    <a:pt x="234071" y="25513"/>
                  </a:lnTo>
                  <a:lnTo>
                    <a:pt x="234731" y="25957"/>
                  </a:lnTo>
                  <a:lnTo>
                    <a:pt x="235361" y="26657"/>
                  </a:lnTo>
                  <a:lnTo>
                    <a:pt x="236210" y="28097"/>
                  </a:lnTo>
                  <a:lnTo>
                    <a:pt x="236952" y="29754"/>
                  </a:lnTo>
                  <a:lnTo>
                    <a:pt x="238007" y="33353"/>
                  </a:lnTo>
                  <a:lnTo>
                    <a:pt x="238666" y="34486"/>
                  </a:lnTo>
                  <a:lnTo>
                    <a:pt x="243612" y="40165"/>
                  </a:lnTo>
                  <a:lnTo>
                    <a:pt x="245515" y="41488"/>
                  </a:lnTo>
                  <a:lnTo>
                    <a:pt x="252275" y="44530"/>
                  </a:lnTo>
                  <a:lnTo>
                    <a:pt x="253404" y="45086"/>
                  </a:lnTo>
                  <a:lnTo>
                    <a:pt x="253933" y="45261"/>
                  </a:lnTo>
                  <a:lnTo>
                    <a:pt x="255113" y="45796"/>
                  </a:lnTo>
                  <a:lnTo>
                    <a:pt x="258535" y="48018"/>
                  </a:lnTo>
                  <a:lnTo>
                    <a:pt x="259392" y="48759"/>
                  </a:lnTo>
                  <a:lnTo>
                    <a:pt x="260145" y="49621"/>
                  </a:lnTo>
                  <a:lnTo>
                    <a:pt x="260783" y="50562"/>
                  </a:lnTo>
                  <a:lnTo>
                    <a:pt x="261209" y="51678"/>
                  </a:lnTo>
                  <a:lnTo>
                    <a:pt x="263416" y="60323"/>
                  </a:lnTo>
                  <a:lnTo>
                    <a:pt x="263822" y="61475"/>
                  </a:lnTo>
                  <a:lnTo>
                    <a:pt x="264104" y="61985"/>
                  </a:lnTo>
                  <a:lnTo>
                    <a:pt x="264435" y="62450"/>
                  </a:lnTo>
                  <a:lnTo>
                    <a:pt x="265361" y="62399"/>
                  </a:lnTo>
                  <a:lnTo>
                    <a:pt x="266929" y="61839"/>
                  </a:lnTo>
                  <a:lnTo>
                    <a:pt x="270016" y="59992"/>
                  </a:lnTo>
                  <a:lnTo>
                    <a:pt x="272035" y="59244"/>
                  </a:lnTo>
                  <a:lnTo>
                    <a:pt x="273133" y="59051"/>
                  </a:lnTo>
                  <a:lnTo>
                    <a:pt x="273618" y="59410"/>
                  </a:lnTo>
                  <a:lnTo>
                    <a:pt x="274832" y="62074"/>
                  </a:lnTo>
                  <a:lnTo>
                    <a:pt x="275163" y="62521"/>
                  </a:lnTo>
                  <a:lnTo>
                    <a:pt x="275722" y="62620"/>
                  </a:lnTo>
                  <a:lnTo>
                    <a:pt x="276447" y="62325"/>
                  </a:lnTo>
                  <a:lnTo>
                    <a:pt x="278071" y="60427"/>
                  </a:lnTo>
                  <a:lnTo>
                    <a:pt x="279428" y="58276"/>
                  </a:lnTo>
                  <a:lnTo>
                    <a:pt x="280753" y="56543"/>
                  </a:lnTo>
                  <a:lnTo>
                    <a:pt x="282734" y="52930"/>
                  </a:lnTo>
                  <a:lnTo>
                    <a:pt x="283768" y="51573"/>
                  </a:lnTo>
                  <a:lnTo>
                    <a:pt x="286442" y="48964"/>
                  </a:lnTo>
                  <a:lnTo>
                    <a:pt x="287885" y="46955"/>
                  </a:lnTo>
                  <a:lnTo>
                    <a:pt x="288344" y="46546"/>
                  </a:lnTo>
                  <a:lnTo>
                    <a:pt x="288959" y="46301"/>
                  </a:lnTo>
                  <a:lnTo>
                    <a:pt x="289909" y="46329"/>
                  </a:lnTo>
                  <a:lnTo>
                    <a:pt x="290484" y="46644"/>
                  </a:lnTo>
                  <a:lnTo>
                    <a:pt x="290882" y="47101"/>
                  </a:lnTo>
                  <a:lnTo>
                    <a:pt x="291195" y="47559"/>
                  </a:lnTo>
                  <a:lnTo>
                    <a:pt x="291561" y="47769"/>
                  </a:lnTo>
                  <a:lnTo>
                    <a:pt x="292030" y="47510"/>
                  </a:lnTo>
                  <a:lnTo>
                    <a:pt x="292503" y="46544"/>
                  </a:lnTo>
                  <a:lnTo>
                    <a:pt x="292986" y="44130"/>
                  </a:lnTo>
                  <a:lnTo>
                    <a:pt x="293185" y="43516"/>
                  </a:lnTo>
                  <a:lnTo>
                    <a:pt x="293460" y="43002"/>
                  </a:lnTo>
                  <a:lnTo>
                    <a:pt x="294163" y="42102"/>
                  </a:lnTo>
                  <a:lnTo>
                    <a:pt x="294993" y="41693"/>
                  </a:lnTo>
                  <a:lnTo>
                    <a:pt x="296162" y="41343"/>
                  </a:lnTo>
                  <a:lnTo>
                    <a:pt x="298673" y="41087"/>
                  </a:lnTo>
                  <a:lnTo>
                    <a:pt x="299866" y="41217"/>
                  </a:lnTo>
                  <a:lnTo>
                    <a:pt x="300708" y="41474"/>
                  </a:lnTo>
                  <a:lnTo>
                    <a:pt x="301160" y="41742"/>
                  </a:lnTo>
                  <a:lnTo>
                    <a:pt x="301667" y="41664"/>
                  </a:lnTo>
                  <a:lnTo>
                    <a:pt x="302158" y="41341"/>
                  </a:lnTo>
                  <a:lnTo>
                    <a:pt x="303494" y="39208"/>
                  </a:lnTo>
                  <a:lnTo>
                    <a:pt x="304709" y="38416"/>
                  </a:lnTo>
                  <a:lnTo>
                    <a:pt x="308193" y="37466"/>
                  </a:lnTo>
                  <a:lnTo>
                    <a:pt x="309704" y="38002"/>
                  </a:lnTo>
                  <a:lnTo>
                    <a:pt x="310295" y="38085"/>
                  </a:lnTo>
                  <a:lnTo>
                    <a:pt x="311007" y="38119"/>
                  </a:lnTo>
                  <a:lnTo>
                    <a:pt x="311592" y="37975"/>
                  </a:lnTo>
                  <a:lnTo>
                    <a:pt x="312095" y="37801"/>
                  </a:lnTo>
                  <a:lnTo>
                    <a:pt x="312575" y="37891"/>
                  </a:lnTo>
                  <a:lnTo>
                    <a:pt x="312918" y="38411"/>
                  </a:lnTo>
                  <a:lnTo>
                    <a:pt x="313178" y="39766"/>
                  </a:lnTo>
                  <a:lnTo>
                    <a:pt x="313291" y="41683"/>
                  </a:lnTo>
                  <a:lnTo>
                    <a:pt x="313520" y="42994"/>
                  </a:lnTo>
                  <a:lnTo>
                    <a:pt x="313896" y="44163"/>
                  </a:lnTo>
                  <a:lnTo>
                    <a:pt x="314288" y="44794"/>
                  </a:lnTo>
                  <a:lnTo>
                    <a:pt x="314828" y="45395"/>
                  </a:lnTo>
                  <a:lnTo>
                    <a:pt x="316007" y="46077"/>
                  </a:lnTo>
                  <a:lnTo>
                    <a:pt x="316677" y="46325"/>
                  </a:lnTo>
                  <a:lnTo>
                    <a:pt x="317333" y="46418"/>
                  </a:lnTo>
                  <a:lnTo>
                    <a:pt x="319077" y="46126"/>
                  </a:lnTo>
                  <a:lnTo>
                    <a:pt x="319590" y="46170"/>
                  </a:lnTo>
                  <a:lnTo>
                    <a:pt x="320091" y="46386"/>
                  </a:lnTo>
                  <a:lnTo>
                    <a:pt x="320404" y="46941"/>
                  </a:lnTo>
                  <a:lnTo>
                    <a:pt x="320545" y="47901"/>
                  </a:lnTo>
                  <a:lnTo>
                    <a:pt x="320163" y="49428"/>
                  </a:lnTo>
                  <a:lnTo>
                    <a:pt x="320069" y="52000"/>
                  </a:lnTo>
                  <a:lnTo>
                    <a:pt x="320769" y="52879"/>
                  </a:lnTo>
                  <a:lnTo>
                    <a:pt x="322224" y="53389"/>
                  </a:lnTo>
                  <a:lnTo>
                    <a:pt x="323833" y="53487"/>
                  </a:lnTo>
                  <a:lnTo>
                    <a:pt x="324685" y="53763"/>
                  </a:lnTo>
                  <a:lnTo>
                    <a:pt x="325317" y="54100"/>
                  </a:lnTo>
                  <a:lnTo>
                    <a:pt x="326102" y="54906"/>
                  </a:lnTo>
                  <a:lnTo>
                    <a:pt x="326548" y="55252"/>
                  </a:lnTo>
                  <a:lnTo>
                    <a:pt x="327068" y="55499"/>
                  </a:lnTo>
                  <a:lnTo>
                    <a:pt x="327932" y="55542"/>
                  </a:lnTo>
                  <a:lnTo>
                    <a:pt x="329228" y="55427"/>
                  </a:lnTo>
                  <a:lnTo>
                    <a:pt x="331674" y="54812"/>
                  </a:lnTo>
                  <a:lnTo>
                    <a:pt x="333077" y="54265"/>
                  </a:lnTo>
                  <a:lnTo>
                    <a:pt x="334394" y="53252"/>
                  </a:lnTo>
                  <a:lnTo>
                    <a:pt x="334961" y="52633"/>
                  </a:lnTo>
                  <a:lnTo>
                    <a:pt x="335654" y="52122"/>
                  </a:lnTo>
                  <a:lnTo>
                    <a:pt x="336410" y="51891"/>
                  </a:lnTo>
                  <a:lnTo>
                    <a:pt x="337873" y="52102"/>
                  </a:lnTo>
                  <a:lnTo>
                    <a:pt x="338445" y="52622"/>
                  </a:lnTo>
                  <a:lnTo>
                    <a:pt x="338819" y="53246"/>
                  </a:lnTo>
                  <a:lnTo>
                    <a:pt x="339049" y="53791"/>
                  </a:lnTo>
                  <a:lnTo>
                    <a:pt x="339431" y="54188"/>
                  </a:lnTo>
                  <a:lnTo>
                    <a:pt x="340087" y="54131"/>
                  </a:lnTo>
                  <a:lnTo>
                    <a:pt x="340846" y="53653"/>
                  </a:lnTo>
                  <a:lnTo>
                    <a:pt x="342005" y="52207"/>
                  </a:lnTo>
                  <a:lnTo>
                    <a:pt x="343629" y="50539"/>
                  </a:lnTo>
                  <a:lnTo>
                    <a:pt x="346870" y="48604"/>
                  </a:lnTo>
                  <a:lnTo>
                    <a:pt x="348241" y="49069"/>
                  </a:lnTo>
                  <a:lnTo>
                    <a:pt x="349130" y="49767"/>
                  </a:lnTo>
                  <a:lnTo>
                    <a:pt x="349481" y="50222"/>
                  </a:lnTo>
                  <a:lnTo>
                    <a:pt x="349762" y="50722"/>
                  </a:lnTo>
                  <a:lnTo>
                    <a:pt x="350899" y="53513"/>
                  </a:lnTo>
                  <a:lnTo>
                    <a:pt x="351472" y="54561"/>
                  </a:lnTo>
                  <a:lnTo>
                    <a:pt x="351954" y="55664"/>
                  </a:lnTo>
                  <a:lnTo>
                    <a:pt x="352836" y="58670"/>
                  </a:lnTo>
                  <a:lnTo>
                    <a:pt x="352920" y="59328"/>
                  </a:lnTo>
                  <a:lnTo>
                    <a:pt x="352901" y="60058"/>
                  </a:lnTo>
                  <a:lnTo>
                    <a:pt x="352804" y="60754"/>
                  </a:lnTo>
                  <a:lnTo>
                    <a:pt x="352244" y="62644"/>
                  </a:lnTo>
                  <a:lnTo>
                    <a:pt x="352165" y="63287"/>
                  </a:lnTo>
                  <a:lnTo>
                    <a:pt x="352226" y="63920"/>
                  </a:lnTo>
                  <a:lnTo>
                    <a:pt x="352493" y="64401"/>
                  </a:lnTo>
                  <a:lnTo>
                    <a:pt x="352937" y="64729"/>
                  </a:lnTo>
                  <a:lnTo>
                    <a:pt x="354144" y="64988"/>
                  </a:lnTo>
                  <a:lnTo>
                    <a:pt x="354721" y="65197"/>
                  </a:lnTo>
                  <a:lnTo>
                    <a:pt x="356277" y="66050"/>
                  </a:lnTo>
                  <a:lnTo>
                    <a:pt x="357426" y="66534"/>
                  </a:lnTo>
                  <a:lnTo>
                    <a:pt x="358126" y="66540"/>
                  </a:lnTo>
                  <a:lnTo>
                    <a:pt x="358863" y="66320"/>
                  </a:lnTo>
                  <a:lnTo>
                    <a:pt x="359637" y="65604"/>
                  </a:lnTo>
                  <a:lnTo>
                    <a:pt x="360009" y="64945"/>
                  </a:lnTo>
                  <a:lnTo>
                    <a:pt x="360125" y="64226"/>
                  </a:lnTo>
                  <a:lnTo>
                    <a:pt x="360089" y="63552"/>
                  </a:lnTo>
                  <a:lnTo>
                    <a:pt x="360113" y="62900"/>
                  </a:lnTo>
                  <a:lnTo>
                    <a:pt x="360327" y="62396"/>
                  </a:lnTo>
                  <a:lnTo>
                    <a:pt x="360771" y="62215"/>
                  </a:lnTo>
                  <a:lnTo>
                    <a:pt x="361414" y="62499"/>
                  </a:lnTo>
                  <a:lnTo>
                    <a:pt x="361891" y="62871"/>
                  </a:lnTo>
                  <a:lnTo>
                    <a:pt x="362285" y="63269"/>
                  </a:lnTo>
                  <a:lnTo>
                    <a:pt x="362735" y="63574"/>
                  </a:lnTo>
                  <a:lnTo>
                    <a:pt x="363219" y="63814"/>
                  </a:lnTo>
                  <a:lnTo>
                    <a:pt x="363868" y="63937"/>
                  </a:lnTo>
                  <a:lnTo>
                    <a:pt x="364560" y="63961"/>
                  </a:lnTo>
                  <a:lnTo>
                    <a:pt x="365329" y="63778"/>
                  </a:lnTo>
                  <a:lnTo>
                    <a:pt x="366125" y="63405"/>
                  </a:lnTo>
                  <a:lnTo>
                    <a:pt x="367214" y="62616"/>
                  </a:lnTo>
                  <a:lnTo>
                    <a:pt x="367796" y="62004"/>
                  </a:lnTo>
                  <a:lnTo>
                    <a:pt x="368216" y="61396"/>
                  </a:lnTo>
                  <a:lnTo>
                    <a:pt x="368461" y="60833"/>
                  </a:lnTo>
                  <a:lnTo>
                    <a:pt x="369024" y="58944"/>
                  </a:lnTo>
                  <a:lnTo>
                    <a:pt x="369274" y="58393"/>
                  </a:lnTo>
                  <a:lnTo>
                    <a:pt x="369679" y="57964"/>
                  </a:lnTo>
                  <a:lnTo>
                    <a:pt x="370230" y="57764"/>
                  </a:lnTo>
                  <a:lnTo>
                    <a:pt x="371094" y="58036"/>
                  </a:lnTo>
                  <a:lnTo>
                    <a:pt x="371577" y="58463"/>
                  </a:lnTo>
                  <a:lnTo>
                    <a:pt x="371903" y="59037"/>
                  </a:lnTo>
                  <a:lnTo>
                    <a:pt x="372070" y="59652"/>
                  </a:lnTo>
                  <a:lnTo>
                    <a:pt x="372132" y="60356"/>
                  </a:lnTo>
                  <a:lnTo>
                    <a:pt x="372377" y="61574"/>
                  </a:lnTo>
                  <a:lnTo>
                    <a:pt x="372607" y="61999"/>
                  </a:lnTo>
                  <a:lnTo>
                    <a:pt x="372934" y="62358"/>
                  </a:lnTo>
                  <a:lnTo>
                    <a:pt x="373375" y="62680"/>
                  </a:lnTo>
                  <a:lnTo>
                    <a:pt x="373888" y="62958"/>
                  </a:lnTo>
                  <a:lnTo>
                    <a:pt x="376750" y="64173"/>
                  </a:lnTo>
                  <a:lnTo>
                    <a:pt x="377378" y="64272"/>
                  </a:lnTo>
                  <a:lnTo>
                    <a:pt x="377994" y="64141"/>
                  </a:lnTo>
                  <a:lnTo>
                    <a:pt x="378407" y="63587"/>
                  </a:lnTo>
                  <a:lnTo>
                    <a:pt x="378463" y="63032"/>
                  </a:lnTo>
                  <a:lnTo>
                    <a:pt x="378275" y="62501"/>
                  </a:lnTo>
                  <a:lnTo>
                    <a:pt x="378006" y="61990"/>
                  </a:lnTo>
                  <a:lnTo>
                    <a:pt x="377698" y="61518"/>
                  </a:lnTo>
                  <a:lnTo>
                    <a:pt x="377512" y="60993"/>
                  </a:lnTo>
                  <a:lnTo>
                    <a:pt x="377427" y="60455"/>
                  </a:lnTo>
                  <a:lnTo>
                    <a:pt x="377555" y="59886"/>
                  </a:lnTo>
                  <a:lnTo>
                    <a:pt x="377786" y="59358"/>
                  </a:lnTo>
                  <a:lnTo>
                    <a:pt x="378792" y="57971"/>
                  </a:lnTo>
                  <a:lnTo>
                    <a:pt x="379562" y="57147"/>
                  </a:lnTo>
                  <a:lnTo>
                    <a:pt x="380218" y="56809"/>
                  </a:lnTo>
                  <a:lnTo>
                    <a:pt x="381107" y="56568"/>
                  </a:lnTo>
                  <a:lnTo>
                    <a:pt x="382731" y="56484"/>
                  </a:lnTo>
                  <a:lnTo>
                    <a:pt x="383712" y="56588"/>
                  </a:lnTo>
                  <a:lnTo>
                    <a:pt x="384516" y="56780"/>
                  </a:lnTo>
                  <a:lnTo>
                    <a:pt x="389272" y="59281"/>
                  </a:lnTo>
                  <a:lnTo>
                    <a:pt x="390100" y="59222"/>
                  </a:lnTo>
                  <a:lnTo>
                    <a:pt x="391177" y="58846"/>
                  </a:lnTo>
                  <a:lnTo>
                    <a:pt x="393917" y="57082"/>
                  </a:lnTo>
                  <a:lnTo>
                    <a:pt x="394566" y="56504"/>
                  </a:lnTo>
                  <a:lnTo>
                    <a:pt x="394932" y="56080"/>
                  </a:lnTo>
                  <a:lnTo>
                    <a:pt x="396222" y="54138"/>
                  </a:lnTo>
                  <a:lnTo>
                    <a:pt x="398118" y="50405"/>
                  </a:lnTo>
                  <a:lnTo>
                    <a:pt x="398806" y="49482"/>
                  </a:lnTo>
                  <a:lnTo>
                    <a:pt x="400046" y="48371"/>
                  </a:lnTo>
                  <a:lnTo>
                    <a:pt x="401433" y="47424"/>
                  </a:lnTo>
                  <a:lnTo>
                    <a:pt x="402513" y="46995"/>
                  </a:lnTo>
                  <a:lnTo>
                    <a:pt x="411112" y="44657"/>
                  </a:lnTo>
                  <a:lnTo>
                    <a:pt x="412766" y="43700"/>
                  </a:lnTo>
                  <a:lnTo>
                    <a:pt x="413579" y="43071"/>
                  </a:lnTo>
                  <a:lnTo>
                    <a:pt x="414169" y="42491"/>
                  </a:lnTo>
                  <a:lnTo>
                    <a:pt x="417606" y="37964"/>
                  </a:lnTo>
                  <a:lnTo>
                    <a:pt x="420424" y="35276"/>
                  </a:lnTo>
                  <a:lnTo>
                    <a:pt x="420997" y="34922"/>
                  </a:lnTo>
                  <a:lnTo>
                    <a:pt x="433804" y="30221"/>
                  </a:lnTo>
                  <a:lnTo>
                    <a:pt x="438966" y="27652"/>
                  </a:lnTo>
                  <a:lnTo>
                    <a:pt x="439454" y="27354"/>
                  </a:lnTo>
                  <a:lnTo>
                    <a:pt x="439860" y="26986"/>
                  </a:lnTo>
                  <a:lnTo>
                    <a:pt x="440898" y="25626"/>
                  </a:lnTo>
                  <a:lnTo>
                    <a:pt x="442008" y="23538"/>
                  </a:lnTo>
                  <a:lnTo>
                    <a:pt x="442350" y="23070"/>
                  </a:lnTo>
                  <a:lnTo>
                    <a:pt x="443910" y="21468"/>
                  </a:lnTo>
                  <a:lnTo>
                    <a:pt x="445290" y="20318"/>
                  </a:lnTo>
                  <a:lnTo>
                    <a:pt x="446326" y="19162"/>
                  </a:lnTo>
                  <a:lnTo>
                    <a:pt x="446586" y="18600"/>
                  </a:lnTo>
                  <a:lnTo>
                    <a:pt x="446917" y="16452"/>
                  </a:lnTo>
                  <a:lnTo>
                    <a:pt x="447105" y="15838"/>
                  </a:lnTo>
                  <a:lnTo>
                    <a:pt x="447474" y="15282"/>
                  </a:lnTo>
                  <a:lnTo>
                    <a:pt x="448037" y="14880"/>
                  </a:lnTo>
                  <a:lnTo>
                    <a:pt x="452727" y="13134"/>
                  </a:lnTo>
                  <a:lnTo>
                    <a:pt x="453249" y="13096"/>
                  </a:lnTo>
                  <a:lnTo>
                    <a:pt x="453687" y="13318"/>
                  </a:lnTo>
                  <a:lnTo>
                    <a:pt x="453913" y="14116"/>
                  </a:lnTo>
                  <a:lnTo>
                    <a:pt x="454039" y="14788"/>
                  </a:lnTo>
                  <a:lnTo>
                    <a:pt x="454471" y="15267"/>
                  </a:lnTo>
                  <a:lnTo>
                    <a:pt x="455291" y="15359"/>
                  </a:lnTo>
                  <a:lnTo>
                    <a:pt x="456698" y="15063"/>
                  </a:lnTo>
                  <a:lnTo>
                    <a:pt x="457544" y="14785"/>
                  </a:lnTo>
                  <a:lnTo>
                    <a:pt x="458196" y="14436"/>
                  </a:lnTo>
                  <a:lnTo>
                    <a:pt x="458661" y="14125"/>
                  </a:lnTo>
                  <a:lnTo>
                    <a:pt x="459476" y="13377"/>
                  </a:lnTo>
                  <a:lnTo>
                    <a:pt x="460159" y="12448"/>
                  </a:lnTo>
                  <a:lnTo>
                    <a:pt x="460936" y="10798"/>
                  </a:lnTo>
                  <a:lnTo>
                    <a:pt x="461101" y="10159"/>
                  </a:lnTo>
                  <a:lnTo>
                    <a:pt x="461561" y="9014"/>
                  </a:lnTo>
                  <a:lnTo>
                    <a:pt x="461921" y="8602"/>
                  </a:lnTo>
                  <a:lnTo>
                    <a:pt x="462431" y="8275"/>
                  </a:lnTo>
                  <a:lnTo>
                    <a:pt x="463006" y="8030"/>
                  </a:lnTo>
                  <a:lnTo>
                    <a:pt x="470940" y="6329"/>
                  </a:lnTo>
                  <a:lnTo>
                    <a:pt x="472750" y="5575"/>
                  </a:lnTo>
                  <a:lnTo>
                    <a:pt x="473205" y="5444"/>
                  </a:lnTo>
                  <a:lnTo>
                    <a:pt x="473729" y="5365"/>
                  </a:lnTo>
                  <a:lnTo>
                    <a:pt x="475098" y="6087"/>
                  </a:lnTo>
                  <a:lnTo>
                    <a:pt x="477005" y="7426"/>
                  </a:lnTo>
                  <a:lnTo>
                    <a:pt x="485387" y="14766"/>
                  </a:lnTo>
                  <a:lnTo>
                    <a:pt x="490296" y="17232"/>
                  </a:lnTo>
                  <a:lnTo>
                    <a:pt x="493606" y="19965"/>
                  </a:lnTo>
                  <a:lnTo>
                    <a:pt x="494096" y="20280"/>
                  </a:lnTo>
                  <a:lnTo>
                    <a:pt x="494697" y="20475"/>
                  </a:lnTo>
                  <a:lnTo>
                    <a:pt x="495383" y="20531"/>
                  </a:lnTo>
                  <a:lnTo>
                    <a:pt x="497284" y="20288"/>
                  </a:lnTo>
                  <a:lnTo>
                    <a:pt x="497930" y="20377"/>
                  </a:lnTo>
                  <a:lnTo>
                    <a:pt x="498522" y="20572"/>
                  </a:lnTo>
                  <a:lnTo>
                    <a:pt x="499030" y="20888"/>
                  </a:lnTo>
                  <a:lnTo>
                    <a:pt x="499472" y="21243"/>
                  </a:lnTo>
                  <a:lnTo>
                    <a:pt x="499815" y="21694"/>
                  </a:lnTo>
                  <a:lnTo>
                    <a:pt x="500053" y="22223"/>
                  </a:lnTo>
                  <a:lnTo>
                    <a:pt x="500115" y="22887"/>
                  </a:lnTo>
                  <a:lnTo>
                    <a:pt x="499827" y="25014"/>
                  </a:lnTo>
                  <a:lnTo>
                    <a:pt x="499815" y="25745"/>
                  </a:lnTo>
                  <a:lnTo>
                    <a:pt x="499913" y="26387"/>
                  </a:lnTo>
                  <a:lnTo>
                    <a:pt x="500097" y="26991"/>
                  </a:lnTo>
                  <a:lnTo>
                    <a:pt x="500325" y="27538"/>
                  </a:lnTo>
                  <a:lnTo>
                    <a:pt x="502142" y="30532"/>
                  </a:lnTo>
                  <a:lnTo>
                    <a:pt x="502335" y="31071"/>
                  </a:lnTo>
                  <a:lnTo>
                    <a:pt x="502433" y="31707"/>
                  </a:lnTo>
                  <a:lnTo>
                    <a:pt x="502250" y="32465"/>
                  </a:lnTo>
                  <a:lnTo>
                    <a:pt x="501797" y="33196"/>
                  </a:lnTo>
                  <a:lnTo>
                    <a:pt x="500732" y="34013"/>
                  </a:lnTo>
                  <a:lnTo>
                    <a:pt x="499932" y="34383"/>
                  </a:lnTo>
                  <a:lnTo>
                    <a:pt x="493311" y="36357"/>
                  </a:lnTo>
                  <a:lnTo>
                    <a:pt x="490652" y="37561"/>
                  </a:lnTo>
                  <a:lnTo>
                    <a:pt x="488303" y="38271"/>
                  </a:lnTo>
                  <a:lnTo>
                    <a:pt x="487658" y="38380"/>
                  </a:lnTo>
                  <a:lnTo>
                    <a:pt x="484168" y="38452"/>
                  </a:lnTo>
                  <a:lnTo>
                    <a:pt x="483566" y="38587"/>
                  </a:lnTo>
                  <a:lnTo>
                    <a:pt x="481442" y="39562"/>
                  </a:lnTo>
                  <a:lnTo>
                    <a:pt x="480853" y="39728"/>
                  </a:lnTo>
                  <a:lnTo>
                    <a:pt x="480304" y="39950"/>
                  </a:lnTo>
                  <a:lnTo>
                    <a:pt x="479794" y="40198"/>
                  </a:lnTo>
                  <a:lnTo>
                    <a:pt x="479299" y="40507"/>
                  </a:lnTo>
                  <a:lnTo>
                    <a:pt x="478862" y="40855"/>
                  </a:lnTo>
                  <a:lnTo>
                    <a:pt x="478304" y="41779"/>
                  </a:lnTo>
                  <a:lnTo>
                    <a:pt x="477696" y="43174"/>
                  </a:lnTo>
                  <a:lnTo>
                    <a:pt x="476810" y="46504"/>
                  </a:lnTo>
                  <a:lnTo>
                    <a:pt x="476581" y="48105"/>
                  </a:lnTo>
                  <a:lnTo>
                    <a:pt x="476557" y="49286"/>
                  </a:lnTo>
                  <a:lnTo>
                    <a:pt x="476762" y="49862"/>
                  </a:lnTo>
                  <a:lnTo>
                    <a:pt x="477032" y="50393"/>
                  </a:lnTo>
                  <a:lnTo>
                    <a:pt x="478819" y="54842"/>
                  </a:lnTo>
                  <a:lnTo>
                    <a:pt x="479484" y="57297"/>
                  </a:lnTo>
                  <a:lnTo>
                    <a:pt x="481100" y="60411"/>
                  </a:lnTo>
                  <a:lnTo>
                    <a:pt x="481392" y="61682"/>
                  </a:lnTo>
                  <a:lnTo>
                    <a:pt x="481452" y="62351"/>
                  </a:lnTo>
                  <a:lnTo>
                    <a:pt x="481438" y="63077"/>
                  </a:lnTo>
                  <a:lnTo>
                    <a:pt x="481339" y="63779"/>
                  </a:lnTo>
                  <a:lnTo>
                    <a:pt x="481174" y="64424"/>
                  </a:lnTo>
                  <a:lnTo>
                    <a:pt x="480739" y="65157"/>
                  </a:lnTo>
                  <a:lnTo>
                    <a:pt x="480047" y="65911"/>
                  </a:lnTo>
                  <a:lnTo>
                    <a:pt x="478485" y="66893"/>
                  </a:lnTo>
                  <a:lnTo>
                    <a:pt x="475619" y="68086"/>
                  </a:lnTo>
                  <a:lnTo>
                    <a:pt x="474623" y="68649"/>
                  </a:lnTo>
                  <a:lnTo>
                    <a:pt x="474118" y="69144"/>
                  </a:lnTo>
                  <a:lnTo>
                    <a:pt x="473633" y="69867"/>
                  </a:lnTo>
                  <a:lnTo>
                    <a:pt x="472477" y="72937"/>
                  </a:lnTo>
                  <a:lnTo>
                    <a:pt x="472205" y="73486"/>
                  </a:lnTo>
                  <a:lnTo>
                    <a:pt x="467230" y="80475"/>
                  </a:lnTo>
                  <a:lnTo>
                    <a:pt x="466944" y="80999"/>
                  </a:lnTo>
                  <a:lnTo>
                    <a:pt x="465529" y="82344"/>
                  </a:lnTo>
                  <a:lnTo>
                    <a:pt x="460938" y="85154"/>
                  </a:lnTo>
                  <a:lnTo>
                    <a:pt x="460340" y="86207"/>
                  </a:lnTo>
                  <a:lnTo>
                    <a:pt x="459884" y="87305"/>
                  </a:lnTo>
                  <a:lnTo>
                    <a:pt x="459761" y="87868"/>
                  </a:lnTo>
                  <a:lnTo>
                    <a:pt x="459852" y="88431"/>
                  </a:lnTo>
                  <a:lnTo>
                    <a:pt x="460098" y="88871"/>
                  </a:lnTo>
                  <a:lnTo>
                    <a:pt x="460348" y="89226"/>
                  </a:lnTo>
                  <a:lnTo>
                    <a:pt x="460508" y="89415"/>
                  </a:lnTo>
                  <a:lnTo>
                    <a:pt x="460784" y="89562"/>
                  </a:lnTo>
                  <a:lnTo>
                    <a:pt x="461251" y="89714"/>
                  </a:lnTo>
                  <a:lnTo>
                    <a:pt x="462188" y="89831"/>
                  </a:lnTo>
                  <a:lnTo>
                    <a:pt x="462817" y="89758"/>
                  </a:lnTo>
                  <a:lnTo>
                    <a:pt x="463211" y="89671"/>
                  </a:lnTo>
                  <a:lnTo>
                    <a:pt x="464588" y="88979"/>
                  </a:lnTo>
                  <a:lnTo>
                    <a:pt x="465538" y="88370"/>
                  </a:lnTo>
                  <a:lnTo>
                    <a:pt x="466059" y="88129"/>
                  </a:lnTo>
                  <a:lnTo>
                    <a:pt x="466668" y="88030"/>
                  </a:lnTo>
                  <a:lnTo>
                    <a:pt x="468677" y="88309"/>
                  </a:lnTo>
                  <a:lnTo>
                    <a:pt x="469305" y="88319"/>
                  </a:lnTo>
                  <a:lnTo>
                    <a:pt x="469851" y="88247"/>
                  </a:lnTo>
                  <a:lnTo>
                    <a:pt x="470189" y="88170"/>
                  </a:lnTo>
                  <a:lnTo>
                    <a:pt x="471095" y="87770"/>
                  </a:lnTo>
                  <a:lnTo>
                    <a:pt x="471974" y="87068"/>
                  </a:lnTo>
                  <a:lnTo>
                    <a:pt x="472362" y="86687"/>
                  </a:lnTo>
                  <a:lnTo>
                    <a:pt x="473327" y="86080"/>
                  </a:lnTo>
                  <a:lnTo>
                    <a:pt x="474411" y="85635"/>
                  </a:lnTo>
                  <a:lnTo>
                    <a:pt x="475056" y="85533"/>
                  </a:lnTo>
                  <a:lnTo>
                    <a:pt x="475747" y="85565"/>
                  </a:lnTo>
                  <a:lnTo>
                    <a:pt x="476445" y="85676"/>
                  </a:lnTo>
                  <a:lnTo>
                    <a:pt x="477670" y="86103"/>
                  </a:lnTo>
                  <a:lnTo>
                    <a:pt x="479192" y="87010"/>
                  </a:lnTo>
                  <a:lnTo>
                    <a:pt x="482258" y="88068"/>
                  </a:lnTo>
                  <a:lnTo>
                    <a:pt x="482805" y="88621"/>
                  </a:lnTo>
                  <a:lnTo>
                    <a:pt x="483258" y="89432"/>
                  </a:lnTo>
                  <a:lnTo>
                    <a:pt x="483517" y="91206"/>
                  </a:lnTo>
                  <a:lnTo>
                    <a:pt x="483376" y="92122"/>
                  </a:lnTo>
                  <a:lnTo>
                    <a:pt x="483062" y="92807"/>
                  </a:lnTo>
                  <a:lnTo>
                    <a:pt x="482322" y="93655"/>
                  </a:lnTo>
                  <a:lnTo>
                    <a:pt x="482008" y="94141"/>
                  </a:lnTo>
                  <a:lnTo>
                    <a:pt x="481770" y="94705"/>
                  </a:lnTo>
                  <a:lnTo>
                    <a:pt x="481655" y="95364"/>
                  </a:lnTo>
                  <a:lnTo>
                    <a:pt x="481653" y="96049"/>
                  </a:lnTo>
                  <a:lnTo>
                    <a:pt x="481898" y="97341"/>
                  </a:lnTo>
                  <a:lnTo>
                    <a:pt x="482788" y="100284"/>
                  </a:lnTo>
                  <a:lnTo>
                    <a:pt x="482955" y="101572"/>
                  </a:lnTo>
                  <a:lnTo>
                    <a:pt x="482997" y="104540"/>
                  </a:lnTo>
                  <a:lnTo>
                    <a:pt x="483799" y="109898"/>
                  </a:lnTo>
                  <a:lnTo>
                    <a:pt x="484329" y="110900"/>
                  </a:lnTo>
                  <a:lnTo>
                    <a:pt x="485231" y="112127"/>
                  </a:lnTo>
                  <a:lnTo>
                    <a:pt x="489183" y="116454"/>
                  </a:lnTo>
                  <a:lnTo>
                    <a:pt x="489510" y="116911"/>
                  </a:lnTo>
                  <a:lnTo>
                    <a:pt x="490114" y="117413"/>
                  </a:lnTo>
                  <a:lnTo>
                    <a:pt x="490933" y="117958"/>
                  </a:lnTo>
                  <a:lnTo>
                    <a:pt x="493566" y="118880"/>
                  </a:lnTo>
                  <a:lnTo>
                    <a:pt x="494982" y="119680"/>
                  </a:lnTo>
                  <a:lnTo>
                    <a:pt x="497557" y="122581"/>
                  </a:lnTo>
                  <a:lnTo>
                    <a:pt x="502008" y="124676"/>
                  </a:lnTo>
                  <a:lnTo>
                    <a:pt x="503484" y="124615"/>
                  </a:lnTo>
                  <a:lnTo>
                    <a:pt x="504643" y="124273"/>
                  </a:lnTo>
                  <a:lnTo>
                    <a:pt x="505189" y="124051"/>
                  </a:lnTo>
                  <a:lnTo>
                    <a:pt x="511530" y="120279"/>
                  </a:lnTo>
                  <a:lnTo>
                    <a:pt x="513665" y="119338"/>
                  </a:lnTo>
                  <a:lnTo>
                    <a:pt x="514850" y="119002"/>
                  </a:lnTo>
                  <a:lnTo>
                    <a:pt x="516821" y="118742"/>
                  </a:lnTo>
                  <a:lnTo>
                    <a:pt x="522775" y="118770"/>
                  </a:lnTo>
                  <a:lnTo>
                    <a:pt x="523621" y="118482"/>
                  </a:lnTo>
                  <a:lnTo>
                    <a:pt x="524471" y="117900"/>
                  </a:lnTo>
                  <a:lnTo>
                    <a:pt x="529350" y="113482"/>
                  </a:lnTo>
                  <a:lnTo>
                    <a:pt x="530179" y="112563"/>
                  </a:lnTo>
                  <a:lnTo>
                    <a:pt x="530733" y="111771"/>
                  </a:lnTo>
                  <a:lnTo>
                    <a:pt x="531556" y="110191"/>
                  </a:lnTo>
                  <a:lnTo>
                    <a:pt x="532211" y="109706"/>
                  </a:lnTo>
                  <a:lnTo>
                    <a:pt x="533134" y="109254"/>
                  </a:lnTo>
                  <a:lnTo>
                    <a:pt x="534967" y="108651"/>
                  </a:lnTo>
                  <a:lnTo>
                    <a:pt x="536033" y="108442"/>
                  </a:lnTo>
                  <a:lnTo>
                    <a:pt x="537120" y="107928"/>
                  </a:lnTo>
                  <a:lnTo>
                    <a:pt x="538074" y="107184"/>
                  </a:lnTo>
                  <a:lnTo>
                    <a:pt x="539747" y="105484"/>
                  </a:lnTo>
                  <a:lnTo>
                    <a:pt x="540474" y="104487"/>
                  </a:lnTo>
                  <a:lnTo>
                    <a:pt x="540838" y="103589"/>
                  </a:lnTo>
                  <a:lnTo>
                    <a:pt x="540884" y="102870"/>
                  </a:lnTo>
                  <a:lnTo>
                    <a:pt x="540844" y="102165"/>
                  </a:lnTo>
                  <a:lnTo>
                    <a:pt x="540648" y="100862"/>
                  </a:lnTo>
                  <a:lnTo>
                    <a:pt x="540461" y="100305"/>
                  </a:lnTo>
                  <a:lnTo>
                    <a:pt x="539394" y="98231"/>
                  </a:lnTo>
                  <a:lnTo>
                    <a:pt x="538117" y="96338"/>
                  </a:lnTo>
                  <a:lnTo>
                    <a:pt x="537884" y="95814"/>
                  </a:lnTo>
                  <a:lnTo>
                    <a:pt x="537779" y="95261"/>
                  </a:lnTo>
                  <a:lnTo>
                    <a:pt x="537882" y="94708"/>
                  </a:lnTo>
                  <a:lnTo>
                    <a:pt x="538077" y="94269"/>
                  </a:lnTo>
                  <a:lnTo>
                    <a:pt x="538487" y="93686"/>
                  </a:lnTo>
                  <a:lnTo>
                    <a:pt x="541791" y="90002"/>
                  </a:lnTo>
                  <a:lnTo>
                    <a:pt x="542401" y="89556"/>
                  </a:lnTo>
                  <a:lnTo>
                    <a:pt x="543332" y="89123"/>
                  </a:lnTo>
                  <a:lnTo>
                    <a:pt x="544631" y="88952"/>
                  </a:lnTo>
                  <a:lnTo>
                    <a:pt x="545554" y="88987"/>
                  </a:lnTo>
                  <a:lnTo>
                    <a:pt x="546338" y="89116"/>
                  </a:lnTo>
                  <a:lnTo>
                    <a:pt x="546966" y="89122"/>
                  </a:lnTo>
                  <a:lnTo>
                    <a:pt x="547448" y="88916"/>
                  </a:lnTo>
                  <a:lnTo>
                    <a:pt x="547539" y="88302"/>
                  </a:lnTo>
                  <a:lnTo>
                    <a:pt x="547367" y="87776"/>
                  </a:lnTo>
                  <a:lnTo>
                    <a:pt x="546883" y="86757"/>
                  </a:lnTo>
                  <a:lnTo>
                    <a:pt x="547376" y="86143"/>
                  </a:lnTo>
                  <a:lnTo>
                    <a:pt x="548459" y="85610"/>
                  </a:lnTo>
                  <a:lnTo>
                    <a:pt x="551196" y="85096"/>
                  </a:lnTo>
                  <a:lnTo>
                    <a:pt x="556500" y="84904"/>
                  </a:lnTo>
                  <a:lnTo>
                    <a:pt x="559282" y="85408"/>
                  </a:lnTo>
                  <a:lnTo>
                    <a:pt x="560055" y="85447"/>
                  </a:lnTo>
                  <a:lnTo>
                    <a:pt x="561029" y="85197"/>
                  </a:lnTo>
                  <a:lnTo>
                    <a:pt x="562253" y="84637"/>
                  </a:lnTo>
                  <a:lnTo>
                    <a:pt x="564763" y="82879"/>
                  </a:lnTo>
                  <a:lnTo>
                    <a:pt x="565391" y="82345"/>
                  </a:lnTo>
                  <a:lnTo>
                    <a:pt x="565760" y="81946"/>
                  </a:lnTo>
                  <a:lnTo>
                    <a:pt x="566064" y="81447"/>
                  </a:lnTo>
                  <a:lnTo>
                    <a:pt x="566315" y="80866"/>
                  </a:lnTo>
                  <a:lnTo>
                    <a:pt x="566468" y="80244"/>
                  </a:lnTo>
                  <a:lnTo>
                    <a:pt x="566504" y="79544"/>
                  </a:lnTo>
                  <a:lnTo>
                    <a:pt x="566417" y="78908"/>
                  </a:lnTo>
                  <a:lnTo>
                    <a:pt x="566216" y="78319"/>
                  </a:lnTo>
                  <a:lnTo>
                    <a:pt x="565347" y="76833"/>
                  </a:lnTo>
                  <a:lnTo>
                    <a:pt x="565116" y="76332"/>
                  </a:lnTo>
                  <a:lnTo>
                    <a:pt x="565131" y="75720"/>
                  </a:lnTo>
                  <a:lnTo>
                    <a:pt x="565297" y="75135"/>
                  </a:lnTo>
                  <a:lnTo>
                    <a:pt x="566289" y="74604"/>
                  </a:lnTo>
                  <a:lnTo>
                    <a:pt x="567941" y="74214"/>
                  </a:lnTo>
                  <a:lnTo>
                    <a:pt x="575399" y="74036"/>
                  </a:lnTo>
                  <a:lnTo>
                    <a:pt x="578159" y="74595"/>
                  </a:lnTo>
                  <a:lnTo>
                    <a:pt x="580416" y="75616"/>
                  </a:lnTo>
                  <a:lnTo>
                    <a:pt x="581038" y="75815"/>
                  </a:lnTo>
                  <a:lnTo>
                    <a:pt x="582397" y="76087"/>
                  </a:lnTo>
                  <a:lnTo>
                    <a:pt x="583236" y="76046"/>
                  </a:lnTo>
                  <a:lnTo>
                    <a:pt x="584384" y="75501"/>
                  </a:lnTo>
                  <a:lnTo>
                    <a:pt x="585876" y="74597"/>
                  </a:lnTo>
                  <a:lnTo>
                    <a:pt x="589059" y="71353"/>
                  </a:lnTo>
                  <a:lnTo>
                    <a:pt x="590081" y="72399"/>
                  </a:lnTo>
                  <a:lnTo>
                    <a:pt x="590254" y="73756"/>
                  </a:lnTo>
                  <a:lnTo>
                    <a:pt x="590223" y="74475"/>
                  </a:lnTo>
                  <a:lnTo>
                    <a:pt x="590299" y="75146"/>
                  </a:lnTo>
                  <a:lnTo>
                    <a:pt x="590510" y="75700"/>
                  </a:lnTo>
                  <a:lnTo>
                    <a:pt x="590898" y="76101"/>
                  </a:lnTo>
                  <a:lnTo>
                    <a:pt x="591469" y="76321"/>
                  </a:lnTo>
                  <a:lnTo>
                    <a:pt x="592175" y="76429"/>
                  </a:lnTo>
                  <a:lnTo>
                    <a:pt x="594393" y="76458"/>
                  </a:lnTo>
                  <a:lnTo>
                    <a:pt x="595259" y="76311"/>
                  </a:lnTo>
                  <a:lnTo>
                    <a:pt x="596130" y="75924"/>
                  </a:lnTo>
                  <a:lnTo>
                    <a:pt x="597341" y="74950"/>
                  </a:lnTo>
                  <a:lnTo>
                    <a:pt x="599758" y="72040"/>
                  </a:lnTo>
                  <a:lnTo>
                    <a:pt x="600177" y="71716"/>
                  </a:lnTo>
                  <a:lnTo>
                    <a:pt x="600789" y="71434"/>
                  </a:lnTo>
                  <a:lnTo>
                    <a:pt x="601584" y="71301"/>
                  </a:lnTo>
                  <a:lnTo>
                    <a:pt x="602957" y="71449"/>
                  </a:lnTo>
                  <a:lnTo>
                    <a:pt x="603691" y="71787"/>
                  </a:lnTo>
                  <a:lnTo>
                    <a:pt x="604208" y="72172"/>
                  </a:lnTo>
                  <a:lnTo>
                    <a:pt x="604467" y="72566"/>
                  </a:lnTo>
                  <a:lnTo>
                    <a:pt x="604586" y="72868"/>
                  </a:lnTo>
                  <a:lnTo>
                    <a:pt x="604705" y="73362"/>
                  </a:lnTo>
                  <a:lnTo>
                    <a:pt x="604722" y="73988"/>
                  </a:lnTo>
                  <a:lnTo>
                    <a:pt x="604514" y="76103"/>
                  </a:lnTo>
                  <a:lnTo>
                    <a:pt x="604563" y="76785"/>
                  </a:lnTo>
                  <a:lnTo>
                    <a:pt x="604776" y="77339"/>
                  </a:lnTo>
                  <a:lnTo>
                    <a:pt x="605154" y="77758"/>
                  </a:lnTo>
                  <a:lnTo>
                    <a:pt x="605683" y="78018"/>
                  </a:lnTo>
                  <a:lnTo>
                    <a:pt x="606375" y="78101"/>
                  </a:lnTo>
                  <a:lnTo>
                    <a:pt x="607044" y="78105"/>
                  </a:lnTo>
                  <a:lnTo>
                    <a:pt x="613450" y="76781"/>
                  </a:lnTo>
                  <a:lnTo>
                    <a:pt x="615862" y="76853"/>
                  </a:lnTo>
                  <a:lnTo>
                    <a:pt x="617276" y="77076"/>
                  </a:lnTo>
                  <a:lnTo>
                    <a:pt x="617864" y="77310"/>
                  </a:lnTo>
                  <a:lnTo>
                    <a:pt x="618934" y="77879"/>
                  </a:lnTo>
                  <a:lnTo>
                    <a:pt x="619384" y="78243"/>
                  </a:lnTo>
                  <a:lnTo>
                    <a:pt x="620468" y="79534"/>
                  </a:lnTo>
                  <a:lnTo>
                    <a:pt x="620859" y="79924"/>
                  </a:lnTo>
                  <a:lnTo>
                    <a:pt x="621326" y="80097"/>
                  </a:lnTo>
                  <a:lnTo>
                    <a:pt x="621821" y="79928"/>
                  </a:lnTo>
                  <a:lnTo>
                    <a:pt x="622216" y="79206"/>
                  </a:lnTo>
                  <a:lnTo>
                    <a:pt x="622264" y="78548"/>
                  </a:lnTo>
                  <a:lnTo>
                    <a:pt x="622209" y="77324"/>
                  </a:lnTo>
                  <a:lnTo>
                    <a:pt x="622287" y="76824"/>
                  </a:lnTo>
                  <a:lnTo>
                    <a:pt x="622623" y="76333"/>
                  </a:lnTo>
                  <a:lnTo>
                    <a:pt x="623149" y="75992"/>
                  </a:lnTo>
                  <a:lnTo>
                    <a:pt x="624223" y="76003"/>
                  </a:lnTo>
                  <a:lnTo>
                    <a:pt x="624994" y="76151"/>
                  </a:lnTo>
                  <a:lnTo>
                    <a:pt x="626957" y="76744"/>
                  </a:lnTo>
                  <a:lnTo>
                    <a:pt x="627668" y="76799"/>
                  </a:lnTo>
                  <a:lnTo>
                    <a:pt x="628355" y="76648"/>
                  </a:lnTo>
                  <a:lnTo>
                    <a:pt x="628896" y="76248"/>
                  </a:lnTo>
                  <a:lnTo>
                    <a:pt x="629293" y="75370"/>
                  </a:lnTo>
                  <a:lnTo>
                    <a:pt x="629270" y="74702"/>
                  </a:lnTo>
                  <a:lnTo>
                    <a:pt x="629040" y="74129"/>
                  </a:lnTo>
                  <a:lnTo>
                    <a:pt x="628629" y="73743"/>
                  </a:lnTo>
                  <a:lnTo>
                    <a:pt x="628175" y="73391"/>
                  </a:lnTo>
                  <a:lnTo>
                    <a:pt x="626682" y="72453"/>
                  </a:lnTo>
                  <a:lnTo>
                    <a:pt x="625774" y="71737"/>
                  </a:lnTo>
                  <a:lnTo>
                    <a:pt x="625406" y="71306"/>
                  </a:lnTo>
                  <a:lnTo>
                    <a:pt x="625101" y="70831"/>
                  </a:lnTo>
                  <a:lnTo>
                    <a:pt x="624939" y="70250"/>
                  </a:lnTo>
                  <a:lnTo>
                    <a:pt x="624939" y="69595"/>
                  </a:lnTo>
                  <a:lnTo>
                    <a:pt x="625084" y="68955"/>
                  </a:lnTo>
                  <a:lnTo>
                    <a:pt x="625321" y="68386"/>
                  </a:lnTo>
                  <a:lnTo>
                    <a:pt x="625614" y="67862"/>
                  </a:lnTo>
                  <a:lnTo>
                    <a:pt x="626118" y="67496"/>
                  </a:lnTo>
                  <a:lnTo>
                    <a:pt x="626719" y="67243"/>
                  </a:lnTo>
                  <a:lnTo>
                    <a:pt x="627735" y="67359"/>
                  </a:lnTo>
                  <a:lnTo>
                    <a:pt x="628253" y="67727"/>
                  </a:lnTo>
                  <a:lnTo>
                    <a:pt x="628461" y="68268"/>
                  </a:lnTo>
                  <a:lnTo>
                    <a:pt x="628353" y="68845"/>
                  </a:lnTo>
                  <a:lnTo>
                    <a:pt x="628177" y="69375"/>
                  </a:lnTo>
                  <a:lnTo>
                    <a:pt x="628170" y="69988"/>
                  </a:lnTo>
                  <a:lnTo>
                    <a:pt x="628421" y="70436"/>
                  </a:lnTo>
                  <a:lnTo>
                    <a:pt x="628835" y="70810"/>
                  </a:lnTo>
                  <a:lnTo>
                    <a:pt x="629428" y="70954"/>
                  </a:lnTo>
                  <a:lnTo>
                    <a:pt x="630076" y="70951"/>
                  </a:lnTo>
                  <a:lnTo>
                    <a:pt x="632867" y="70097"/>
                  </a:lnTo>
                  <a:lnTo>
                    <a:pt x="634022" y="69872"/>
                  </a:lnTo>
                  <a:lnTo>
                    <a:pt x="635377" y="69756"/>
                  </a:lnTo>
                  <a:lnTo>
                    <a:pt x="636661" y="69527"/>
                  </a:lnTo>
                  <a:lnTo>
                    <a:pt x="646770" y="66148"/>
                  </a:lnTo>
                  <a:lnTo>
                    <a:pt x="647403" y="66030"/>
                  </a:lnTo>
                  <a:lnTo>
                    <a:pt x="648063" y="66101"/>
                  </a:lnTo>
                  <a:lnTo>
                    <a:pt x="648638" y="66298"/>
                  </a:lnTo>
                  <a:lnTo>
                    <a:pt x="649644" y="66901"/>
                  </a:lnTo>
                  <a:lnTo>
                    <a:pt x="650153" y="67142"/>
                  </a:lnTo>
                  <a:lnTo>
                    <a:pt x="650756" y="67167"/>
                  </a:lnTo>
                  <a:lnTo>
                    <a:pt x="651351" y="67059"/>
                  </a:lnTo>
                  <a:lnTo>
                    <a:pt x="652158" y="66747"/>
                  </a:lnTo>
                  <a:lnTo>
                    <a:pt x="653068" y="66214"/>
                  </a:lnTo>
                  <a:lnTo>
                    <a:pt x="656091" y="64035"/>
                  </a:lnTo>
                  <a:lnTo>
                    <a:pt x="658084" y="62936"/>
                  </a:lnTo>
                  <a:lnTo>
                    <a:pt x="664558" y="61042"/>
                  </a:lnTo>
                  <a:lnTo>
                    <a:pt x="665975" y="58513"/>
                  </a:lnTo>
                  <a:lnTo>
                    <a:pt x="669097" y="48030"/>
                  </a:lnTo>
                  <a:lnTo>
                    <a:pt x="670476" y="41547"/>
                  </a:lnTo>
                  <a:lnTo>
                    <a:pt x="671166" y="39905"/>
                  </a:lnTo>
                  <a:lnTo>
                    <a:pt x="671746" y="38859"/>
                  </a:lnTo>
                  <a:lnTo>
                    <a:pt x="672109" y="38496"/>
                  </a:lnTo>
                  <a:lnTo>
                    <a:pt x="672821" y="38251"/>
                  </a:lnTo>
                  <a:lnTo>
                    <a:pt x="673805" y="38113"/>
                  </a:lnTo>
                  <a:lnTo>
                    <a:pt x="680451" y="38739"/>
                  </a:lnTo>
                  <a:lnTo>
                    <a:pt x="681217" y="39069"/>
                  </a:lnTo>
                  <a:lnTo>
                    <a:pt x="681806" y="39442"/>
                  </a:lnTo>
                  <a:lnTo>
                    <a:pt x="682247" y="39800"/>
                  </a:lnTo>
                  <a:lnTo>
                    <a:pt x="682732" y="40131"/>
                  </a:lnTo>
                  <a:lnTo>
                    <a:pt x="683288" y="40370"/>
                  </a:lnTo>
                  <a:lnTo>
                    <a:pt x="684073" y="40400"/>
                  </a:lnTo>
                  <a:lnTo>
                    <a:pt x="684948" y="40214"/>
                  </a:lnTo>
                  <a:lnTo>
                    <a:pt x="686188" y="39599"/>
                  </a:lnTo>
                  <a:lnTo>
                    <a:pt x="687396" y="38645"/>
                  </a:lnTo>
                  <a:lnTo>
                    <a:pt x="689722" y="36010"/>
                  </a:lnTo>
                  <a:lnTo>
                    <a:pt x="693105" y="33309"/>
                  </a:lnTo>
                  <a:lnTo>
                    <a:pt x="694070" y="32731"/>
                  </a:lnTo>
                  <a:lnTo>
                    <a:pt x="696307" y="31751"/>
                  </a:lnTo>
                  <a:lnTo>
                    <a:pt x="697096" y="31517"/>
                  </a:lnTo>
                  <a:lnTo>
                    <a:pt x="698387" y="31375"/>
                  </a:lnTo>
                  <a:lnTo>
                    <a:pt x="700186" y="31457"/>
                  </a:lnTo>
                  <a:lnTo>
                    <a:pt x="702440" y="31952"/>
                  </a:lnTo>
                  <a:lnTo>
                    <a:pt x="711270" y="34839"/>
                  </a:lnTo>
                  <a:lnTo>
                    <a:pt x="712957" y="34794"/>
                  </a:lnTo>
                  <a:lnTo>
                    <a:pt x="715448" y="34235"/>
                  </a:lnTo>
                  <a:lnTo>
                    <a:pt x="716105" y="34180"/>
                  </a:lnTo>
                  <a:lnTo>
                    <a:pt x="716797" y="34247"/>
                  </a:lnTo>
                  <a:lnTo>
                    <a:pt x="719306" y="35001"/>
                  </a:lnTo>
                  <a:lnTo>
                    <a:pt x="721569" y="36016"/>
                  </a:lnTo>
                  <a:lnTo>
                    <a:pt x="723956" y="38008"/>
                  </a:lnTo>
                  <a:lnTo>
                    <a:pt x="728521" y="43105"/>
                  </a:lnTo>
                  <a:lnTo>
                    <a:pt x="729579" y="45561"/>
                  </a:lnTo>
                  <a:lnTo>
                    <a:pt x="729721" y="46196"/>
                  </a:lnTo>
                  <a:lnTo>
                    <a:pt x="729788" y="46887"/>
                  </a:lnTo>
                  <a:lnTo>
                    <a:pt x="729911" y="47526"/>
                  </a:lnTo>
                  <a:lnTo>
                    <a:pt x="730090" y="48055"/>
                  </a:lnTo>
                  <a:lnTo>
                    <a:pt x="730728" y="48529"/>
                  </a:lnTo>
                  <a:lnTo>
                    <a:pt x="736781" y="50624"/>
                  </a:lnTo>
                  <a:lnTo>
                    <a:pt x="740187" y="52858"/>
                  </a:lnTo>
                  <a:lnTo>
                    <a:pt x="740182" y="52858"/>
                  </a:lnTo>
                  <a:lnTo>
                    <a:pt x="739734" y="52867"/>
                  </a:lnTo>
                  <a:lnTo>
                    <a:pt x="737972" y="53285"/>
                  </a:lnTo>
                  <a:lnTo>
                    <a:pt x="736087" y="54094"/>
                  </a:lnTo>
                  <a:lnTo>
                    <a:pt x="743285" y="54279"/>
                  </a:lnTo>
                  <a:lnTo>
                    <a:pt x="746640" y="55581"/>
                  </a:lnTo>
                  <a:lnTo>
                    <a:pt x="746984" y="57899"/>
                  </a:lnTo>
                  <a:lnTo>
                    <a:pt x="748125" y="59982"/>
                  </a:lnTo>
                  <a:lnTo>
                    <a:pt x="749355" y="61693"/>
                  </a:lnTo>
                  <a:lnTo>
                    <a:pt x="749718" y="62767"/>
                  </a:lnTo>
                  <a:lnTo>
                    <a:pt x="748760" y="64546"/>
                  </a:lnTo>
                  <a:lnTo>
                    <a:pt x="747894" y="66241"/>
                  </a:lnTo>
                  <a:lnTo>
                    <a:pt x="746571" y="69341"/>
                  </a:lnTo>
                  <a:lnTo>
                    <a:pt x="745786" y="69159"/>
                  </a:lnTo>
                  <a:lnTo>
                    <a:pt x="745858" y="67688"/>
                  </a:lnTo>
                  <a:lnTo>
                    <a:pt x="745657" y="66376"/>
                  </a:lnTo>
                  <a:lnTo>
                    <a:pt x="745723" y="64968"/>
                  </a:lnTo>
                  <a:lnTo>
                    <a:pt x="745217" y="65722"/>
                  </a:lnTo>
                  <a:lnTo>
                    <a:pt x="744988" y="66456"/>
                  </a:lnTo>
                  <a:lnTo>
                    <a:pt x="744866" y="68174"/>
                  </a:lnTo>
                  <a:lnTo>
                    <a:pt x="742589" y="63439"/>
                  </a:lnTo>
                  <a:lnTo>
                    <a:pt x="741997" y="61695"/>
                  </a:lnTo>
                  <a:lnTo>
                    <a:pt x="741632" y="63947"/>
                  </a:lnTo>
                  <a:lnTo>
                    <a:pt x="743164" y="69716"/>
                  </a:lnTo>
                  <a:lnTo>
                    <a:pt x="742583" y="71921"/>
                  </a:lnTo>
                  <a:lnTo>
                    <a:pt x="741190" y="71567"/>
                  </a:lnTo>
                  <a:lnTo>
                    <a:pt x="739977" y="72121"/>
                  </a:lnTo>
                  <a:lnTo>
                    <a:pt x="738482" y="73150"/>
                  </a:lnTo>
                  <a:lnTo>
                    <a:pt x="737579" y="74930"/>
                  </a:lnTo>
                  <a:lnTo>
                    <a:pt x="739818" y="73879"/>
                  </a:lnTo>
                  <a:lnTo>
                    <a:pt x="741044" y="72902"/>
                  </a:lnTo>
                  <a:lnTo>
                    <a:pt x="741966" y="72958"/>
                  </a:lnTo>
                  <a:lnTo>
                    <a:pt x="742346" y="73340"/>
                  </a:lnTo>
                  <a:lnTo>
                    <a:pt x="741900" y="74477"/>
                  </a:lnTo>
                  <a:lnTo>
                    <a:pt x="741108" y="75459"/>
                  </a:lnTo>
                  <a:lnTo>
                    <a:pt x="740098" y="76428"/>
                  </a:lnTo>
                  <a:lnTo>
                    <a:pt x="739132" y="78385"/>
                  </a:lnTo>
                  <a:lnTo>
                    <a:pt x="738738" y="83288"/>
                  </a:lnTo>
                  <a:lnTo>
                    <a:pt x="739649" y="84597"/>
                  </a:lnTo>
                  <a:lnTo>
                    <a:pt x="743784" y="85700"/>
                  </a:lnTo>
                  <a:lnTo>
                    <a:pt x="743812" y="87046"/>
                  </a:lnTo>
                  <a:lnTo>
                    <a:pt x="744091" y="88676"/>
                  </a:lnTo>
                  <a:lnTo>
                    <a:pt x="743693" y="92901"/>
                  </a:lnTo>
                  <a:lnTo>
                    <a:pt x="745322" y="89820"/>
                  </a:lnTo>
                  <a:lnTo>
                    <a:pt x="745964" y="91246"/>
                  </a:lnTo>
                  <a:lnTo>
                    <a:pt x="746812" y="94164"/>
                  </a:lnTo>
                  <a:lnTo>
                    <a:pt x="747440" y="95608"/>
                  </a:lnTo>
                  <a:lnTo>
                    <a:pt x="746791" y="96439"/>
                  </a:lnTo>
                  <a:lnTo>
                    <a:pt x="746552" y="97087"/>
                  </a:lnTo>
                  <a:lnTo>
                    <a:pt x="746732" y="97763"/>
                  </a:lnTo>
                  <a:lnTo>
                    <a:pt x="747291" y="98709"/>
                  </a:lnTo>
                  <a:lnTo>
                    <a:pt x="746072" y="100925"/>
                  </a:lnTo>
                  <a:lnTo>
                    <a:pt x="742820" y="111135"/>
                  </a:lnTo>
                  <a:lnTo>
                    <a:pt x="742717" y="113167"/>
                  </a:lnTo>
                  <a:lnTo>
                    <a:pt x="742057" y="114225"/>
                  </a:lnTo>
                  <a:lnTo>
                    <a:pt x="740635" y="114341"/>
                  </a:lnTo>
                  <a:lnTo>
                    <a:pt x="738765" y="113329"/>
                  </a:lnTo>
                  <a:lnTo>
                    <a:pt x="736587" y="110846"/>
                  </a:lnTo>
                  <a:lnTo>
                    <a:pt x="735294" y="109919"/>
                  </a:lnTo>
                  <a:lnTo>
                    <a:pt x="733457" y="109744"/>
                  </a:lnTo>
                  <a:lnTo>
                    <a:pt x="735150" y="111086"/>
                  </a:lnTo>
                  <a:lnTo>
                    <a:pt x="735855" y="111966"/>
                  </a:lnTo>
                  <a:lnTo>
                    <a:pt x="736456" y="113180"/>
                  </a:lnTo>
                  <a:lnTo>
                    <a:pt x="736764" y="114622"/>
                  </a:lnTo>
                  <a:lnTo>
                    <a:pt x="736723" y="115776"/>
                  </a:lnTo>
                  <a:lnTo>
                    <a:pt x="736879" y="116830"/>
                  </a:lnTo>
                  <a:lnTo>
                    <a:pt x="737770" y="118044"/>
                  </a:lnTo>
                  <a:lnTo>
                    <a:pt x="738241" y="117278"/>
                  </a:lnTo>
                  <a:lnTo>
                    <a:pt x="738614" y="116439"/>
                  </a:lnTo>
                  <a:lnTo>
                    <a:pt x="738442" y="118277"/>
                  </a:lnTo>
                  <a:lnTo>
                    <a:pt x="736786" y="122361"/>
                  </a:lnTo>
                  <a:lnTo>
                    <a:pt x="735871" y="126759"/>
                  </a:lnTo>
                  <a:lnTo>
                    <a:pt x="735388" y="127865"/>
                  </a:lnTo>
                  <a:lnTo>
                    <a:pt x="733370" y="130656"/>
                  </a:lnTo>
                  <a:lnTo>
                    <a:pt x="731931" y="133786"/>
                  </a:lnTo>
                  <a:lnTo>
                    <a:pt x="730997" y="137216"/>
                  </a:lnTo>
                  <a:lnTo>
                    <a:pt x="730357" y="141622"/>
                  </a:lnTo>
                  <a:lnTo>
                    <a:pt x="730243" y="144772"/>
                  </a:lnTo>
                  <a:lnTo>
                    <a:pt x="730601" y="145933"/>
                  </a:lnTo>
                  <a:lnTo>
                    <a:pt x="730429" y="146349"/>
                  </a:lnTo>
                  <a:lnTo>
                    <a:pt x="729719" y="146995"/>
                  </a:lnTo>
                  <a:lnTo>
                    <a:pt x="728929" y="147873"/>
                  </a:lnTo>
                  <a:lnTo>
                    <a:pt x="728515" y="148984"/>
                  </a:lnTo>
                  <a:lnTo>
                    <a:pt x="728280" y="149908"/>
                  </a:lnTo>
                  <a:lnTo>
                    <a:pt x="719389" y="171864"/>
                  </a:lnTo>
                  <a:lnTo>
                    <a:pt x="713983" y="181595"/>
                  </a:lnTo>
                  <a:lnTo>
                    <a:pt x="714008" y="182753"/>
                  </a:lnTo>
                  <a:lnTo>
                    <a:pt x="712685" y="183692"/>
                  </a:lnTo>
                  <a:lnTo>
                    <a:pt x="712118" y="186007"/>
                  </a:lnTo>
                  <a:lnTo>
                    <a:pt x="711686" y="190569"/>
                  </a:lnTo>
                  <a:lnTo>
                    <a:pt x="710380" y="192912"/>
                  </a:lnTo>
                  <a:lnTo>
                    <a:pt x="706639" y="197886"/>
                  </a:lnTo>
                  <a:lnTo>
                    <a:pt x="705793" y="200240"/>
                  </a:lnTo>
                  <a:lnTo>
                    <a:pt x="705051" y="205370"/>
                  </a:lnTo>
                  <a:lnTo>
                    <a:pt x="703753" y="210009"/>
                  </a:lnTo>
                  <a:lnTo>
                    <a:pt x="703642" y="210199"/>
                  </a:lnTo>
                  <a:lnTo>
                    <a:pt x="703586" y="210158"/>
                  </a:lnTo>
                  <a:lnTo>
                    <a:pt x="701868" y="208927"/>
                  </a:lnTo>
                  <a:lnTo>
                    <a:pt x="700810" y="208636"/>
                  </a:lnTo>
                  <a:lnTo>
                    <a:pt x="697468" y="208590"/>
                  </a:lnTo>
                  <a:lnTo>
                    <a:pt x="686463" y="205806"/>
                  </a:lnTo>
                  <a:lnTo>
                    <a:pt x="676335" y="204962"/>
                  </a:lnTo>
                  <a:lnTo>
                    <a:pt x="673352" y="203315"/>
                  </a:lnTo>
                  <a:lnTo>
                    <a:pt x="669517" y="201995"/>
                  </a:lnTo>
                  <a:lnTo>
                    <a:pt x="668553" y="201423"/>
                  </a:lnTo>
                  <a:lnTo>
                    <a:pt x="667943" y="200704"/>
                  </a:lnTo>
                  <a:lnTo>
                    <a:pt x="667766" y="199952"/>
                  </a:lnTo>
                  <a:lnTo>
                    <a:pt x="667690" y="199255"/>
                  </a:lnTo>
                  <a:lnTo>
                    <a:pt x="667541" y="198638"/>
                  </a:lnTo>
                  <a:lnTo>
                    <a:pt x="665842" y="198350"/>
                  </a:lnTo>
                  <a:lnTo>
                    <a:pt x="663151" y="198590"/>
                  </a:lnTo>
                  <a:lnTo>
                    <a:pt x="651769" y="201106"/>
                  </a:lnTo>
                  <a:lnTo>
                    <a:pt x="649788" y="201885"/>
                  </a:lnTo>
                  <a:lnTo>
                    <a:pt x="641607" y="206362"/>
                  </a:lnTo>
                  <a:lnTo>
                    <a:pt x="640353" y="206783"/>
                  </a:lnTo>
                  <a:lnTo>
                    <a:pt x="638935" y="206875"/>
                  </a:lnTo>
                  <a:lnTo>
                    <a:pt x="636837" y="206306"/>
                  </a:lnTo>
                  <a:lnTo>
                    <a:pt x="633871" y="204744"/>
                  </a:lnTo>
                  <a:lnTo>
                    <a:pt x="631755" y="204005"/>
                  </a:lnTo>
                  <a:lnTo>
                    <a:pt x="630762" y="203131"/>
                  </a:lnTo>
                  <a:lnTo>
                    <a:pt x="630520" y="202123"/>
                  </a:lnTo>
                  <a:lnTo>
                    <a:pt x="630682" y="201201"/>
                  </a:lnTo>
                  <a:lnTo>
                    <a:pt x="630239" y="200506"/>
                  </a:lnTo>
                  <a:lnTo>
                    <a:pt x="628785" y="200344"/>
                  </a:lnTo>
                  <a:lnTo>
                    <a:pt x="626307" y="200690"/>
                  </a:lnTo>
                  <a:lnTo>
                    <a:pt x="620997" y="200579"/>
                  </a:lnTo>
                  <a:lnTo>
                    <a:pt x="617867" y="201126"/>
                  </a:lnTo>
                  <a:lnTo>
                    <a:pt x="612346" y="203236"/>
                  </a:lnTo>
                  <a:lnTo>
                    <a:pt x="610759" y="203631"/>
                  </a:lnTo>
                  <a:lnTo>
                    <a:pt x="609431" y="203153"/>
                  </a:lnTo>
                  <a:lnTo>
                    <a:pt x="608166" y="201536"/>
                  </a:lnTo>
                  <a:lnTo>
                    <a:pt x="607007" y="201652"/>
                  </a:lnTo>
                  <a:lnTo>
                    <a:pt x="606053" y="201846"/>
                  </a:lnTo>
                  <a:lnTo>
                    <a:pt x="599639" y="205936"/>
                  </a:lnTo>
                  <a:lnTo>
                    <a:pt x="597203" y="208367"/>
                  </a:lnTo>
                  <a:lnTo>
                    <a:pt x="594451" y="209319"/>
                  </a:lnTo>
                  <a:lnTo>
                    <a:pt x="593605" y="209827"/>
                  </a:lnTo>
                  <a:lnTo>
                    <a:pt x="593510" y="210711"/>
                  </a:lnTo>
                  <a:lnTo>
                    <a:pt x="593825" y="211639"/>
                  </a:lnTo>
                  <a:lnTo>
                    <a:pt x="594245" y="212524"/>
                  </a:lnTo>
                  <a:lnTo>
                    <a:pt x="594460" y="213175"/>
                  </a:lnTo>
                  <a:lnTo>
                    <a:pt x="594498" y="213604"/>
                  </a:lnTo>
                  <a:lnTo>
                    <a:pt x="594129" y="214207"/>
                  </a:lnTo>
                  <a:lnTo>
                    <a:pt x="593227" y="215090"/>
                  </a:lnTo>
                  <a:lnTo>
                    <a:pt x="579786" y="222611"/>
                  </a:lnTo>
                  <a:lnTo>
                    <a:pt x="578746" y="223559"/>
                  </a:lnTo>
                  <a:lnTo>
                    <a:pt x="578179" y="225202"/>
                  </a:lnTo>
                  <a:lnTo>
                    <a:pt x="577071" y="227258"/>
                  </a:lnTo>
                  <a:lnTo>
                    <a:pt x="576416" y="228848"/>
                  </a:lnTo>
                  <a:lnTo>
                    <a:pt x="566921" y="235150"/>
                  </a:lnTo>
                  <a:lnTo>
                    <a:pt x="556422" y="235423"/>
                  </a:lnTo>
                  <a:lnTo>
                    <a:pt x="554949" y="235762"/>
                  </a:lnTo>
                  <a:lnTo>
                    <a:pt x="552957" y="236743"/>
                  </a:lnTo>
                  <a:lnTo>
                    <a:pt x="548845" y="239288"/>
                  </a:lnTo>
                  <a:lnTo>
                    <a:pt x="544873" y="240850"/>
                  </a:lnTo>
                  <a:lnTo>
                    <a:pt x="542332" y="242394"/>
                  </a:lnTo>
                  <a:lnTo>
                    <a:pt x="541287" y="243396"/>
                  </a:lnTo>
                  <a:lnTo>
                    <a:pt x="540124" y="244247"/>
                  </a:lnTo>
                  <a:lnTo>
                    <a:pt x="538804" y="244638"/>
                  </a:lnTo>
                  <a:lnTo>
                    <a:pt x="537080" y="244247"/>
                  </a:lnTo>
                  <a:lnTo>
                    <a:pt x="534334" y="242895"/>
                  </a:lnTo>
                  <a:lnTo>
                    <a:pt x="533142" y="242446"/>
                  </a:lnTo>
                  <a:lnTo>
                    <a:pt x="531874" y="242119"/>
                  </a:lnTo>
                  <a:lnTo>
                    <a:pt x="511808" y="239214"/>
                  </a:lnTo>
                  <a:lnTo>
                    <a:pt x="509167" y="239259"/>
                  </a:lnTo>
                  <a:lnTo>
                    <a:pt x="506472" y="239722"/>
                  </a:lnTo>
                  <a:lnTo>
                    <a:pt x="503539" y="241853"/>
                  </a:lnTo>
                  <a:lnTo>
                    <a:pt x="499173" y="249160"/>
                  </a:lnTo>
                  <a:lnTo>
                    <a:pt x="497398" y="248456"/>
                  </a:lnTo>
                  <a:lnTo>
                    <a:pt x="496334" y="247439"/>
                  </a:lnTo>
                  <a:lnTo>
                    <a:pt x="492677" y="243041"/>
                  </a:lnTo>
                  <a:lnTo>
                    <a:pt x="489853" y="241239"/>
                  </a:lnTo>
                  <a:lnTo>
                    <a:pt x="486853" y="240190"/>
                  </a:lnTo>
                  <a:lnTo>
                    <a:pt x="479862" y="238655"/>
                  </a:lnTo>
                  <a:lnTo>
                    <a:pt x="478499" y="238133"/>
                  </a:lnTo>
                  <a:lnTo>
                    <a:pt x="472339" y="234365"/>
                  </a:lnTo>
                  <a:lnTo>
                    <a:pt x="449531" y="209933"/>
                  </a:lnTo>
                  <a:lnTo>
                    <a:pt x="444687" y="206614"/>
                  </a:lnTo>
                  <a:lnTo>
                    <a:pt x="443429" y="206052"/>
                  </a:lnTo>
                  <a:lnTo>
                    <a:pt x="440685" y="205108"/>
                  </a:lnTo>
                  <a:lnTo>
                    <a:pt x="439626" y="204215"/>
                  </a:lnTo>
                  <a:lnTo>
                    <a:pt x="438773" y="203009"/>
                  </a:lnTo>
                  <a:lnTo>
                    <a:pt x="437638" y="200509"/>
                  </a:lnTo>
                  <a:lnTo>
                    <a:pt x="435724" y="197690"/>
                  </a:lnTo>
                  <a:lnTo>
                    <a:pt x="433677" y="197337"/>
                  </a:lnTo>
                  <a:lnTo>
                    <a:pt x="431075" y="197363"/>
                  </a:lnTo>
                  <a:lnTo>
                    <a:pt x="429647" y="197711"/>
                  </a:lnTo>
                  <a:lnTo>
                    <a:pt x="428153" y="198325"/>
                  </a:lnTo>
                  <a:lnTo>
                    <a:pt x="423241" y="201568"/>
                  </a:lnTo>
                  <a:lnTo>
                    <a:pt x="421686" y="202108"/>
                  </a:lnTo>
                  <a:lnTo>
                    <a:pt x="419718" y="202090"/>
                  </a:lnTo>
                  <a:lnTo>
                    <a:pt x="418297" y="201479"/>
                  </a:lnTo>
                  <a:lnTo>
                    <a:pt x="417142" y="200618"/>
                  </a:lnTo>
                  <a:lnTo>
                    <a:pt x="416499" y="199508"/>
                  </a:lnTo>
                  <a:lnTo>
                    <a:pt x="416129" y="198426"/>
                  </a:lnTo>
                  <a:lnTo>
                    <a:pt x="415853" y="197138"/>
                  </a:lnTo>
                  <a:lnTo>
                    <a:pt x="415811" y="195948"/>
                  </a:lnTo>
                  <a:lnTo>
                    <a:pt x="415444" y="194848"/>
                  </a:lnTo>
                  <a:lnTo>
                    <a:pt x="413557" y="192122"/>
                  </a:lnTo>
                  <a:lnTo>
                    <a:pt x="413083" y="191143"/>
                  </a:lnTo>
                  <a:lnTo>
                    <a:pt x="412773" y="190244"/>
                  </a:lnTo>
                  <a:lnTo>
                    <a:pt x="412264" y="189322"/>
                  </a:lnTo>
                  <a:lnTo>
                    <a:pt x="410149" y="186813"/>
                  </a:lnTo>
                  <a:lnTo>
                    <a:pt x="409131" y="186422"/>
                  </a:lnTo>
                  <a:lnTo>
                    <a:pt x="407688" y="186788"/>
                  </a:lnTo>
                  <a:lnTo>
                    <a:pt x="404147" y="189160"/>
                  </a:lnTo>
                  <a:lnTo>
                    <a:pt x="403293" y="190152"/>
                  </a:lnTo>
                  <a:lnTo>
                    <a:pt x="403140" y="191200"/>
                  </a:lnTo>
                  <a:lnTo>
                    <a:pt x="403077" y="192427"/>
                  </a:lnTo>
                  <a:lnTo>
                    <a:pt x="402326" y="195423"/>
                  </a:lnTo>
                  <a:lnTo>
                    <a:pt x="402222" y="196690"/>
                  </a:lnTo>
                  <a:lnTo>
                    <a:pt x="402309" y="198561"/>
                  </a:lnTo>
                  <a:lnTo>
                    <a:pt x="402175" y="199790"/>
                  </a:lnTo>
                  <a:lnTo>
                    <a:pt x="401371" y="201403"/>
                  </a:lnTo>
                  <a:lnTo>
                    <a:pt x="399893" y="203142"/>
                  </a:lnTo>
                  <a:lnTo>
                    <a:pt x="396617" y="205852"/>
                  </a:lnTo>
                  <a:lnTo>
                    <a:pt x="392396" y="208452"/>
                  </a:lnTo>
                  <a:lnTo>
                    <a:pt x="388155" y="212426"/>
                  </a:lnTo>
                  <a:lnTo>
                    <a:pt x="383945" y="217967"/>
                  </a:lnTo>
                  <a:lnTo>
                    <a:pt x="380751" y="219723"/>
                  </a:lnTo>
                  <a:lnTo>
                    <a:pt x="374208" y="221187"/>
                  </a:lnTo>
                  <a:lnTo>
                    <a:pt x="369895" y="222135"/>
                  </a:lnTo>
                  <a:lnTo>
                    <a:pt x="368588" y="222977"/>
                  </a:lnTo>
                  <a:lnTo>
                    <a:pt x="367181" y="224247"/>
                  </a:lnTo>
                  <a:lnTo>
                    <a:pt x="365191" y="226842"/>
                  </a:lnTo>
                  <a:lnTo>
                    <a:pt x="362474" y="231264"/>
                  </a:lnTo>
                  <a:lnTo>
                    <a:pt x="358292" y="234889"/>
                  </a:lnTo>
                  <a:lnTo>
                    <a:pt x="352827" y="238134"/>
                  </a:lnTo>
                  <a:lnTo>
                    <a:pt x="351342" y="234722"/>
                  </a:lnTo>
                  <a:lnTo>
                    <a:pt x="348007" y="222502"/>
                  </a:lnTo>
                  <a:lnTo>
                    <a:pt x="347888" y="219953"/>
                  </a:lnTo>
                  <a:lnTo>
                    <a:pt x="347485" y="218780"/>
                  </a:lnTo>
                  <a:lnTo>
                    <a:pt x="345479" y="216030"/>
                  </a:lnTo>
                  <a:lnTo>
                    <a:pt x="344872" y="214643"/>
                  </a:lnTo>
                  <a:lnTo>
                    <a:pt x="344776" y="213343"/>
                  </a:lnTo>
                  <a:lnTo>
                    <a:pt x="344923" y="212061"/>
                  </a:lnTo>
                  <a:lnTo>
                    <a:pt x="345303" y="210887"/>
                  </a:lnTo>
                  <a:lnTo>
                    <a:pt x="345916" y="209875"/>
                  </a:lnTo>
                  <a:lnTo>
                    <a:pt x="345080" y="208134"/>
                  </a:lnTo>
                  <a:lnTo>
                    <a:pt x="345604" y="207076"/>
                  </a:lnTo>
                  <a:lnTo>
                    <a:pt x="346716" y="206252"/>
                  </a:lnTo>
                  <a:lnTo>
                    <a:pt x="347656" y="205209"/>
                  </a:lnTo>
                  <a:lnTo>
                    <a:pt x="348168" y="203958"/>
                  </a:lnTo>
                  <a:lnTo>
                    <a:pt x="348562" y="202425"/>
                  </a:lnTo>
                  <a:lnTo>
                    <a:pt x="348455" y="201117"/>
                  </a:lnTo>
                  <a:lnTo>
                    <a:pt x="347460" y="200514"/>
                  </a:lnTo>
                  <a:lnTo>
                    <a:pt x="346554" y="199813"/>
                  </a:lnTo>
                  <a:lnTo>
                    <a:pt x="345858" y="198566"/>
                  </a:lnTo>
                  <a:lnTo>
                    <a:pt x="344829" y="197937"/>
                  </a:lnTo>
                  <a:lnTo>
                    <a:pt x="342912" y="199055"/>
                  </a:lnTo>
                  <a:lnTo>
                    <a:pt x="340455" y="200883"/>
                  </a:lnTo>
                  <a:lnTo>
                    <a:pt x="337705" y="202390"/>
                  </a:lnTo>
                  <a:lnTo>
                    <a:pt x="334518" y="202784"/>
                  </a:lnTo>
                  <a:lnTo>
                    <a:pt x="332161" y="201733"/>
                  </a:lnTo>
                  <a:lnTo>
                    <a:pt x="330174" y="200306"/>
                  </a:lnTo>
                  <a:lnTo>
                    <a:pt x="328072" y="199514"/>
                  </a:lnTo>
                  <a:lnTo>
                    <a:pt x="326578" y="198466"/>
                  </a:lnTo>
                  <a:lnTo>
                    <a:pt x="324464" y="193711"/>
                  </a:lnTo>
                  <a:lnTo>
                    <a:pt x="323337" y="192070"/>
                  </a:lnTo>
                  <a:lnTo>
                    <a:pt x="328148" y="185888"/>
                  </a:lnTo>
                  <a:lnTo>
                    <a:pt x="329009" y="182784"/>
                  </a:lnTo>
                  <a:lnTo>
                    <a:pt x="326941" y="179506"/>
                  </a:lnTo>
                  <a:lnTo>
                    <a:pt x="322141" y="177217"/>
                  </a:lnTo>
                  <a:lnTo>
                    <a:pt x="318009" y="178177"/>
                  </a:lnTo>
                  <a:lnTo>
                    <a:pt x="314964" y="181428"/>
                  </a:lnTo>
                  <a:lnTo>
                    <a:pt x="313438" y="186021"/>
                  </a:lnTo>
                  <a:lnTo>
                    <a:pt x="313144" y="191606"/>
                  </a:lnTo>
                  <a:lnTo>
                    <a:pt x="312326" y="194299"/>
                  </a:lnTo>
                  <a:lnTo>
                    <a:pt x="310387" y="195376"/>
                  </a:lnTo>
                  <a:lnTo>
                    <a:pt x="308187" y="194815"/>
                  </a:lnTo>
                  <a:lnTo>
                    <a:pt x="306901" y="193539"/>
                  </a:lnTo>
                  <a:lnTo>
                    <a:pt x="303078" y="182657"/>
                  </a:lnTo>
                  <a:lnTo>
                    <a:pt x="302816" y="180300"/>
                  </a:lnTo>
                  <a:lnTo>
                    <a:pt x="301845" y="178753"/>
                  </a:lnTo>
                  <a:lnTo>
                    <a:pt x="299533" y="177420"/>
                  </a:lnTo>
                  <a:lnTo>
                    <a:pt x="295251" y="175534"/>
                  </a:lnTo>
                  <a:lnTo>
                    <a:pt x="293948" y="174210"/>
                  </a:lnTo>
                  <a:lnTo>
                    <a:pt x="293000" y="172874"/>
                  </a:lnTo>
                  <a:lnTo>
                    <a:pt x="291757" y="171805"/>
                  </a:lnTo>
                  <a:lnTo>
                    <a:pt x="288441" y="170982"/>
                  </a:lnTo>
                  <a:lnTo>
                    <a:pt x="286164" y="169790"/>
                  </a:lnTo>
                  <a:lnTo>
                    <a:pt x="285268" y="169494"/>
                  </a:lnTo>
                  <a:lnTo>
                    <a:pt x="284095" y="169634"/>
                  </a:lnTo>
                  <a:lnTo>
                    <a:pt x="280636" y="170848"/>
                  </a:lnTo>
                  <a:lnTo>
                    <a:pt x="275192" y="171551"/>
                  </a:lnTo>
                  <a:lnTo>
                    <a:pt x="272438" y="171284"/>
                  </a:lnTo>
                  <a:lnTo>
                    <a:pt x="271296" y="169957"/>
                  </a:lnTo>
                  <a:lnTo>
                    <a:pt x="270436" y="167740"/>
                  </a:lnTo>
                  <a:lnTo>
                    <a:pt x="268292" y="165849"/>
                  </a:lnTo>
                  <a:lnTo>
                    <a:pt x="265769" y="164444"/>
                  </a:lnTo>
                  <a:lnTo>
                    <a:pt x="256414" y="161137"/>
                  </a:lnTo>
                  <a:lnTo>
                    <a:pt x="252677" y="160478"/>
                  </a:lnTo>
                  <a:lnTo>
                    <a:pt x="252039" y="159872"/>
                  </a:lnTo>
                  <a:lnTo>
                    <a:pt x="251596" y="159077"/>
                  </a:lnTo>
                  <a:lnTo>
                    <a:pt x="250730" y="158233"/>
                  </a:lnTo>
                  <a:lnTo>
                    <a:pt x="249720" y="157747"/>
                  </a:lnTo>
                  <a:lnTo>
                    <a:pt x="246888" y="157257"/>
                  </a:lnTo>
                  <a:lnTo>
                    <a:pt x="245179" y="157457"/>
                  </a:lnTo>
                  <a:lnTo>
                    <a:pt x="244182" y="156924"/>
                  </a:lnTo>
                  <a:lnTo>
                    <a:pt x="243793" y="155168"/>
                  </a:lnTo>
                  <a:lnTo>
                    <a:pt x="243586" y="154565"/>
                  </a:lnTo>
                  <a:lnTo>
                    <a:pt x="243088" y="153589"/>
                  </a:lnTo>
                  <a:lnTo>
                    <a:pt x="242505" y="152686"/>
                  </a:lnTo>
                  <a:lnTo>
                    <a:pt x="240934" y="151359"/>
                  </a:lnTo>
                  <a:lnTo>
                    <a:pt x="238809" y="144998"/>
                  </a:lnTo>
                  <a:lnTo>
                    <a:pt x="237110" y="143048"/>
                  </a:lnTo>
                  <a:lnTo>
                    <a:pt x="232904" y="141680"/>
                  </a:lnTo>
                  <a:lnTo>
                    <a:pt x="228841" y="138996"/>
                  </a:lnTo>
                  <a:lnTo>
                    <a:pt x="226552" y="138846"/>
                  </a:lnTo>
                  <a:lnTo>
                    <a:pt x="224143" y="139362"/>
                  </a:lnTo>
                  <a:lnTo>
                    <a:pt x="200746" y="150757"/>
                  </a:lnTo>
                  <a:lnTo>
                    <a:pt x="199222" y="151057"/>
                  </a:lnTo>
                  <a:lnTo>
                    <a:pt x="194384" y="150923"/>
                  </a:lnTo>
                  <a:lnTo>
                    <a:pt x="192230" y="151279"/>
                  </a:lnTo>
                  <a:lnTo>
                    <a:pt x="190994" y="152258"/>
                  </a:lnTo>
                  <a:lnTo>
                    <a:pt x="190748" y="154451"/>
                  </a:lnTo>
                  <a:lnTo>
                    <a:pt x="192118" y="162233"/>
                  </a:lnTo>
                  <a:lnTo>
                    <a:pt x="191679" y="165189"/>
                  </a:lnTo>
                  <a:lnTo>
                    <a:pt x="190566" y="166580"/>
                  </a:lnTo>
                  <a:lnTo>
                    <a:pt x="188650" y="167019"/>
                  </a:lnTo>
                  <a:lnTo>
                    <a:pt x="185805" y="167122"/>
                  </a:lnTo>
                  <a:lnTo>
                    <a:pt x="183248" y="167525"/>
                  </a:lnTo>
                  <a:lnTo>
                    <a:pt x="178433" y="168892"/>
                  </a:lnTo>
                  <a:lnTo>
                    <a:pt x="170823" y="169089"/>
                  </a:lnTo>
                  <a:lnTo>
                    <a:pt x="168526" y="169679"/>
                  </a:lnTo>
                  <a:lnTo>
                    <a:pt x="166972" y="171082"/>
                  </a:lnTo>
                  <a:lnTo>
                    <a:pt x="166660" y="173182"/>
                  </a:lnTo>
                  <a:lnTo>
                    <a:pt x="167108" y="175824"/>
                  </a:lnTo>
                  <a:lnTo>
                    <a:pt x="167902" y="178094"/>
                  </a:lnTo>
                  <a:lnTo>
                    <a:pt x="168627" y="179067"/>
                  </a:lnTo>
                  <a:lnTo>
                    <a:pt x="168908" y="180313"/>
                  </a:lnTo>
                  <a:lnTo>
                    <a:pt x="168257" y="183079"/>
                  </a:lnTo>
                  <a:lnTo>
                    <a:pt x="167227" y="185996"/>
                  </a:lnTo>
                  <a:lnTo>
                    <a:pt x="166374" y="187742"/>
                  </a:lnTo>
                  <a:lnTo>
                    <a:pt x="159616" y="194201"/>
                  </a:lnTo>
                  <a:lnTo>
                    <a:pt x="157890" y="195267"/>
                  </a:lnTo>
                  <a:lnTo>
                    <a:pt x="153041" y="195910"/>
                  </a:lnTo>
                  <a:lnTo>
                    <a:pt x="148129" y="197198"/>
                  </a:lnTo>
                  <a:lnTo>
                    <a:pt x="143678" y="200255"/>
                  </a:lnTo>
                  <a:lnTo>
                    <a:pt x="141153" y="201525"/>
                  </a:lnTo>
                  <a:lnTo>
                    <a:pt x="139041" y="201107"/>
                  </a:lnTo>
                  <a:lnTo>
                    <a:pt x="138387" y="200773"/>
                  </a:lnTo>
                  <a:lnTo>
                    <a:pt x="136990" y="200788"/>
                  </a:lnTo>
                  <a:lnTo>
                    <a:pt x="136309" y="200626"/>
                  </a:lnTo>
                  <a:lnTo>
                    <a:pt x="135703" y="200102"/>
                  </a:lnTo>
                  <a:lnTo>
                    <a:pt x="134669" y="198644"/>
                  </a:lnTo>
                  <a:lnTo>
                    <a:pt x="134073" y="198079"/>
                  </a:lnTo>
                  <a:lnTo>
                    <a:pt x="132427" y="197155"/>
                  </a:lnTo>
                  <a:lnTo>
                    <a:pt x="130256" y="196401"/>
                  </a:lnTo>
                  <a:lnTo>
                    <a:pt x="125877" y="197087"/>
                  </a:lnTo>
                  <a:lnTo>
                    <a:pt x="123114" y="200802"/>
                  </a:lnTo>
                  <a:lnTo>
                    <a:pt x="117436" y="222167"/>
                  </a:lnTo>
                  <a:lnTo>
                    <a:pt x="115991" y="225109"/>
                  </a:lnTo>
                  <a:lnTo>
                    <a:pt x="115848" y="229125"/>
                  </a:lnTo>
                  <a:lnTo>
                    <a:pt x="115066" y="230180"/>
                  </a:lnTo>
                  <a:lnTo>
                    <a:pt x="114126" y="230875"/>
                  </a:lnTo>
                  <a:lnTo>
                    <a:pt x="112972" y="231249"/>
                  </a:lnTo>
                  <a:lnTo>
                    <a:pt x="111542" y="231312"/>
                  </a:lnTo>
                  <a:lnTo>
                    <a:pt x="110164" y="230988"/>
                  </a:lnTo>
                  <a:lnTo>
                    <a:pt x="107932" y="229759"/>
                  </a:lnTo>
                  <a:lnTo>
                    <a:pt x="106926" y="229451"/>
                  </a:lnTo>
                  <a:lnTo>
                    <a:pt x="104891" y="230129"/>
                  </a:lnTo>
                  <a:lnTo>
                    <a:pt x="101855" y="233629"/>
                  </a:lnTo>
                  <a:lnTo>
                    <a:pt x="99380" y="234731"/>
                  </a:lnTo>
                  <a:lnTo>
                    <a:pt x="94678" y="235047"/>
                  </a:lnTo>
                  <a:lnTo>
                    <a:pt x="92910" y="235880"/>
                  </a:lnTo>
                  <a:lnTo>
                    <a:pt x="91453" y="239959"/>
                  </a:lnTo>
                  <a:lnTo>
                    <a:pt x="89852" y="241057"/>
                  </a:lnTo>
                  <a:lnTo>
                    <a:pt x="82061" y="243294"/>
                  </a:lnTo>
                  <a:lnTo>
                    <a:pt x="80729" y="243417"/>
                  </a:lnTo>
                  <a:lnTo>
                    <a:pt x="79572" y="243116"/>
                  </a:lnTo>
                  <a:lnTo>
                    <a:pt x="77342" y="241937"/>
                  </a:lnTo>
                  <a:lnTo>
                    <a:pt x="76142" y="241634"/>
                  </a:lnTo>
                  <a:lnTo>
                    <a:pt x="75007" y="241155"/>
                  </a:lnTo>
                  <a:lnTo>
                    <a:pt x="72465" y="239030"/>
                  </a:lnTo>
                  <a:lnTo>
                    <a:pt x="71223" y="238337"/>
                  </a:lnTo>
                  <a:lnTo>
                    <a:pt x="70424" y="238195"/>
                  </a:lnTo>
                  <a:lnTo>
                    <a:pt x="67570" y="238415"/>
                  </a:lnTo>
                  <a:lnTo>
                    <a:pt x="66707" y="238785"/>
                  </a:lnTo>
                  <a:lnTo>
                    <a:pt x="68624" y="235312"/>
                  </a:lnTo>
                  <a:lnTo>
                    <a:pt x="68985" y="234879"/>
                  </a:lnTo>
                  <a:lnTo>
                    <a:pt x="69834" y="234155"/>
                  </a:lnTo>
                  <a:lnTo>
                    <a:pt x="71389" y="232515"/>
                  </a:lnTo>
                  <a:lnTo>
                    <a:pt x="72717" y="230657"/>
                  </a:lnTo>
                  <a:lnTo>
                    <a:pt x="73503" y="229027"/>
                  </a:lnTo>
                  <a:lnTo>
                    <a:pt x="74399" y="227539"/>
                  </a:lnTo>
                  <a:lnTo>
                    <a:pt x="74856" y="226541"/>
                  </a:lnTo>
                  <a:lnTo>
                    <a:pt x="74902" y="225962"/>
                  </a:lnTo>
                  <a:lnTo>
                    <a:pt x="74833" y="225343"/>
                  </a:lnTo>
                  <a:lnTo>
                    <a:pt x="74696" y="224739"/>
                  </a:lnTo>
                  <a:lnTo>
                    <a:pt x="74604" y="224131"/>
                  </a:lnTo>
                  <a:lnTo>
                    <a:pt x="74587" y="223532"/>
                  </a:lnTo>
                  <a:lnTo>
                    <a:pt x="74937" y="220860"/>
                  </a:lnTo>
                  <a:lnTo>
                    <a:pt x="74867" y="220091"/>
                  </a:lnTo>
                  <a:lnTo>
                    <a:pt x="74659" y="219388"/>
                  </a:lnTo>
                  <a:lnTo>
                    <a:pt x="74258" y="218593"/>
                  </a:lnTo>
                  <a:lnTo>
                    <a:pt x="74077" y="218065"/>
                  </a:lnTo>
                  <a:lnTo>
                    <a:pt x="73960" y="217557"/>
                  </a:lnTo>
                  <a:lnTo>
                    <a:pt x="73601" y="214986"/>
                  </a:lnTo>
                  <a:lnTo>
                    <a:pt x="73590" y="214304"/>
                  </a:lnTo>
                  <a:lnTo>
                    <a:pt x="73674" y="213637"/>
                  </a:lnTo>
                  <a:lnTo>
                    <a:pt x="73807" y="213003"/>
                  </a:lnTo>
                  <a:lnTo>
                    <a:pt x="73825" y="212321"/>
                  </a:lnTo>
                  <a:lnTo>
                    <a:pt x="73677" y="211740"/>
                  </a:lnTo>
                  <a:lnTo>
                    <a:pt x="73291" y="211204"/>
                  </a:lnTo>
                  <a:lnTo>
                    <a:pt x="72693" y="210748"/>
                  </a:lnTo>
                  <a:lnTo>
                    <a:pt x="71548" y="210346"/>
                  </a:lnTo>
                  <a:lnTo>
                    <a:pt x="69145" y="210167"/>
                  </a:lnTo>
                  <a:lnTo>
                    <a:pt x="67756" y="209929"/>
                  </a:lnTo>
                  <a:lnTo>
                    <a:pt x="67145" y="209711"/>
                  </a:lnTo>
                  <a:lnTo>
                    <a:pt x="60601" y="205026"/>
                  </a:lnTo>
                  <a:lnTo>
                    <a:pt x="59482" y="204495"/>
                  </a:lnTo>
                  <a:lnTo>
                    <a:pt x="58176" y="204267"/>
                  </a:lnTo>
                  <a:lnTo>
                    <a:pt x="57589" y="203985"/>
                  </a:lnTo>
                  <a:lnTo>
                    <a:pt x="57136" y="203499"/>
                  </a:lnTo>
                  <a:lnTo>
                    <a:pt x="56838" y="202649"/>
                  </a:lnTo>
                  <a:lnTo>
                    <a:pt x="56735" y="201873"/>
                  </a:lnTo>
                  <a:lnTo>
                    <a:pt x="56737" y="201054"/>
                  </a:lnTo>
                  <a:lnTo>
                    <a:pt x="57142" y="196733"/>
                  </a:lnTo>
                  <a:lnTo>
                    <a:pt x="57058" y="196084"/>
                  </a:lnTo>
                  <a:lnTo>
                    <a:pt x="56911" y="195473"/>
                  </a:lnTo>
                  <a:lnTo>
                    <a:pt x="56708" y="194962"/>
                  </a:lnTo>
                  <a:lnTo>
                    <a:pt x="56390" y="194447"/>
                  </a:lnTo>
                  <a:lnTo>
                    <a:pt x="53905" y="191585"/>
                  </a:lnTo>
                  <a:lnTo>
                    <a:pt x="53367" y="190719"/>
                  </a:lnTo>
                  <a:lnTo>
                    <a:pt x="53055" y="189953"/>
                  </a:lnTo>
                  <a:lnTo>
                    <a:pt x="52853" y="188616"/>
                  </a:lnTo>
                  <a:lnTo>
                    <a:pt x="52902" y="187129"/>
                  </a:lnTo>
                  <a:lnTo>
                    <a:pt x="53477" y="183593"/>
                  </a:lnTo>
                  <a:lnTo>
                    <a:pt x="53417" y="182215"/>
                  </a:lnTo>
                  <a:lnTo>
                    <a:pt x="52934" y="179641"/>
                  </a:lnTo>
                  <a:lnTo>
                    <a:pt x="52899" y="178927"/>
                  </a:lnTo>
                  <a:lnTo>
                    <a:pt x="52924" y="178181"/>
                  </a:lnTo>
                  <a:lnTo>
                    <a:pt x="53696" y="173170"/>
                  </a:lnTo>
                  <a:lnTo>
                    <a:pt x="54259" y="171249"/>
                  </a:lnTo>
                  <a:lnTo>
                    <a:pt x="54368" y="170584"/>
                  </a:lnTo>
                  <a:lnTo>
                    <a:pt x="54370" y="169884"/>
                  </a:lnTo>
                  <a:lnTo>
                    <a:pt x="54180" y="169242"/>
                  </a:lnTo>
                  <a:lnTo>
                    <a:pt x="53767" y="168573"/>
                  </a:lnTo>
                  <a:lnTo>
                    <a:pt x="53151" y="167758"/>
                  </a:lnTo>
                  <a:lnTo>
                    <a:pt x="51752" y="166324"/>
                  </a:lnTo>
                  <a:lnTo>
                    <a:pt x="51210" y="165907"/>
                  </a:lnTo>
                  <a:lnTo>
                    <a:pt x="50714" y="165635"/>
                  </a:lnTo>
                  <a:lnTo>
                    <a:pt x="50222" y="165489"/>
                  </a:lnTo>
                  <a:lnTo>
                    <a:pt x="49606" y="165751"/>
                  </a:lnTo>
                  <a:lnTo>
                    <a:pt x="48688" y="166485"/>
                  </a:lnTo>
                  <a:lnTo>
                    <a:pt x="48152" y="166708"/>
                  </a:lnTo>
                  <a:lnTo>
                    <a:pt x="47363" y="166663"/>
                  </a:lnTo>
                  <a:lnTo>
                    <a:pt x="46429" y="166320"/>
                  </a:lnTo>
                  <a:lnTo>
                    <a:pt x="45036" y="165408"/>
                  </a:lnTo>
                  <a:lnTo>
                    <a:pt x="44382" y="164735"/>
                  </a:lnTo>
                  <a:lnTo>
                    <a:pt x="43927" y="164106"/>
                  </a:lnTo>
                  <a:lnTo>
                    <a:pt x="43714" y="163571"/>
                  </a:lnTo>
                  <a:lnTo>
                    <a:pt x="43611" y="162957"/>
                  </a:lnTo>
                  <a:lnTo>
                    <a:pt x="43638" y="161588"/>
                  </a:lnTo>
                  <a:lnTo>
                    <a:pt x="43523" y="160967"/>
                  </a:lnTo>
                  <a:lnTo>
                    <a:pt x="43285" y="160425"/>
                  </a:lnTo>
                  <a:lnTo>
                    <a:pt x="42968" y="159958"/>
                  </a:lnTo>
                  <a:lnTo>
                    <a:pt x="42235" y="159252"/>
                  </a:lnTo>
                  <a:lnTo>
                    <a:pt x="41770" y="159089"/>
                  </a:lnTo>
                  <a:lnTo>
                    <a:pt x="41187" y="159036"/>
                  </a:lnTo>
                  <a:lnTo>
                    <a:pt x="40062" y="159217"/>
                  </a:lnTo>
                  <a:lnTo>
                    <a:pt x="36809" y="160137"/>
                  </a:lnTo>
                  <a:lnTo>
                    <a:pt x="34072" y="160420"/>
                  </a:lnTo>
                  <a:lnTo>
                    <a:pt x="33303" y="160395"/>
                  </a:lnTo>
                  <a:lnTo>
                    <a:pt x="32493" y="160266"/>
                  </a:lnTo>
                  <a:lnTo>
                    <a:pt x="31662" y="159987"/>
                  </a:lnTo>
                  <a:lnTo>
                    <a:pt x="30811" y="159289"/>
                  </a:lnTo>
                  <a:lnTo>
                    <a:pt x="30415" y="158651"/>
                  </a:lnTo>
                  <a:lnTo>
                    <a:pt x="30237" y="157962"/>
                  </a:lnTo>
                  <a:lnTo>
                    <a:pt x="30284" y="157294"/>
                  </a:lnTo>
                  <a:lnTo>
                    <a:pt x="30802" y="154594"/>
                  </a:lnTo>
                  <a:lnTo>
                    <a:pt x="30795" y="153912"/>
                  </a:lnTo>
                  <a:lnTo>
                    <a:pt x="30704" y="153268"/>
                  </a:lnTo>
                  <a:lnTo>
                    <a:pt x="30481" y="152775"/>
                  </a:lnTo>
                  <a:lnTo>
                    <a:pt x="30159" y="152350"/>
                  </a:lnTo>
                  <a:lnTo>
                    <a:pt x="29415" y="151907"/>
                  </a:lnTo>
                  <a:lnTo>
                    <a:pt x="28287" y="151508"/>
                  </a:lnTo>
                  <a:lnTo>
                    <a:pt x="26004" y="151016"/>
                  </a:lnTo>
                  <a:lnTo>
                    <a:pt x="24002" y="150845"/>
                  </a:lnTo>
                  <a:lnTo>
                    <a:pt x="17591" y="151234"/>
                  </a:lnTo>
                  <a:lnTo>
                    <a:pt x="14660" y="151990"/>
                  </a:lnTo>
                  <a:lnTo>
                    <a:pt x="13173" y="152815"/>
                  </a:lnTo>
                  <a:lnTo>
                    <a:pt x="12043" y="153237"/>
                  </a:lnTo>
                  <a:lnTo>
                    <a:pt x="10121" y="153591"/>
                  </a:lnTo>
                  <a:lnTo>
                    <a:pt x="9296" y="153648"/>
                  </a:lnTo>
                  <a:lnTo>
                    <a:pt x="8310" y="153627"/>
                  </a:lnTo>
                  <a:lnTo>
                    <a:pt x="5899" y="153334"/>
                  </a:lnTo>
                  <a:lnTo>
                    <a:pt x="5051" y="153115"/>
                  </a:lnTo>
                  <a:lnTo>
                    <a:pt x="3126" y="152255"/>
                  </a:lnTo>
                  <a:lnTo>
                    <a:pt x="0" y="150267"/>
                  </a:lnTo>
                  <a:lnTo>
                    <a:pt x="10254" y="146289"/>
                  </a:lnTo>
                  <a:lnTo>
                    <a:pt x="18447" y="142108"/>
                  </a:lnTo>
                  <a:lnTo>
                    <a:pt x="19037" y="141641"/>
                  </a:lnTo>
                  <a:lnTo>
                    <a:pt x="19660" y="141020"/>
                  </a:lnTo>
                  <a:lnTo>
                    <a:pt x="20612" y="139701"/>
                  </a:lnTo>
                  <a:lnTo>
                    <a:pt x="21502" y="138140"/>
                  </a:lnTo>
                  <a:lnTo>
                    <a:pt x="22399" y="135784"/>
                  </a:lnTo>
                  <a:lnTo>
                    <a:pt x="23001" y="134768"/>
                  </a:lnTo>
                  <a:lnTo>
                    <a:pt x="23367" y="134346"/>
                  </a:lnTo>
                  <a:lnTo>
                    <a:pt x="24662" y="132436"/>
                  </a:lnTo>
                  <a:lnTo>
                    <a:pt x="25242" y="132011"/>
                  </a:lnTo>
                  <a:lnTo>
                    <a:pt x="26042" y="131631"/>
                  </a:lnTo>
                  <a:lnTo>
                    <a:pt x="28531" y="131133"/>
                  </a:lnTo>
                  <a:lnTo>
                    <a:pt x="31446" y="130838"/>
                  </a:lnTo>
                  <a:lnTo>
                    <a:pt x="32068" y="130689"/>
                  </a:lnTo>
                  <a:lnTo>
                    <a:pt x="32766" y="130395"/>
                  </a:lnTo>
                  <a:lnTo>
                    <a:pt x="33475" y="129921"/>
                  </a:lnTo>
                  <a:lnTo>
                    <a:pt x="34369" y="128881"/>
                  </a:lnTo>
                  <a:lnTo>
                    <a:pt x="34820" y="128170"/>
                  </a:lnTo>
                  <a:lnTo>
                    <a:pt x="35063" y="127551"/>
                  </a:lnTo>
                  <a:lnTo>
                    <a:pt x="35290" y="125862"/>
                  </a:lnTo>
                  <a:lnTo>
                    <a:pt x="35701" y="124958"/>
                  </a:lnTo>
                  <a:lnTo>
                    <a:pt x="36449" y="123966"/>
                  </a:lnTo>
                  <a:lnTo>
                    <a:pt x="38212" y="122345"/>
                  </a:lnTo>
                  <a:lnTo>
                    <a:pt x="38984" y="121365"/>
                  </a:lnTo>
                  <a:lnTo>
                    <a:pt x="39465" y="120566"/>
                  </a:lnTo>
                  <a:lnTo>
                    <a:pt x="39868" y="119147"/>
                  </a:lnTo>
                  <a:lnTo>
                    <a:pt x="40405" y="118631"/>
                  </a:lnTo>
                  <a:lnTo>
                    <a:pt x="41333" y="118207"/>
                  </a:lnTo>
                  <a:lnTo>
                    <a:pt x="43320" y="117786"/>
                  </a:lnTo>
                  <a:lnTo>
                    <a:pt x="44438" y="117790"/>
                  </a:lnTo>
                  <a:lnTo>
                    <a:pt x="45355" y="117899"/>
                  </a:lnTo>
                  <a:lnTo>
                    <a:pt x="49866" y="119159"/>
                  </a:lnTo>
                  <a:lnTo>
                    <a:pt x="50813" y="119616"/>
                  </a:lnTo>
                  <a:lnTo>
                    <a:pt x="51485" y="120128"/>
                  </a:lnTo>
                  <a:lnTo>
                    <a:pt x="51880" y="120216"/>
                  </a:lnTo>
                  <a:lnTo>
                    <a:pt x="52517" y="119967"/>
                  </a:lnTo>
                  <a:lnTo>
                    <a:pt x="53450" y="119288"/>
                  </a:lnTo>
                  <a:lnTo>
                    <a:pt x="54567" y="117653"/>
                  </a:lnTo>
                  <a:lnTo>
                    <a:pt x="54943" y="116628"/>
                  </a:lnTo>
                  <a:lnTo>
                    <a:pt x="55129" y="115691"/>
                  </a:lnTo>
                  <a:lnTo>
                    <a:pt x="55275" y="114262"/>
                  </a:lnTo>
                  <a:lnTo>
                    <a:pt x="56130" y="111025"/>
                  </a:lnTo>
                  <a:lnTo>
                    <a:pt x="56424" y="110445"/>
                  </a:lnTo>
                  <a:lnTo>
                    <a:pt x="56918" y="110107"/>
                  </a:lnTo>
                  <a:lnTo>
                    <a:pt x="57947" y="110107"/>
                  </a:lnTo>
                  <a:lnTo>
                    <a:pt x="58586" y="110366"/>
                  </a:lnTo>
                  <a:lnTo>
                    <a:pt x="59170" y="110683"/>
                  </a:lnTo>
                  <a:lnTo>
                    <a:pt x="61080" y="111988"/>
                  </a:lnTo>
                  <a:lnTo>
                    <a:pt x="61618" y="112262"/>
                  </a:lnTo>
                  <a:lnTo>
                    <a:pt x="62173" y="112470"/>
                  </a:lnTo>
                  <a:lnTo>
                    <a:pt x="62849" y="112312"/>
                  </a:lnTo>
                  <a:lnTo>
                    <a:pt x="63483" y="111728"/>
                  </a:lnTo>
                  <a:lnTo>
                    <a:pt x="64181" y="110226"/>
                  </a:lnTo>
                  <a:lnTo>
                    <a:pt x="64714" y="108508"/>
                  </a:lnTo>
                  <a:lnTo>
                    <a:pt x="64952" y="107979"/>
                  </a:lnTo>
                  <a:lnTo>
                    <a:pt x="66127" y="106915"/>
                  </a:lnTo>
                  <a:lnTo>
                    <a:pt x="69505" y="105255"/>
                  </a:lnTo>
                  <a:lnTo>
                    <a:pt x="71115" y="101608"/>
                  </a:lnTo>
                  <a:lnTo>
                    <a:pt x="71346" y="100828"/>
                  </a:lnTo>
                  <a:lnTo>
                    <a:pt x="71860" y="99833"/>
                  </a:lnTo>
                  <a:lnTo>
                    <a:pt x="72388" y="99220"/>
                  </a:lnTo>
                  <a:lnTo>
                    <a:pt x="79856" y="95099"/>
                  </a:lnTo>
                  <a:lnTo>
                    <a:pt x="80455" y="94580"/>
                  </a:lnTo>
                  <a:lnTo>
                    <a:pt x="82300" y="92372"/>
                  </a:lnTo>
                  <a:lnTo>
                    <a:pt x="84560" y="90439"/>
                  </a:lnTo>
                  <a:lnTo>
                    <a:pt x="87284" y="87598"/>
                  </a:lnTo>
                  <a:lnTo>
                    <a:pt x="88216" y="87165"/>
                  </a:lnTo>
                  <a:lnTo>
                    <a:pt x="89021" y="86954"/>
                  </a:lnTo>
                  <a:lnTo>
                    <a:pt x="89577" y="86941"/>
                  </a:lnTo>
                  <a:lnTo>
                    <a:pt x="90035" y="86697"/>
                  </a:lnTo>
                  <a:lnTo>
                    <a:pt x="90461" y="86350"/>
                  </a:lnTo>
                  <a:lnTo>
                    <a:pt x="90854" y="85954"/>
                  </a:lnTo>
                  <a:lnTo>
                    <a:pt x="91570" y="85075"/>
                  </a:lnTo>
                  <a:lnTo>
                    <a:pt x="92499" y="83553"/>
                  </a:lnTo>
                  <a:lnTo>
                    <a:pt x="96482" y="75227"/>
                  </a:lnTo>
                  <a:lnTo>
                    <a:pt x="97345" y="71148"/>
                  </a:lnTo>
                  <a:lnTo>
                    <a:pt x="98391" y="60953"/>
                  </a:lnTo>
                  <a:lnTo>
                    <a:pt x="97775" y="54408"/>
                  </a:lnTo>
                  <a:lnTo>
                    <a:pt x="97059" y="52440"/>
                  </a:lnTo>
                  <a:lnTo>
                    <a:pt x="96354" y="51543"/>
                  </a:lnTo>
                  <a:lnTo>
                    <a:pt x="94149" y="49699"/>
                  </a:lnTo>
                  <a:lnTo>
                    <a:pt x="92204" y="48380"/>
                  </a:lnTo>
                  <a:lnTo>
                    <a:pt x="85687" y="45142"/>
                  </a:lnTo>
                  <a:lnTo>
                    <a:pt x="84836" y="44479"/>
                  </a:lnTo>
                  <a:lnTo>
                    <a:pt x="84210" y="43562"/>
                  </a:lnTo>
                  <a:lnTo>
                    <a:pt x="84245" y="42613"/>
                  </a:lnTo>
                  <a:lnTo>
                    <a:pt x="84644" y="41236"/>
                  </a:lnTo>
                  <a:lnTo>
                    <a:pt x="85929" y="38616"/>
                  </a:lnTo>
                  <a:lnTo>
                    <a:pt x="87424" y="36310"/>
                  </a:lnTo>
                  <a:lnTo>
                    <a:pt x="87859" y="35868"/>
                  </a:lnTo>
                  <a:lnTo>
                    <a:pt x="88533" y="34951"/>
                  </a:lnTo>
                  <a:lnTo>
                    <a:pt x="88812" y="34191"/>
                  </a:lnTo>
                  <a:lnTo>
                    <a:pt x="89054" y="33245"/>
                  </a:lnTo>
                  <a:lnTo>
                    <a:pt x="89224" y="30477"/>
                  </a:lnTo>
                  <a:lnTo>
                    <a:pt x="89147" y="29619"/>
                  </a:lnTo>
                  <a:lnTo>
                    <a:pt x="88544" y="27154"/>
                  </a:lnTo>
                  <a:lnTo>
                    <a:pt x="88351" y="26632"/>
                  </a:lnTo>
                  <a:lnTo>
                    <a:pt x="86070" y="23416"/>
                  </a:lnTo>
                  <a:lnTo>
                    <a:pt x="81919" y="14922"/>
                  </a:lnTo>
                  <a:lnTo>
                    <a:pt x="81723" y="14382"/>
                  </a:lnTo>
                  <a:lnTo>
                    <a:pt x="81254" y="11744"/>
                  </a:lnTo>
                  <a:lnTo>
                    <a:pt x="81259" y="10997"/>
                  </a:lnTo>
                  <a:lnTo>
                    <a:pt x="82016" y="5211"/>
                  </a:lnTo>
                  <a:lnTo>
                    <a:pt x="82185" y="4692"/>
                  </a:lnTo>
                  <a:lnTo>
                    <a:pt x="82382" y="4306"/>
                  </a:lnTo>
                  <a:lnTo>
                    <a:pt x="82566" y="4062"/>
                  </a:lnTo>
                  <a:lnTo>
                    <a:pt x="82963" y="3737"/>
                  </a:lnTo>
                  <a:lnTo>
                    <a:pt x="83601" y="3303"/>
                  </a:lnTo>
                  <a:lnTo>
                    <a:pt x="86012" y="2183"/>
                  </a:lnTo>
                  <a:lnTo>
                    <a:pt x="86947" y="1899"/>
                  </a:lnTo>
                  <a:lnTo>
                    <a:pt x="99503" y="1378"/>
                  </a:lnTo>
                  <a:lnTo>
                    <a:pt x="127220" y="2963"/>
                  </a:lnTo>
                  <a:lnTo>
                    <a:pt x="128544" y="2768"/>
                  </a:lnTo>
                  <a:lnTo>
                    <a:pt x="129618" y="2850"/>
                  </a:lnTo>
                  <a:lnTo>
                    <a:pt x="130969" y="3099"/>
                  </a:lnTo>
                  <a:lnTo>
                    <a:pt x="140972" y="6285"/>
                  </a:lnTo>
                  <a:lnTo>
                    <a:pt x="143493" y="6453"/>
                  </a:lnTo>
                  <a:lnTo>
                    <a:pt x="153480" y="5659"/>
                  </a:lnTo>
                  <a:lnTo>
                    <a:pt x="155903" y="5023"/>
                  </a:lnTo>
                  <a:lnTo>
                    <a:pt x="160112" y="3119"/>
                  </a:lnTo>
                  <a:lnTo>
                    <a:pt x="166414" y="912"/>
                  </a:lnTo>
                  <a:lnTo>
                    <a:pt x="168948" y="40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2" name="Google Shape;512;p48"/>
            <p:cNvSpPr/>
            <p:nvPr/>
          </p:nvSpPr>
          <p:spPr>
            <a:xfrm>
              <a:off x="2011527" y="3213988"/>
              <a:ext cx="844000" cy="428873"/>
            </a:xfrm>
            <a:custGeom>
              <a:avLst/>
              <a:gdLst/>
              <a:ahLst/>
              <a:cxnLst/>
              <a:rect l="l" t="t" r="r" b="b"/>
              <a:pathLst>
                <a:path w="844000" h="428873" extrusionOk="0">
                  <a:moveTo>
                    <a:pt x="823097" y="258374"/>
                  </a:moveTo>
                  <a:lnTo>
                    <a:pt x="843999" y="266155"/>
                  </a:lnTo>
                  <a:lnTo>
                    <a:pt x="843996" y="266158"/>
                  </a:lnTo>
                  <a:lnTo>
                    <a:pt x="843655" y="267370"/>
                  </a:lnTo>
                  <a:lnTo>
                    <a:pt x="843458" y="268670"/>
                  </a:lnTo>
                  <a:lnTo>
                    <a:pt x="842913" y="269654"/>
                  </a:lnTo>
                  <a:lnTo>
                    <a:pt x="841834" y="270442"/>
                  </a:lnTo>
                  <a:lnTo>
                    <a:pt x="832836" y="274618"/>
                  </a:lnTo>
                  <a:lnTo>
                    <a:pt x="830755" y="275901"/>
                  </a:lnTo>
                  <a:lnTo>
                    <a:pt x="816508" y="288497"/>
                  </a:lnTo>
                  <a:lnTo>
                    <a:pt x="799340" y="308658"/>
                  </a:lnTo>
                  <a:lnTo>
                    <a:pt x="794360" y="311961"/>
                  </a:lnTo>
                  <a:lnTo>
                    <a:pt x="793171" y="312265"/>
                  </a:lnTo>
                  <a:lnTo>
                    <a:pt x="790814" y="312536"/>
                  </a:lnTo>
                  <a:lnTo>
                    <a:pt x="789716" y="313003"/>
                  </a:lnTo>
                  <a:lnTo>
                    <a:pt x="788942" y="314004"/>
                  </a:lnTo>
                  <a:lnTo>
                    <a:pt x="788362" y="315365"/>
                  </a:lnTo>
                  <a:lnTo>
                    <a:pt x="787596" y="316703"/>
                  </a:lnTo>
                  <a:lnTo>
                    <a:pt x="786247" y="317620"/>
                  </a:lnTo>
                  <a:lnTo>
                    <a:pt x="784333" y="317755"/>
                  </a:lnTo>
                  <a:lnTo>
                    <a:pt x="779856" y="316826"/>
                  </a:lnTo>
                  <a:lnTo>
                    <a:pt x="777803" y="316644"/>
                  </a:lnTo>
                  <a:lnTo>
                    <a:pt x="773152" y="317112"/>
                  </a:lnTo>
                  <a:lnTo>
                    <a:pt x="770610" y="317710"/>
                  </a:lnTo>
                  <a:lnTo>
                    <a:pt x="769049" y="318654"/>
                  </a:lnTo>
                  <a:lnTo>
                    <a:pt x="768924" y="319685"/>
                  </a:lnTo>
                  <a:lnTo>
                    <a:pt x="769706" y="322176"/>
                  </a:lnTo>
                  <a:lnTo>
                    <a:pt x="769587" y="323304"/>
                  </a:lnTo>
                  <a:lnTo>
                    <a:pt x="768779" y="324079"/>
                  </a:lnTo>
                  <a:lnTo>
                    <a:pt x="767608" y="324589"/>
                  </a:lnTo>
                  <a:lnTo>
                    <a:pt x="766326" y="324889"/>
                  </a:lnTo>
                  <a:lnTo>
                    <a:pt x="761370" y="325294"/>
                  </a:lnTo>
                  <a:lnTo>
                    <a:pt x="760361" y="325673"/>
                  </a:lnTo>
                  <a:lnTo>
                    <a:pt x="759188" y="326785"/>
                  </a:lnTo>
                  <a:lnTo>
                    <a:pt x="758945" y="327681"/>
                  </a:lnTo>
                  <a:lnTo>
                    <a:pt x="758957" y="328632"/>
                  </a:lnTo>
                  <a:lnTo>
                    <a:pt x="758536" y="329984"/>
                  </a:lnTo>
                  <a:lnTo>
                    <a:pt x="757095" y="332235"/>
                  </a:lnTo>
                  <a:lnTo>
                    <a:pt x="755234" y="334259"/>
                  </a:lnTo>
                  <a:lnTo>
                    <a:pt x="753053" y="335860"/>
                  </a:lnTo>
                  <a:lnTo>
                    <a:pt x="748526" y="337759"/>
                  </a:lnTo>
                  <a:lnTo>
                    <a:pt x="744626" y="340039"/>
                  </a:lnTo>
                  <a:lnTo>
                    <a:pt x="742473" y="340868"/>
                  </a:lnTo>
                  <a:lnTo>
                    <a:pt x="740840" y="342566"/>
                  </a:lnTo>
                  <a:lnTo>
                    <a:pt x="739675" y="344198"/>
                  </a:lnTo>
                  <a:lnTo>
                    <a:pt x="737667" y="347921"/>
                  </a:lnTo>
                  <a:lnTo>
                    <a:pt x="736346" y="349756"/>
                  </a:lnTo>
                  <a:lnTo>
                    <a:pt x="733107" y="352863"/>
                  </a:lnTo>
                  <a:lnTo>
                    <a:pt x="731963" y="354240"/>
                  </a:lnTo>
                  <a:lnTo>
                    <a:pt x="730886" y="357807"/>
                  </a:lnTo>
                  <a:lnTo>
                    <a:pt x="730105" y="362077"/>
                  </a:lnTo>
                  <a:lnTo>
                    <a:pt x="728437" y="365551"/>
                  </a:lnTo>
                  <a:lnTo>
                    <a:pt x="724678" y="366815"/>
                  </a:lnTo>
                  <a:lnTo>
                    <a:pt x="722478" y="366070"/>
                  </a:lnTo>
                  <a:lnTo>
                    <a:pt x="717868" y="362811"/>
                  </a:lnTo>
                  <a:lnTo>
                    <a:pt x="715658" y="361681"/>
                  </a:lnTo>
                  <a:lnTo>
                    <a:pt x="714016" y="361322"/>
                  </a:lnTo>
                  <a:lnTo>
                    <a:pt x="712333" y="361182"/>
                  </a:lnTo>
                  <a:lnTo>
                    <a:pt x="699017" y="362732"/>
                  </a:lnTo>
                  <a:lnTo>
                    <a:pt x="695801" y="362407"/>
                  </a:lnTo>
                  <a:lnTo>
                    <a:pt x="693921" y="362776"/>
                  </a:lnTo>
                  <a:lnTo>
                    <a:pt x="692092" y="363503"/>
                  </a:lnTo>
                  <a:lnTo>
                    <a:pt x="688741" y="365456"/>
                  </a:lnTo>
                  <a:lnTo>
                    <a:pt x="686240" y="367496"/>
                  </a:lnTo>
                  <a:lnTo>
                    <a:pt x="684758" y="369502"/>
                  </a:lnTo>
                  <a:lnTo>
                    <a:pt x="681263" y="377388"/>
                  </a:lnTo>
                  <a:lnTo>
                    <a:pt x="675370" y="384716"/>
                  </a:lnTo>
                  <a:lnTo>
                    <a:pt x="673935" y="387047"/>
                  </a:lnTo>
                  <a:lnTo>
                    <a:pt x="671410" y="394097"/>
                  </a:lnTo>
                  <a:lnTo>
                    <a:pt x="670023" y="396738"/>
                  </a:lnTo>
                  <a:lnTo>
                    <a:pt x="668287" y="399344"/>
                  </a:lnTo>
                  <a:lnTo>
                    <a:pt x="666297" y="401689"/>
                  </a:lnTo>
                  <a:lnTo>
                    <a:pt x="664103" y="403531"/>
                  </a:lnTo>
                  <a:lnTo>
                    <a:pt x="662216" y="404483"/>
                  </a:lnTo>
                  <a:lnTo>
                    <a:pt x="656977" y="405379"/>
                  </a:lnTo>
                  <a:lnTo>
                    <a:pt x="655014" y="406615"/>
                  </a:lnTo>
                  <a:lnTo>
                    <a:pt x="651667" y="410264"/>
                  </a:lnTo>
                  <a:lnTo>
                    <a:pt x="650106" y="410844"/>
                  </a:lnTo>
                  <a:lnTo>
                    <a:pt x="648156" y="410643"/>
                  </a:lnTo>
                  <a:lnTo>
                    <a:pt x="646267" y="410776"/>
                  </a:lnTo>
                  <a:lnTo>
                    <a:pt x="644413" y="411208"/>
                  </a:lnTo>
                  <a:lnTo>
                    <a:pt x="639730" y="413192"/>
                  </a:lnTo>
                  <a:lnTo>
                    <a:pt x="634190" y="417917"/>
                  </a:lnTo>
                  <a:lnTo>
                    <a:pt x="631193" y="419747"/>
                  </a:lnTo>
                  <a:lnTo>
                    <a:pt x="615466" y="424214"/>
                  </a:lnTo>
                  <a:lnTo>
                    <a:pt x="613497" y="424295"/>
                  </a:lnTo>
                  <a:lnTo>
                    <a:pt x="612558" y="423746"/>
                  </a:lnTo>
                  <a:lnTo>
                    <a:pt x="612153" y="422689"/>
                  </a:lnTo>
                  <a:lnTo>
                    <a:pt x="611392" y="417962"/>
                  </a:lnTo>
                  <a:lnTo>
                    <a:pt x="611822" y="414913"/>
                  </a:lnTo>
                  <a:lnTo>
                    <a:pt x="612950" y="412007"/>
                  </a:lnTo>
                  <a:lnTo>
                    <a:pt x="614612" y="409184"/>
                  </a:lnTo>
                  <a:lnTo>
                    <a:pt x="612659" y="408334"/>
                  </a:lnTo>
                  <a:lnTo>
                    <a:pt x="609231" y="407553"/>
                  </a:lnTo>
                  <a:lnTo>
                    <a:pt x="606251" y="408431"/>
                  </a:lnTo>
                  <a:lnTo>
                    <a:pt x="603281" y="409828"/>
                  </a:lnTo>
                  <a:lnTo>
                    <a:pt x="600517" y="410715"/>
                  </a:lnTo>
                  <a:lnTo>
                    <a:pt x="597801" y="410561"/>
                  </a:lnTo>
                  <a:lnTo>
                    <a:pt x="592424" y="409440"/>
                  </a:lnTo>
                  <a:lnTo>
                    <a:pt x="589805" y="409775"/>
                  </a:lnTo>
                  <a:lnTo>
                    <a:pt x="589314" y="409895"/>
                  </a:lnTo>
                  <a:lnTo>
                    <a:pt x="588295" y="409969"/>
                  </a:lnTo>
                  <a:lnTo>
                    <a:pt x="587787" y="409921"/>
                  </a:lnTo>
                  <a:lnTo>
                    <a:pt x="579252" y="406834"/>
                  </a:lnTo>
                  <a:lnTo>
                    <a:pt x="577491" y="406636"/>
                  </a:lnTo>
                  <a:lnTo>
                    <a:pt x="573650" y="407315"/>
                  </a:lnTo>
                  <a:lnTo>
                    <a:pt x="569451" y="406631"/>
                  </a:lnTo>
                  <a:lnTo>
                    <a:pt x="560638" y="406202"/>
                  </a:lnTo>
                  <a:lnTo>
                    <a:pt x="554317" y="406910"/>
                  </a:lnTo>
                  <a:lnTo>
                    <a:pt x="550246" y="406558"/>
                  </a:lnTo>
                  <a:lnTo>
                    <a:pt x="546437" y="405752"/>
                  </a:lnTo>
                  <a:lnTo>
                    <a:pt x="542729" y="405434"/>
                  </a:lnTo>
                  <a:lnTo>
                    <a:pt x="535318" y="407883"/>
                  </a:lnTo>
                  <a:lnTo>
                    <a:pt x="530936" y="408681"/>
                  </a:lnTo>
                  <a:lnTo>
                    <a:pt x="522567" y="408956"/>
                  </a:lnTo>
                  <a:lnTo>
                    <a:pt x="520488" y="409076"/>
                  </a:lnTo>
                  <a:lnTo>
                    <a:pt x="506746" y="411622"/>
                  </a:lnTo>
                  <a:lnTo>
                    <a:pt x="502986" y="411133"/>
                  </a:lnTo>
                  <a:lnTo>
                    <a:pt x="498604" y="408660"/>
                  </a:lnTo>
                  <a:lnTo>
                    <a:pt x="496624" y="407976"/>
                  </a:lnTo>
                  <a:lnTo>
                    <a:pt x="493622" y="407987"/>
                  </a:lnTo>
                  <a:lnTo>
                    <a:pt x="489109" y="408645"/>
                  </a:lnTo>
                  <a:lnTo>
                    <a:pt x="486932" y="408678"/>
                  </a:lnTo>
                  <a:lnTo>
                    <a:pt x="484762" y="408203"/>
                  </a:lnTo>
                  <a:lnTo>
                    <a:pt x="480068" y="408320"/>
                  </a:lnTo>
                  <a:lnTo>
                    <a:pt x="453947" y="424599"/>
                  </a:lnTo>
                  <a:lnTo>
                    <a:pt x="449512" y="426578"/>
                  </a:lnTo>
                  <a:lnTo>
                    <a:pt x="444023" y="428132"/>
                  </a:lnTo>
                  <a:lnTo>
                    <a:pt x="438287" y="428872"/>
                  </a:lnTo>
                  <a:lnTo>
                    <a:pt x="432618" y="428361"/>
                  </a:lnTo>
                  <a:lnTo>
                    <a:pt x="427319" y="426163"/>
                  </a:lnTo>
                  <a:lnTo>
                    <a:pt x="424326" y="423724"/>
                  </a:lnTo>
                  <a:lnTo>
                    <a:pt x="418928" y="417988"/>
                  </a:lnTo>
                  <a:lnTo>
                    <a:pt x="415743" y="415528"/>
                  </a:lnTo>
                  <a:lnTo>
                    <a:pt x="413389" y="416259"/>
                  </a:lnTo>
                  <a:lnTo>
                    <a:pt x="404369" y="424943"/>
                  </a:lnTo>
                  <a:lnTo>
                    <a:pt x="403747" y="415511"/>
                  </a:lnTo>
                  <a:lnTo>
                    <a:pt x="402771" y="400683"/>
                  </a:lnTo>
                  <a:lnTo>
                    <a:pt x="401810" y="385854"/>
                  </a:lnTo>
                  <a:lnTo>
                    <a:pt x="400852" y="371014"/>
                  </a:lnTo>
                  <a:lnTo>
                    <a:pt x="399909" y="356185"/>
                  </a:lnTo>
                  <a:lnTo>
                    <a:pt x="398974" y="341344"/>
                  </a:lnTo>
                  <a:lnTo>
                    <a:pt x="398040" y="326504"/>
                  </a:lnTo>
                  <a:lnTo>
                    <a:pt x="397116" y="311664"/>
                  </a:lnTo>
                  <a:lnTo>
                    <a:pt x="396517" y="301993"/>
                  </a:lnTo>
                  <a:lnTo>
                    <a:pt x="396199" y="296836"/>
                  </a:lnTo>
                  <a:lnTo>
                    <a:pt x="395766" y="289862"/>
                  </a:lnTo>
                  <a:lnTo>
                    <a:pt x="396524" y="285095"/>
                  </a:lnTo>
                  <a:lnTo>
                    <a:pt x="397094" y="283816"/>
                  </a:lnTo>
                  <a:lnTo>
                    <a:pt x="397940" y="282721"/>
                  </a:lnTo>
                  <a:lnTo>
                    <a:pt x="398966" y="281795"/>
                  </a:lnTo>
                  <a:lnTo>
                    <a:pt x="400064" y="281007"/>
                  </a:lnTo>
                  <a:lnTo>
                    <a:pt x="400643" y="280963"/>
                  </a:lnTo>
                  <a:lnTo>
                    <a:pt x="401868" y="281642"/>
                  </a:lnTo>
                  <a:lnTo>
                    <a:pt x="402468" y="281511"/>
                  </a:lnTo>
                  <a:lnTo>
                    <a:pt x="402986" y="280793"/>
                  </a:lnTo>
                  <a:lnTo>
                    <a:pt x="403175" y="279362"/>
                  </a:lnTo>
                  <a:lnTo>
                    <a:pt x="403499" y="278599"/>
                  </a:lnTo>
                  <a:lnTo>
                    <a:pt x="404734" y="276555"/>
                  </a:lnTo>
                  <a:lnTo>
                    <a:pt x="405485" y="274488"/>
                  </a:lnTo>
                  <a:lnTo>
                    <a:pt x="405522" y="272295"/>
                  </a:lnTo>
                  <a:lnTo>
                    <a:pt x="404613" y="269958"/>
                  </a:lnTo>
                  <a:lnTo>
                    <a:pt x="403212" y="268384"/>
                  </a:lnTo>
                  <a:lnTo>
                    <a:pt x="399751" y="265953"/>
                  </a:lnTo>
                  <a:lnTo>
                    <a:pt x="398389" y="264304"/>
                  </a:lnTo>
                  <a:lnTo>
                    <a:pt x="397528" y="262205"/>
                  </a:lnTo>
                  <a:lnTo>
                    <a:pt x="396462" y="258464"/>
                  </a:lnTo>
                  <a:lnTo>
                    <a:pt x="395238" y="256417"/>
                  </a:lnTo>
                  <a:lnTo>
                    <a:pt x="395810" y="256215"/>
                  </a:lnTo>
                  <a:lnTo>
                    <a:pt x="398780" y="255901"/>
                  </a:lnTo>
                  <a:lnTo>
                    <a:pt x="399379" y="256072"/>
                  </a:lnTo>
                  <a:lnTo>
                    <a:pt x="400914" y="256208"/>
                  </a:lnTo>
                  <a:lnTo>
                    <a:pt x="401945" y="255849"/>
                  </a:lnTo>
                  <a:lnTo>
                    <a:pt x="400257" y="253221"/>
                  </a:lnTo>
                  <a:lnTo>
                    <a:pt x="400380" y="251723"/>
                  </a:lnTo>
                  <a:lnTo>
                    <a:pt x="401237" y="250495"/>
                  </a:lnTo>
                  <a:lnTo>
                    <a:pt x="402641" y="250012"/>
                  </a:lnTo>
                  <a:lnTo>
                    <a:pt x="402385" y="249633"/>
                  </a:lnTo>
                  <a:lnTo>
                    <a:pt x="402037" y="248764"/>
                  </a:lnTo>
                  <a:lnTo>
                    <a:pt x="401774" y="248410"/>
                  </a:lnTo>
                  <a:lnTo>
                    <a:pt x="403808" y="247285"/>
                  </a:lnTo>
                  <a:lnTo>
                    <a:pt x="404274" y="245785"/>
                  </a:lnTo>
                  <a:lnTo>
                    <a:pt x="404450" y="243835"/>
                  </a:lnTo>
                  <a:lnTo>
                    <a:pt x="405479" y="241688"/>
                  </a:lnTo>
                  <a:lnTo>
                    <a:pt x="405639" y="241349"/>
                  </a:lnTo>
                  <a:lnTo>
                    <a:pt x="405406" y="239842"/>
                  </a:lnTo>
                  <a:lnTo>
                    <a:pt x="400731" y="240710"/>
                  </a:lnTo>
                  <a:lnTo>
                    <a:pt x="398532" y="241376"/>
                  </a:lnTo>
                  <a:lnTo>
                    <a:pt x="396412" y="242628"/>
                  </a:lnTo>
                  <a:lnTo>
                    <a:pt x="394215" y="244879"/>
                  </a:lnTo>
                  <a:lnTo>
                    <a:pt x="390606" y="250144"/>
                  </a:lnTo>
                  <a:lnTo>
                    <a:pt x="388639" y="252463"/>
                  </a:lnTo>
                  <a:lnTo>
                    <a:pt x="381467" y="257342"/>
                  </a:lnTo>
                  <a:lnTo>
                    <a:pt x="379282" y="259303"/>
                  </a:lnTo>
                  <a:lnTo>
                    <a:pt x="375352" y="264078"/>
                  </a:lnTo>
                  <a:lnTo>
                    <a:pt x="373251" y="266070"/>
                  </a:lnTo>
                  <a:lnTo>
                    <a:pt x="367818" y="269644"/>
                  </a:lnTo>
                  <a:lnTo>
                    <a:pt x="366150" y="271894"/>
                  </a:lnTo>
                  <a:lnTo>
                    <a:pt x="363250" y="276990"/>
                  </a:lnTo>
                  <a:lnTo>
                    <a:pt x="362058" y="278210"/>
                  </a:lnTo>
                  <a:lnTo>
                    <a:pt x="359275" y="280259"/>
                  </a:lnTo>
                  <a:lnTo>
                    <a:pt x="358051" y="281470"/>
                  </a:lnTo>
                  <a:lnTo>
                    <a:pt x="357183" y="282931"/>
                  </a:lnTo>
                  <a:lnTo>
                    <a:pt x="356035" y="285989"/>
                  </a:lnTo>
                  <a:lnTo>
                    <a:pt x="355265" y="287394"/>
                  </a:lnTo>
                  <a:lnTo>
                    <a:pt x="353333" y="289183"/>
                  </a:lnTo>
                  <a:lnTo>
                    <a:pt x="346518" y="291639"/>
                  </a:lnTo>
                  <a:lnTo>
                    <a:pt x="339272" y="295646"/>
                  </a:lnTo>
                  <a:lnTo>
                    <a:pt x="337490" y="297255"/>
                  </a:lnTo>
                  <a:lnTo>
                    <a:pt x="336217" y="299901"/>
                  </a:lnTo>
                  <a:lnTo>
                    <a:pt x="335368" y="302707"/>
                  </a:lnTo>
                  <a:lnTo>
                    <a:pt x="334019" y="305069"/>
                  </a:lnTo>
                  <a:lnTo>
                    <a:pt x="328709" y="307399"/>
                  </a:lnTo>
                  <a:lnTo>
                    <a:pt x="324989" y="310910"/>
                  </a:lnTo>
                  <a:lnTo>
                    <a:pt x="322900" y="312242"/>
                  </a:lnTo>
                  <a:lnTo>
                    <a:pt x="321371" y="312463"/>
                  </a:lnTo>
                  <a:lnTo>
                    <a:pt x="320410" y="311984"/>
                  </a:lnTo>
                  <a:lnTo>
                    <a:pt x="319555" y="311338"/>
                  </a:lnTo>
                  <a:lnTo>
                    <a:pt x="318332" y="311014"/>
                  </a:lnTo>
                  <a:lnTo>
                    <a:pt x="316733" y="311325"/>
                  </a:lnTo>
                  <a:lnTo>
                    <a:pt x="316158" y="312026"/>
                  </a:lnTo>
                  <a:lnTo>
                    <a:pt x="315767" y="312954"/>
                  </a:lnTo>
                  <a:lnTo>
                    <a:pt x="314737" y="313947"/>
                  </a:lnTo>
                  <a:lnTo>
                    <a:pt x="312757" y="314642"/>
                  </a:lnTo>
                  <a:lnTo>
                    <a:pt x="308595" y="314968"/>
                  </a:lnTo>
                  <a:lnTo>
                    <a:pt x="288677" y="316576"/>
                  </a:lnTo>
                  <a:lnTo>
                    <a:pt x="268764" y="318174"/>
                  </a:lnTo>
                  <a:lnTo>
                    <a:pt x="248865" y="319811"/>
                  </a:lnTo>
                  <a:lnTo>
                    <a:pt x="228966" y="321463"/>
                  </a:lnTo>
                  <a:lnTo>
                    <a:pt x="222976" y="321959"/>
                  </a:lnTo>
                  <a:lnTo>
                    <a:pt x="224039" y="319404"/>
                  </a:lnTo>
                  <a:lnTo>
                    <a:pt x="224018" y="317343"/>
                  </a:lnTo>
                  <a:lnTo>
                    <a:pt x="223653" y="315335"/>
                  </a:lnTo>
                  <a:lnTo>
                    <a:pt x="223665" y="312907"/>
                  </a:lnTo>
                  <a:lnTo>
                    <a:pt x="224205" y="311648"/>
                  </a:lnTo>
                  <a:lnTo>
                    <a:pt x="225802" y="309328"/>
                  </a:lnTo>
                  <a:lnTo>
                    <a:pt x="225956" y="307859"/>
                  </a:lnTo>
                  <a:lnTo>
                    <a:pt x="225595" y="306663"/>
                  </a:lnTo>
                  <a:lnTo>
                    <a:pt x="224515" y="304364"/>
                  </a:lnTo>
                  <a:lnTo>
                    <a:pt x="224121" y="303099"/>
                  </a:lnTo>
                  <a:lnTo>
                    <a:pt x="221471" y="298626"/>
                  </a:lnTo>
                  <a:lnTo>
                    <a:pt x="213253" y="294201"/>
                  </a:lnTo>
                  <a:lnTo>
                    <a:pt x="211634" y="289883"/>
                  </a:lnTo>
                  <a:lnTo>
                    <a:pt x="212660" y="285367"/>
                  </a:lnTo>
                  <a:lnTo>
                    <a:pt x="212894" y="283102"/>
                  </a:lnTo>
                  <a:lnTo>
                    <a:pt x="212083" y="281070"/>
                  </a:lnTo>
                  <a:lnTo>
                    <a:pt x="208787" y="277587"/>
                  </a:lnTo>
                  <a:lnTo>
                    <a:pt x="207622" y="275732"/>
                  </a:lnTo>
                  <a:lnTo>
                    <a:pt x="207145" y="273320"/>
                  </a:lnTo>
                  <a:lnTo>
                    <a:pt x="207057" y="269881"/>
                  </a:lnTo>
                  <a:lnTo>
                    <a:pt x="206853" y="268758"/>
                  </a:lnTo>
                  <a:lnTo>
                    <a:pt x="206129" y="267836"/>
                  </a:lnTo>
                  <a:lnTo>
                    <a:pt x="204976" y="267885"/>
                  </a:lnTo>
                  <a:lnTo>
                    <a:pt x="203698" y="268211"/>
                  </a:lnTo>
                  <a:lnTo>
                    <a:pt x="202570" y="268173"/>
                  </a:lnTo>
                  <a:lnTo>
                    <a:pt x="200470" y="266919"/>
                  </a:lnTo>
                  <a:lnTo>
                    <a:pt x="197179" y="264358"/>
                  </a:lnTo>
                  <a:lnTo>
                    <a:pt x="194946" y="263358"/>
                  </a:lnTo>
                  <a:lnTo>
                    <a:pt x="192598" y="263072"/>
                  </a:lnTo>
                  <a:lnTo>
                    <a:pt x="185867" y="264143"/>
                  </a:lnTo>
                  <a:lnTo>
                    <a:pt x="180819" y="264003"/>
                  </a:lnTo>
                  <a:lnTo>
                    <a:pt x="178673" y="263531"/>
                  </a:lnTo>
                  <a:lnTo>
                    <a:pt x="173865" y="261539"/>
                  </a:lnTo>
                  <a:lnTo>
                    <a:pt x="169246" y="260453"/>
                  </a:lnTo>
                  <a:lnTo>
                    <a:pt x="167045" y="260181"/>
                  </a:lnTo>
                  <a:lnTo>
                    <a:pt x="166619" y="260315"/>
                  </a:lnTo>
                  <a:lnTo>
                    <a:pt x="165773" y="261031"/>
                  </a:lnTo>
                  <a:lnTo>
                    <a:pt x="165282" y="261231"/>
                  </a:lnTo>
                  <a:lnTo>
                    <a:pt x="164628" y="261093"/>
                  </a:lnTo>
                  <a:lnTo>
                    <a:pt x="163587" y="260296"/>
                  </a:lnTo>
                  <a:lnTo>
                    <a:pt x="163020" y="260065"/>
                  </a:lnTo>
                  <a:lnTo>
                    <a:pt x="149249" y="258412"/>
                  </a:lnTo>
                  <a:lnTo>
                    <a:pt x="104404" y="262112"/>
                  </a:lnTo>
                  <a:lnTo>
                    <a:pt x="106525" y="257999"/>
                  </a:lnTo>
                  <a:lnTo>
                    <a:pt x="111977" y="251308"/>
                  </a:lnTo>
                  <a:lnTo>
                    <a:pt x="114322" y="247469"/>
                  </a:lnTo>
                  <a:lnTo>
                    <a:pt x="115894" y="243576"/>
                  </a:lnTo>
                  <a:lnTo>
                    <a:pt x="116989" y="241620"/>
                  </a:lnTo>
                  <a:lnTo>
                    <a:pt x="118252" y="240647"/>
                  </a:lnTo>
                  <a:lnTo>
                    <a:pt x="119822" y="240267"/>
                  </a:lnTo>
                  <a:lnTo>
                    <a:pt x="121604" y="239589"/>
                  </a:lnTo>
                  <a:lnTo>
                    <a:pt x="123053" y="238551"/>
                  </a:lnTo>
                  <a:lnTo>
                    <a:pt x="123610" y="237094"/>
                  </a:lnTo>
                  <a:lnTo>
                    <a:pt x="123465" y="233874"/>
                  </a:lnTo>
                  <a:lnTo>
                    <a:pt x="128258" y="229229"/>
                  </a:lnTo>
                  <a:lnTo>
                    <a:pt x="129318" y="227643"/>
                  </a:lnTo>
                  <a:lnTo>
                    <a:pt x="130097" y="225352"/>
                  </a:lnTo>
                  <a:lnTo>
                    <a:pt x="130340" y="221820"/>
                  </a:lnTo>
                  <a:lnTo>
                    <a:pt x="128490" y="212140"/>
                  </a:lnTo>
                  <a:lnTo>
                    <a:pt x="127685" y="210267"/>
                  </a:lnTo>
                  <a:lnTo>
                    <a:pt x="124276" y="205715"/>
                  </a:lnTo>
                  <a:lnTo>
                    <a:pt x="122713" y="204234"/>
                  </a:lnTo>
                  <a:lnTo>
                    <a:pt x="118374" y="201743"/>
                  </a:lnTo>
                  <a:lnTo>
                    <a:pt x="116619" y="200450"/>
                  </a:lnTo>
                  <a:lnTo>
                    <a:pt x="107115" y="188166"/>
                  </a:lnTo>
                  <a:lnTo>
                    <a:pt x="104813" y="183360"/>
                  </a:lnTo>
                  <a:lnTo>
                    <a:pt x="103422" y="181257"/>
                  </a:lnTo>
                  <a:lnTo>
                    <a:pt x="101344" y="179457"/>
                  </a:lnTo>
                  <a:lnTo>
                    <a:pt x="99140" y="178482"/>
                  </a:lnTo>
                  <a:lnTo>
                    <a:pt x="92543" y="177611"/>
                  </a:lnTo>
                  <a:lnTo>
                    <a:pt x="90139" y="176509"/>
                  </a:lnTo>
                  <a:lnTo>
                    <a:pt x="87964" y="174669"/>
                  </a:lnTo>
                  <a:lnTo>
                    <a:pt x="82786" y="168668"/>
                  </a:lnTo>
                  <a:lnTo>
                    <a:pt x="81942" y="166798"/>
                  </a:lnTo>
                  <a:lnTo>
                    <a:pt x="81720" y="164605"/>
                  </a:lnTo>
                  <a:lnTo>
                    <a:pt x="82426" y="159293"/>
                  </a:lnTo>
                  <a:lnTo>
                    <a:pt x="82154" y="156935"/>
                  </a:lnTo>
                  <a:lnTo>
                    <a:pt x="81215" y="154866"/>
                  </a:lnTo>
                  <a:lnTo>
                    <a:pt x="79524" y="153300"/>
                  </a:lnTo>
                  <a:lnTo>
                    <a:pt x="78504" y="153000"/>
                  </a:lnTo>
                  <a:lnTo>
                    <a:pt x="76126" y="152916"/>
                  </a:lnTo>
                  <a:lnTo>
                    <a:pt x="75009" y="152552"/>
                  </a:lnTo>
                  <a:lnTo>
                    <a:pt x="73816" y="151562"/>
                  </a:lnTo>
                  <a:lnTo>
                    <a:pt x="71832" y="149269"/>
                  </a:lnTo>
                  <a:lnTo>
                    <a:pt x="70560" y="148311"/>
                  </a:lnTo>
                  <a:lnTo>
                    <a:pt x="61353" y="143976"/>
                  </a:lnTo>
                  <a:lnTo>
                    <a:pt x="59651" y="142558"/>
                  </a:lnTo>
                  <a:lnTo>
                    <a:pt x="58740" y="140413"/>
                  </a:lnTo>
                  <a:lnTo>
                    <a:pt x="57861" y="135664"/>
                  </a:lnTo>
                  <a:lnTo>
                    <a:pt x="56649" y="132659"/>
                  </a:lnTo>
                  <a:lnTo>
                    <a:pt x="53125" y="128507"/>
                  </a:lnTo>
                  <a:lnTo>
                    <a:pt x="51531" y="125924"/>
                  </a:lnTo>
                  <a:lnTo>
                    <a:pt x="51063" y="123752"/>
                  </a:lnTo>
                  <a:lnTo>
                    <a:pt x="51409" y="119334"/>
                  </a:lnTo>
                  <a:lnTo>
                    <a:pt x="51198" y="117079"/>
                  </a:lnTo>
                  <a:lnTo>
                    <a:pt x="49815" y="114429"/>
                  </a:lnTo>
                  <a:lnTo>
                    <a:pt x="45801" y="109579"/>
                  </a:lnTo>
                  <a:lnTo>
                    <a:pt x="44856" y="107036"/>
                  </a:lnTo>
                  <a:lnTo>
                    <a:pt x="42778" y="103425"/>
                  </a:lnTo>
                  <a:lnTo>
                    <a:pt x="38385" y="101465"/>
                  </a:lnTo>
                  <a:lnTo>
                    <a:pt x="33490" y="99914"/>
                  </a:lnTo>
                  <a:lnTo>
                    <a:pt x="29923" y="97541"/>
                  </a:lnTo>
                  <a:lnTo>
                    <a:pt x="29130" y="95994"/>
                  </a:lnTo>
                  <a:lnTo>
                    <a:pt x="27555" y="90467"/>
                  </a:lnTo>
                  <a:lnTo>
                    <a:pt x="27546" y="88340"/>
                  </a:lnTo>
                  <a:lnTo>
                    <a:pt x="29233" y="88228"/>
                  </a:lnTo>
                  <a:lnTo>
                    <a:pt x="33073" y="89301"/>
                  </a:lnTo>
                  <a:lnTo>
                    <a:pt x="36551" y="86625"/>
                  </a:lnTo>
                  <a:lnTo>
                    <a:pt x="37514" y="82019"/>
                  </a:lnTo>
                  <a:lnTo>
                    <a:pt x="36142" y="77471"/>
                  </a:lnTo>
                  <a:lnTo>
                    <a:pt x="32593" y="74950"/>
                  </a:lnTo>
                  <a:lnTo>
                    <a:pt x="28323" y="74011"/>
                  </a:lnTo>
                  <a:lnTo>
                    <a:pt x="24687" y="72726"/>
                  </a:lnTo>
                  <a:lnTo>
                    <a:pt x="21450" y="70810"/>
                  </a:lnTo>
                  <a:lnTo>
                    <a:pt x="5807" y="56200"/>
                  </a:lnTo>
                  <a:lnTo>
                    <a:pt x="1118" y="53842"/>
                  </a:lnTo>
                  <a:lnTo>
                    <a:pt x="0" y="51873"/>
                  </a:lnTo>
                  <a:lnTo>
                    <a:pt x="3705" y="49886"/>
                  </a:lnTo>
                  <a:lnTo>
                    <a:pt x="5130" y="49122"/>
                  </a:lnTo>
                  <a:lnTo>
                    <a:pt x="6393" y="46421"/>
                  </a:lnTo>
                  <a:lnTo>
                    <a:pt x="6338" y="43884"/>
                  </a:lnTo>
                  <a:lnTo>
                    <a:pt x="7113" y="42029"/>
                  </a:lnTo>
                  <a:lnTo>
                    <a:pt x="7615" y="40052"/>
                  </a:lnTo>
                  <a:lnTo>
                    <a:pt x="6730" y="37127"/>
                  </a:lnTo>
                  <a:lnTo>
                    <a:pt x="3136" y="31716"/>
                  </a:lnTo>
                  <a:lnTo>
                    <a:pt x="2616" y="29634"/>
                  </a:lnTo>
                  <a:lnTo>
                    <a:pt x="5064" y="29419"/>
                  </a:lnTo>
                  <a:lnTo>
                    <a:pt x="9730" y="30857"/>
                  </a:lnTo>
                  <a:lnTo>
                    <a:pt x="11808" y="30821"/>
                  </a:lnTo>
                  <a:lnTo>
                    <a:pt x="14245" y="29623"/>
                  </a:lnTo>
                  <a:lnTo>
                    <a:pt x="18161" y="26704"/>
                  </a:lnTo>
                  <a:lnTo>
                    <a:pt x="20091" y="25867"/>
                  </a:lnTo>
                  <a:lnTo>
                    <a:pt x="22948" y="25411"/>
                  </a:lnTo>
                  <a:lnTo>
                    <a:pt x="27393" y="25230"/>
                  </a:lnTo>
                  <a:lnTo>
                    <a:pt x="29560" y="24690"/>
                  </a:lnTo>
                  <a:lnTo>
                    <a:pt x="31343" y="23405"/>
                  </a:lnTo>
                  <a:lnTo>
                    <a:pt x="32506" y="20934"/>
                  </a:lnTo>
                  <a:lnTo>
                    <a:pt x="32039" y="18824"/>
                  </a:lnTo>
                  <a:lnTo>
                    <a:pt x="30956" y="16706"/>
                  </a:lnTo>
                  <a:lnTo>
                    <a:pt x="29532" y="11835"/>
                  </a:lnTo>
                  <a:lnTo>
                    <a:pt x="21084" y="976"/>
                  </a:lnTo>
                  <a:lnTo>
                    <a:pt x="20663" y="0"/>
                  </a:lnTo>
                  <a:lnTo>
                    <a:pt x="22083" y="456"/>
                  </a:lnTo>
                  <a:lnTo>
                    <a:pt x="152357" y="44471"/>
                  </a:lnTo>
                  <a:lnTo>
                    <a:pt x="413963" y="90175"/>
                  </a:lnTo>
                  <a:lnTo>
                    <a:pt x="479462" y="1201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3" name="Google Shape;513;p48"/>
            <p:cNvSpPr/>
            <p:nvPr/>
          </p:nvSpPr>
          <p:spPr>
            <a:xfrm>
              <a:off x="2031457" y="2058274"/>
              <a:ext cx="1983053" cy="1414089"/>
            </a:xfrm>
            <a:custGeom>
              <a:avLst/>
              <a:gdLst/>
              <a:ahLst/>
              <a:cxnLst/>
              <a:rect l="l" t="t" r="r" b="b"/>
              <a:pathLst>
                <a:path w="1983053" h="1414089" extrusionOk="0">
                  <a:moveTo>
                    <a:pt x="1173124" y="8607"/>
                  </a:moveTo>
                  <a:lnTo>
                    <a:pt x="1174460" y="8523"/>
                  </a:lnTo>
                  <a:lnTo>
                    <a:pt x="1175805" y="8225"/>
                  </a:lnTo>
                  <a:lnTo>
                    <a:pt x="1177089" y="7816"/>
                  </a:lnTo>
                  <a:lnTo>
                    <a:pt x="1180610" y="6288"/>
                  </a:lnTo>
                  <a:lnTo>
                    <a:pt x="1182085" y="5873"/>
                  </a:lnTo>
                  <a:lnTo>
                    <a:pt x="1183840" y="5566"/>
                  </a:lnTo>
                  <a:lnTo>
                    <a:pt x="1186592" y="5686"/>
                  </a:lnTo>
                  <a:lnTo>
                    <a:pt x="1188003" y="6429"/>
                  </a:lnTo>
                  <a:lnTo>
                    <a:pt x="1188670" y="7508"/>
                  </a:lnTo>
                  <a:lnTo>
                    <a:pt x="1188592" y="9955"/>
                  </a:lnTo>
                  <a:lnTo>
                    <a:pt x="1188871" y="11321"/>
                  </a:lnTo>
                  <a:lnTo>
                    <a:pt x="1189604" y="12830"/>
                  </a:lnTo>
                  <a:lnTo>
                    <a:pt x="1191680" y="14677"/>
                  </a:lnTo>
                  <a:lnTo>
                    <a:pt x="1195644" y="18953"/>
                  </a:lnTo>
                  <a:lnTo>
                    <a:pt x="1198160" y="20867"/>
                  </a:lnTo>
                  <a:lnTo>
                    <a:pt x="1200312" y="21934"/>
                  </a:lnTo>
                  <a:lnTo>
                    <a:pt x="1203416" y="23074"/>
                  </a:lnTo>
                  <a:lnTo>
                    <a:pt x="1205242" y="23263"/>
                  </a:lnTo>
                  <a:lnTo>
                    <a:pt x="1206774" y="23108"/>
                  </a:lnTo>
                  <a:lnTo>
                    <a:pt x="1209140" y="22395"/>
                  </a:lnTo>
                  <a:lnTo>
                    <a:pt x="1210536" y="22250"/>
                  </a:lnTo>
                  <a:lnTo>
                    <a:pt x="1212084" y="22278"/>
                  </a:lnTo>
                  <a:lnTo>
                    <a:pt x="1214351" y="22766"/>
                  </a:lnTo>
                  <a:lnTo>
                    <a:pt x="1215903" y="22919"/>
                  </a:lnTo>
                  <a:lnTo>
                    <a:pt x="1219945" y="22562"/>
                  </a:lnTo>
                  <a:lnTo>
                    <a:pt x="1221427" y="22622"/>
                  </a:lnTo>
                  <a:lnTo>
                    <a:pt x="1224531" y="23864"/>
                  </a:lnTo>
                  <a:lnTo>
                    <a:pt x="1231391" y="27596"/>
                  </a:lnTo>
                  <a:lnTo>
                    <a:pt x="1235210" y="28707"/>
                  </a:lnTo>
                  <a:lnTo>
                    <a:pt x="1236595" y="29323"/>
                  </a:lnTo>
                  <a:lnTo>
                    <a:pt x="1237860" y="30292"/>
                  </a:lnTo>
                  <a:lnTo>
                    <a:pt x="1238845" y="31503"/>
                  </a:lnTo>
                  <a:lnTo>
                    <a:pt x="1239454" y="32828"/>
                  </a:lnTo>
                  <a:lnTo>
                    <a:pt x="1239740" y="34223"/>
                  </a:lnTo>
                  <a:lnTo>
                    <a:pt x="1239588" y="35516"/>
                  </a:lnTo>
                  <a:lnTo>
                    <a:pt x="1239143" y="36824"/>
                  </a:lnTo>
                  <a:lnTo>
                    <a:pt x="1236276" y="40863"/>
                  </a:lnTo>
                  <a:lnTo>
                    <a:pt x="1235513" y="42159"/>
                  </a:lnTo>
                  <a:lnTo>
                    <a:pt x="1235008" y="43458"/>
                  </a:lnTo>
                  <a:lnTo>
                    <a:pt x="1234910" y="44707"/>
                  </a:lnTo>
                  <a:lnTo>
                    <a:pt x="1235082" y="45946"/>
                  </a:lnTo>
                  <a:lnTo>
                    <a:pt x="1236547" y="50699"/>
                  </a:lnTo>
                  <a:lnTo>
                    <a:pt x="1237332" y="54479"/>
                  </a:lnTo>
                  <a:lnTo>
                    <a:pt x="1237215" y="55599"/>
                  </a:lnTo>
                  <a:lnTo>
                    <a:pt x="1236514" y="56620"/>
                  </a:lnTo>
                  <a:lnTo>
                    <a:pt x="1233447" y="58620"/>
                  </a:lnTo>
                  <a:lnTo>
                    <a:pt x="1232845" y="59656"/>
                  </a:lnTo>
                  <a:lnTo>
                    <a:pt x="1231783" y="63680"/>
                  </a:lnTo>
                  <a:lnTo>
                    <a:pt x="1231176" y="64912"/>
                  </a:lnTo>
                  <a:lnTo>
                    <a:pt x="1229206" y="67058"/>
                  </a:lnTo>
                  <a:lnTo>
                    <a:pt x="1228670" y="68442"/>
                  </a:lnTo>
                  <a:lnTo>
                    <a:pt x="1228942" y="70082"/>
                  </a:lnTo>
                  <a:lnTo>
                    <a:pt x="1232848" y="75710"/>
                  </a:lnTo>
                  <a:lnTo>
                    <a:pt x="1234952" y="79587"/>
                  </a:lnTo>
                  <a:lnTo>
                    <a:pt x="1236737" y="82099"/>
                  </a:lnTo>
                  <a:lnTo>
                    <a:pt x="1238171" y="83579"/>
                  </a:lnTo>
                  <a:lnTo>
                    <a:pt x="1239540" y="84729"/>
                  </a:lnTo>
                  <a:lnTo>
                    <a:pt x="1240720" y="85447"/>
                  </a:lnTo>
                  <a:lnTo>
                    <a:pt x="1241889" y="85999"/>
                  </a:lnTo>
                  <a:lnTo>
                    <a:pt x="1243483" y="86951"/>
                  </a:lnTo>
                  <a:lnTo>
                    <a:pt x="1245252" y="88242"/>
                  </a:lnTo>
                  <a:lnTo>
                    <a:pt x="1248106" y="90918"/>
                  </a:lnTo>
                  <a:lnTo>
                    <a:pt x="1248999" y="92696"/>
                  </a:lnTo>
                  <a:lnTo>
                    <a:pt x="1249202" y="94250"/>
                  </a:lnTo>
                  <a:lnTo>
                    <a:pt x="1249001" y="95557"/>
                  </a:lnTo>
                  <a:lnTo>
                    <a:pt x="1249074" y="97126"/>
                  </a:lnTo>
                  <a:lnTo>
                    <a:pt x="1255915" y="117039"/>
                  </a:lnTo>
                  <a:lnTo>
                    <a:pt x="1256165" y="120686"/>
                  </a:lnTo>
                  <a:lnTo>
                    <a:pt x="1256463" y="121839"/>
                  </a:lnTo>
                  <a:lnTo>
                    <a:pt x="1257005" y="123114"/>
                  </a:lnTo>
                  <a:lnTo>
                    <a:pt x="1260232" y="128912"/>
                  </a:lnTo>
                  <a:lnTo>
                    <a:pt x="1261020" y="131508"/>
                  </a:lnTo>
                  <a:lnTo>
                    <a:pt x="1261696" y="142584"/>
                  </a:lnTo>
                  <a:lnTo>
                    <a:pt x="1262585" y="145034"/>
                  </a:lnTo>
                  <a:lnTo>
                    <a:pt x="1267843" y="154941"/>
                  </a:lnTo>
                  <a:lnTo>
                    <a:pt x="1268976" y="158072"/>
                  </a:lnTo>
                  <a:lnTo>
                    <a:pt x="1269218" y="160391"/>
                  </a:lnTo>
                  <a:lnTo>
                    <a:pt x="1267331" y="162826"/>
                  </a:lnTo>
                  <a:lnTo>
                    <a:pt x="1264903" y="165025"/>
                  </a:lnTo>
                  <a:lnTo>
                    <a:pt x="1263019" y="166297"/>
                  </a:lnTo>
                  <a:lnTo>
                    <a:pt x="1261064" y="167316"/>
                  </a:lnTo>
                  <a:lnTo>
                    <a:pt x="1259939" y="168093"/>
                  </a:lnTo>
                  <a:lnTo>
                    <a:pt x="1258902" y="169056"/>
                  </a:lnTo>
                  <a:lnTo>
                    <a:pt x="1258171" y="170174"/>
                  </a:lnTo>
                  <a:lnTo>
                    <a:pt x="1257945" y="171441"/>
                  </a:lnTo>
                  <a:lnTo>
                    <a:pt x="1258094" y="172736"/>
                  </a:lnTo>
                  <a:lnTo>
                    <a:pt x="1258729" y="175439"/>
                  </a:lnTo>
                  <a:lnTo>
                    <a:pt x="1264924" y="190898"/>
                  </a:lnTo>
                  <a:lnTo>
                    <a:pt x="1265532" y="193246"/>
                  </a:lnTo>
                  <a:lnTo>
                    <a:pt x="1265472" y="194335"/>
                  </a:lnTo>
                  <a:lnTo>
                    <a:pt x="1264867" y="197005"/>
                  </a:lnTo>
                  <a:lnTo>
                    <a:pt x="1264033" y="199423"/>
                  </a:lnTo>
                  <a:lnTo>
                    <a:pt x="1263493" y="200392"/>
                  </a:lnTo>
                  <a:lnTo>
                    <a:pt x="1262947" y="201065"/>
                  </a:lnTo>
                  <a:lnTo>
                    <a:pt x="1260918" y="202860"/>
                  </a:lnTo>
                  <a:lnTo>
                    <a:pt x="1259938" y="203934"/>
                  </a:lnTo>
                  <a:lnTo>
                    <a:pt x="1259355" y="205060"/>
                  </a:lnTo>
                  <a:lnTo>
                    <a:pt x="1259091" y="206246"/>
                  </a:lnTo>
                  <a:lnTo>
                    <a:pt x="1259068" y="207441"/>
                  </a:lnTo>
                  <a:lnTo>
                    <a:pt x="1260333" y="213443"/>
                  </a:lnTo>
                  <a:lnTo>
                    <a:pt x="1260382" y="214867"/>
                  </a:lnTo>
                  <a:lnTo>
                    <a:pt x="1260193" y="216109"/>
                  </a:lnTo>
                  <a:lnTo>
                    <a:pt x="1259746" y="217301"/>
                  </a:lnTo>
                  <a:lnTo>
                    <a:pt x="1256763" y="222340"/>
                  </a:lnTo>
                  <a:lnTo>
                    <a:pt x="1256133" y="223681"/>
                  </a:lnTo>
                  <a:lnTo>
                    <a:pt x="1255842" y="224963"/>
                  </a:lnTo>
                  <a:lnTo>
                    <a:pt x="1256083" y="233154"/>
                  </a:lnTo>
                  <a:lnTo>
                    <a:pt x="1256589" y="234491"/>
                  </a:lnTo>
                  <a:lnTo>
                    <a:pt x="1257522" y="235966"/>
                  </a:lnTo>
                  <a:lnTo>
                    <a:pt x="1260194" y="239382"/>
                  </a:lnTo>
                  <a:lnTo>
                    <a:pt x="1260804" y="240852"/>
                  </a:lnTo>
                  <a:lnTo>
                    <a:pt x="1260901" y="242203"/>
                  </a:lnTo>
                  <a:lnTo>
                    <a:pt x="1258843" y="248297"/>
                  </a:lnTo>
                  <a:lnTo>
                    <a:pt x="1258164" y="249456"/>
                  </a:lnTo>
                  <a:lnTo>
                    <a:pt x="1257197" y="250347"/>
                  </a:lnTo>
                  <a:lnTo>
                    <a:pt x="1256081" y="250815"/>
                  </a:lnTo>
                  <a:lnTo>
                    <a:pt x="1254989" y="251449"/>
                  </a:lnTo>
                  <a:lnTo>
                    <a:pt x="1254233" y="252665"/>
                  </a:lnTo>
                  <a:lnTo>
                    <a:pt x="1254168" y="254695"/>
                  </a:lnTo>
                  <a:lnTo>
                    <a:pt x="1255061" y="257295"/>
                  </a:lnTo>
                  <a:lnTo>
                    <a:pt x="1256104" y="258898"/>
                  </a:lnTo>
                  <a:lnTo>
                    <a:pt x="1258765" y="261321"/>
                  </a:lnTo>
                  <a:lnTo>
                    <a:pt x="1260269" y="263032"/>
                  </a:lnTo>
                  <a:lnTo>
                    <a:pt x="1262055" y="265499"/>
                  </a:lnTo>
                  <a:lnTo>
                    <a:pt x="1262974" y="267314"/>
                  </a:lnTo>
                  <a:lnTo>
                    <a:pt x="1264902" y="274841"/>
                  </a:lnTo>
                  <a:lnTo>
                    <a:pt x="1265838" y="277019"/>
                  </a:lnTo>
                  <a:lnTo>
                    <a:pt x="1266937" y="278578"/>
                  </a:lnTo>
                  <a:lnTo>
                    <a:pt x="1268080" y="279565"/>
                  </a:lnTo>
                  <a:lnTo>
                    <a:pt x="1269324" y="280322"/>
                  </a:lnTo>
                  <a:lnTo>
                    <a:pt x="1273012" y="281688"/>
                  </a:lnTo>
                  <a:lnTo>
                    <a:pt x="1274103" y="282356"/>
                  </a:lnTo>
                  <a:lnTo>
                    <a:pt x="1275303" y="283632"/>
                  </a:lnTo>
                  <a:lnTo>
                    <a:pt x="1278091" y="288198"/>
                  </a:lnTo>
                  <a:lnTo>
                    <a:pt x="1278842" y="290109"/>
                  </a:lnTo>
                  <a:lnTo>
                    <a:pt x="1279330" y="291804"/>
                  </a:lnTo>
                  <a:lnTo>
                    <a:pt x="1279690" y="294656"/>
                  </a:lnTo>
                  <a:lnTo>
                    <a:pt x="1279782" y="297560"/>
                  </a:lnTo>
                  <a:lnTo>
                    <a:pt x="1279112" y="303190"/>
                  </a:lnTo>
                  <a:lnTo>
                    <a:pt x="1279229" y="305070"/>
                  </a:lnTo>
                  <a:lnTo>
                    <a:pt x="1279700" y="306319"/>
                  </a:lnTo>
                  <a:lnTo>
                    <a:pt x="1280418" y="307287"/>
                  </a:lnTo>
                  <a:lnTo>
                    <a:pt x="1281285" y="307969"/>
                  </a:lnTo>
                  <a:lnTo>
                    <a:pt x="1283911" y="309492"/>
                  </a:lnTo>
                  <a:lnTo>
                    <a:pt x="1284446" y="309960"/>
                  </a:lnTo>
                  <a:lnTo>
                    <a:pt x="1284901" y="310610"/>
                  </a:lnTo>
                  <a:lnTo>
                    <a:pt x="1285782" y="312130"/>
                  </a:lnTo>
                  <a:lnTo>
                    <a:pt x="1287619" y="322326"/>
                  </a:lnTo>
                  <a:lnTo>
                    <a:pt x="1287571" y="323653"/>
                  </a:lnTo>
                  <a:lnTo>
                    <a:pt x="1287278" y="324895"/>
                  </a:lnTo>
                  <a:lnTo>
                    <a:pt x="1286782" y="325965"/>
                  </a:lnTo>
                  <a:lnTo>
                    <a:pt x="1284524" y="328918"/>
                  </a:lnTo>
                  <a:lnTo>
                    <a:pt x="1283672" y="329764"/>
                  </a:lnTo>
                  <a:lnTo>
                    <a:pt x="1281714" y="331029"/>
                  </a:lnTo>
                  <a:lnTo>
                    <a:pt x="1280921" y="331819"/>
                  </a:lnTo>
                  <a:lnTo>
                    <a:pt x="1279932" y="333954"/>
                  </a:lnTo>
                  <a:lnTo>
                    <a:pt x="1279260" y="334858"/>
                  </a:lnTo>
                  <a:lnTo>
                    <a:pt x="1278195" y="335379"/>
                  </a:lnTo>
                  <a:lnTo>
                    <a:pt x="1276942" y="335513"/>
                  </a:lnTo>
                  <a:lnTo>
                    <a:pt x="1275727" y="335325"/>
                  </a:lnTo>
                  <a:lnTo>
                    <a:pt x="1273752" y="334220"/>
                  </a:lnTo>
                  <a:lnTo>
                    <a:pt x="1272646" y="333796"/>
                  </a:lnTo>
                  <a:lnTo>
                    <a:pt x="1267699" y="332728"/>
                  </a:lnTo>
                  <a:lnTo>
                    <a:pt x="1266530" y="332669"/>
                  </a:lnTo>
                  <a:lnTo>
                    <a:pt x="1265596" y="332953"/>
                  </a:lnTo>
                  <a:lnTo>
                    <a:pt x="1265151" y="333433"/>
                  </a:lnTo>
                  <a:lnTo>
                    <a:pt x="1264849" y="334277"/>
                  </a:lnTo>
                  <a:lnTo>
                    <a:pt x="1264389" y="338332"/>
                  </a:lnTo>
                  <a:lnTo>
                    <a:pt x="1264386" y="339991"/>
                  </a:lnTo>
                  <a:lnTo>
                    <a:pt x="1264564" y="341966"/>
                  </a:lnTo>
                  <a:lnTo>
                    <a:pt x="1264943" y="343207"/>
                  </a:lnTo>
                  <a:lnTo>
                    <a:pt x="1265363" y="343941"/>
                  </a:lnTo>
                  <a:lnTo>
                    <a:pt x="1265979" y="344459"/>
                  </a:lnTo>
                  <a:lnTo>
                    <a:pt x="1266882" y="344920"/>
                  </a:lnTo>
                  <a:lnTo>
                    <a:pt x="1272720" y="346670"/>
                  </a:lnTo>
                  <a:lnTo>
                    <a:pt x="1273711" y="347222"/>
                  </a:lnTo>
                  <a:lnTo>
                    <a:pt x="1274604" y="347862"/>
                  </a:lnTo>
                  <a:lnTo>
                    <a:pt x="1276062" y="349546"/>
                  </a:lnTo>
                  <a:lnTo>
                    <a:pt x="1278689" y="353203"/>
                  </a:lnTo>
                  <a:lnTo>
                    <a:pt x="1286704" y="360752"/>
                  </a:lnTo>
                  <a:lnTo>
                    <a:pt x="1288645" y="361960"/>
                  </a:lnTo>
                  <a:lnTo>
                    <a:pt x="1290812" y="362846"/>
                  </a:lnTo>
                  <a:lnTo>
                    <a:pt x="1292051" y="363063"/>
                  </a:lnTo>
                  <a:lnTo>
                    <a:pt x="1293624" y="363755"/>
                  </a:lnTo>
                  <a:lnTo>
                    <a:pt x="1295295" y="364927"/>
                  </a:lnTo>
                  <a:lnTo>
                    <a:pt x="1299758" y="371975"/>
                  </a:lnTo>
                  <a:lnTo>
                    <a:pt x="1300587" y="372719"/>
                  </a:lnTo>
                  <a:lnTo>
                    <a:pt x="1301568" y="373201"/>
                  </a:lnTo>
                  <a:lnTo>
                    <a:pt x="1302736" y="373409"/>
                  </a:lnTo>
                  <a:lnTo>
                    <a:pt x="1305073" y="373504"/>
                  </a:lnTo>
                  <a:lnTo>
                    <a:pt x="1306201" y="373803"/>
                  </a:lnTo>
                  <a:lnTo>
                    <a:pt x="1307220" y="374284"/>
                  </a:lnTo>
                  <a:lnTo>
                    <a:pt x="1314318" y="379479"/>
                  </a:lnTo>
                  <a:lnTo>
                    <a:pt x="1319475" y="382086"/>
                  </a:lnTo>
                  <a:lnTo>
                    <a:pt x="1320422" y="382695"/>
                  </a:lnTo>
                  <a:lnTo>
                    <a:pt x="1321546" y="383987"/>
                  </a:lnTo>
                  <a:lnTo>
                    <a:pt x="1322731" y="385783"/>
                  </a:lnTo>
                  <a:lnTo>
                    <a:pt x="1324635" y="389392"/>
                  </a:lnTo>
                  <a:lnTo>
                    <a:pt x="1325673" y="390741"/>
                  </a:lnTo>
                  <a:lnTo>
                    <a:pt x="1326667" y="391503"/>
                  </a:lnTo>
                  <a:lnTo>
                    <a:pt x="1327578" y="391691"/>
                  </a:lnTo>
                  <a:lnTo>
                    <a:pt x="1328250" y="391911"/>
                  </a:lnTo>
                  <a:lnTo>
                    <a:pt x="1328825" y="392183"/>
                  </a:lnTo>
                  <a:lnTo>
                    <a:pt x="1329774" y="392792"/>
                  </a:lnTo>
                  <a:lnTo>
                    <a:pt x="1330624" y="393505"/>
                  </a:lnTo>
                  <a:lnTo>
                    <a:pt x="1331012" y="393902"/>
                  </a:lnTo>
                  <a:lnTo>
                    <a:pt x="1337924" y="407982"/>
                  </a:lnTo>
                  <a:lnTo>
                    <a:pt x="1338411" y="408638"/>
                  </a:lnTo>
                  <a:lnTo>
                    <a:pt x="1338944" y="409113"/>
                  </a:lnTo>
                  <a:lnTo>
                    <a:pt x="1339655" y="409534"/>
                  </a:lnTo>
                  <a:lnTo>
                    <a:pt x="1340295" y="409785"/>
                  </a:lnTo>
                  <a:lnTo>
                    <a:pt x="1340963" y="409940"/>
                  </a:lnTo>
                  <a:lnTo>
                    <a:pt x="1341669" y="409987"/>
                  </a:lnTo>
                  <a:lnTo>
                    <a:pt x="1342403" y="409961"/>
                  </a:lnTo>
                  <a:lnTo>
                    <a:pt x="1343705" y="409737"/>
                  </a:lnTo>
                  <a:lnTo>
                    <a:pt x="1344308" y="409556"/>
                  </a:lnTo>
                  <a:lnTo>
                    <a:pt x="1349116" y="407087"/>
                  </a:lnTo>
                  <a:lnTo>
                    <a:pt x="1351605" y="406322"/>
                  </a:lnTo>
                  <a:lnTo>
                    <a:pt x="1352496" y="406595"/>
                  </a:lnTo>
                  <a:lnTo>
                    <a:pt x="1353560" y="407236"/>
                  </a:lnTo>
                  <a:lnTo>
                    <a:pt x="1355285" y="409228"/>
                  </a:lnTo>
                  <a:lnTo>
                    <a:pt x="1356307" y="410044"/>
                  </a:lnTo>
                  <a:lnTo>
                    <a:pt x="1357188" y="410501"/>
                  </a:lnTo>
                  <a:lnTo>
                    <a:pt x="1357847" y="410562"/>
                  </a:lnTo>
                  <a:lnTo>
                    <a:pt x="1360802" y="410501"/>
                  </a:lnTo>
                  <a:lnTo>
                    <a:pt x="1365559" y="411064"/>
                  </a:lnTo>
                  <a:lnTo>
                    <a:pt x="1367908" y="411780"/>
                  </a:lnTo>
                  <a:lnTo>
                    <a:pt x="1368582" y="412079"/>
                  </a:lnTo>
                  <a:lnTo>
                    <a:pt x="1370102" y="412508"/>
                  </a:lnTo>
                  <a:lnTo>
                    <a:pt x="1370071" y="410345"/>
                  </a:lnTo>
                  <a:lnTo>
                    <a:pt x="1367598" y="398523"/>
                  </a:lnTo>
                  <a:lnTo>
                    <a:pt x="1367529" y="397253"/>
                  </a:lnTo>
                  <a:lnTo>
                    <a:pt x="1367718" y="396034"/>
                  </a:lnTo>
                  <a:lnTo>
                    <a:pt x="1370646" y="388049"/>
                  </a:lnTo>
                  <a:lnTo>
                    <a:pt x="1372593" y="380694"/>
                  </a:lnTo>
                  <a:lnTo>
                    <a:pt x="1372721" y="379370"/>
                  </a:lnTo>
                  <a:lnTo>
                    <a:pt x="1372302" y="375222"/>
                  </a:lnTo>
                  <a:lnTo>
                    <a:pt x="1372346" y="373818"/>
                  </a:lnTo>
                  <a:lnTo>
                    <a:pt x="1372576" y="372526"/>
                  </a:lnTo>
                  <a:lnTo>
                    <a:pt x="1373072" y="371463"/>
                  </a:lnTo>
                  <a:lnTo>
                    <a:pt x="1373720" y="370525"/>
                  </a:lnTo>
                  <a:lnTo>
                    <a:pt x="1374168" y="369422"/>
                  </a:lnTo>
                  <a:lnTo>
                    <a:pt x="1374294" y="368140"/>
                  </a:lnTo>
                  <a:lnTo>
                    <a:pt x="1374151" y="366807"/>
                  </a:lnTo>
                  <a:lnTo>
                    <a:pt x="1371807" y="357969"/>
                  </a:lnTo>
                  <a:lnTo>
                    <a:pt x="1371496" y="355246"/>
                  </a:lnTo>
                  <a:lnTo>
                    <a:pt x="1371589" y="353881"/>
                  </a:lnTo>
                  <a:lnTo>
                    <a:pt x="1372183" y="351371"/>
                  </a:lnTo>
                  <a:lnTo>
                    <a:pt x="1374629" y="345809"/>
                  </a:lnTo>
                  <a:lnTo>
                    <a:pt x="1374950" y="344728"/>
                  </a:lnTo>
                  <a:lnTo>
                    <a:pt x="1375648" y="337733"/>
                  </a:lnTo>
                  <a:lnTo>
                    <a:pt x="1376587" y="334047"/>
                  </a:lnTo>
                  <a:lnTo>
                    <a:pt x="1377032" y="332921"/>
                  </a:lnTo>
                  <a:lnTo>
                    <a:pt x="1377654" y="331967"/>
                  </a:lnTo>
                  <a:lnTo>
                    <a:pt x="1378403" y="331122"/>
                  </a:lnTo>
                  <a:lnTo>
                    <a:pt x="1381134" y="328720"/>
                  </a:lnTo>
                  <a:lnTo>
                    <a:pt x="1381726" y="327951"/>
                  </a:lnTo>
                  <a:lnTo>
                    <a:pt x="1382242" y="326990"/>
                  </a:lnTo>
                  <a:lnTo>
                    <a:pt x="1383138" y="324773"/>
                  </a:lnTo>
                  <a:lnTo>
                    <a:pt x="1383742" y="323814"/>
                  </a:lnTo>
                  <a:lnTo>
                    <a:pt x="1384509" y="322975"/>
                  </a:lnTo>
                  <a:lnTo>
                    <a:pt x="1385406" y="322280"/>
                  </a:lnTo>
                  <a:lnTo>
                    <a:pt x="1393618" y="317601"/>
                  </a:lnTo>
                  <a:lnTo>
                    <a:pt x="1394755" y="317136"/>
                  </a:lnTo>
                  <a:lnTo>
                    <a:pt x="1398906" y="316198"/>
                  </a:lnTo>
                  <a:lnTo>
                    <a:pt x="1408066" y="312461"/>
                  </a:lnTo>
                  <a:lnTo>
                    <a:pt x="1409046" y="311871"/>
                  </a:lnTo>
                  <a:lnTo>
                    <a:pt x="1409937" y="311165"/>
                  </a:lnTo>
                  <a:lnTo>
                    <a:pt x="1410653" y="310304"/>
                  </a:lnTo>
                  <a:lnTo>
                    <a:pt x="1411233" y="309282"/>
                  </a:lnTo>
                  <a:lnTo>
                    <a:pt x="1411677" y="308139"/>
                  </a:lnTo>
                  <a:lnTo>
                    <a:pt x="1412223" y="306072"/>
                  </a:lnTo>
                  <a:lnTo>
                    <a:pt x="1412409" y="305573"/>
                  </a:lnTo>
                  <a:lnTo>
                    <a:pt x="1412699" y="305279"/>
                  </a:lnTo>
                  <a:lnTo>
                    <a:pt x="1413211" y="304870"/>
                  </a:lnTo>
                  <a:lnTo>
                    <a:pt x="1414092" y="304664"/>
                  </a:lnTo>
                  <a:lnTo>
                    <a:pt x="1414740" y="304607"/>
                  </a:lnTo>
                  <a:lnTo>
                    <a:pt x="1416983" y="304832"/>
                  </a:lnTo>
                  <a:lnTo>
                    <a:pt x="1418265" y="304744"/>
                  </a:lnTo>
                  <a:lnTo>
                    <a:pt x="1422005" y="303805"/>
                  </a:lnTo>
                  <a:lnTo>
                    <a:pt x="1423401" y="303778"/>
                  </a:lnTo>
                  <a:lnTo>
                    <a:pt x="1424719" y="303932"/>
                  </a:lnTo>
                  <a:lnTo>
                    <a:pt x="1425865" y="304228"/>
                  </a:lnTo>
                  <a:lnTo>
                    <a:pt x="1426746" y="304592"/>
                  </a:lnTo>
                  <a:lnTo>
                    <a:pt x="1427358" y="304971"/>
                  </a:lnTo>
                  <a:lnTo>
                    <a:pt x="1429424" y="306925"/>
                  </a:lnTo>
                  <a:lnTo>
                    <a:pt x="1430336" y="307644"/>
                  </a:lnTo>
                  <a:lnTo>
                    <a:pt x="1431329" y="308171"/>
                  </a:lnTo>
                  <a:lnTo>
                    <a:pt x="1437343" y="309561"/>
                  </a:lnTo>
                  <a:lnTo>
                    <a:pt x="1438846" y="309704"/>
                  </a:lnTo>
                  <a:lnTo>
                    <a:pt x="1443375" y="309668"/>
                  </a:lnTo>
                  <a:lnTo>
                    <a:pt x="1444794" y="310016"/>
                  </a:lnTo>
                  <a:lnTo>
                    <a:pt x="1446319" y="310723"/>
                  </a:lnTo>
                  <a:lnTo>
                    <a:pt x="1447074" y="311798"/>
                  </a:lnTo>
                  <a:lnTo>
                    <a:pt x="1447986" y="314650"/>
                  </a:lnTo>
                  <a:lnTo>
                    <a:pt x="1448776" y="316175"/>
                  </a:lnTo>
                  <a:lnTo>
                    <a:pt x="1449655" y="317104"/>
                  </a:lnTo>
                  <a:lnTo>
                    <a:pt x="1450825" y="317934"/>
                  </a:lnTo>
                  <a:lnTo>
                    <a:pt x="1452153" y="318683"/>
                  </a:lnTo>
                  <a:lnTo>
                    <a:pt x="1454056" y="320008"/>
                  </a:lnTo>
                  <a:lnTo>
                    <a:pt x="1456748" y="322953"/>
                  </a:lnTo>
                  <a:lnTo>
                    <a:pt x="1459977" y="325389"/>
                  </a:lnTo>
                  <a:lnTo>
                    <a:pt x="1461047" y="326852"/>
                  </a:lnTo>
                  <a:lnTo>
                    <a:pt x="1464114" y="332429"/>
                  </a:lnTo>
                  <a:lnTo>
                    <a:pt x="1464706" y="334906"/>
                  </a:lnTo>
                  <a:lnTo>
                    <a:pt x="1465299" y="335773"/>
                  </a:lnTo>
                  <a:lnTo>
                    <a:pt x="1466035" y="336480"/>
                  </a:lnTo>
                  <a:lnTo>
                    <a:pt x="1466413" y="337389"/>
                  </a:lnTo>
                  <a:lnTo>
                    <a:pt x="1466187" y="339748"/>
                  </a:lnTo>
                  <a:lnTo>
                    <a:pt x="1466291" y="341153"/>
                  </a:lnTo>
                  <a:lnTo>
                    <a:pt x="1466994" y="342640"/>
                  </a:lnTo>
                  <a:lnTo>
                    <a:pt x="1467976" y="343441"/>
                  </a:lnTo>
                  <a:lnTo>
                    <a:pt x="1469231" y="343872"/>
                  </a:lnTo>
                  <a:lnTo>
                    <a:pt x="1476466" y="344161"/>
                  </a:lnTo>
                  <a:lnTo>
                    <a:pt x="1479325" y="344614"/>
                  </a:lnTo>
                  <a:lnTo>
                    <a:pt x="1480408" y="344593"/>
                  </a:lnTo>
                  <a:lnTo>
                    <a:pt x="1481477" y="344239"/>
                  </a:lnTo>
                  <a:lnTo>
                    <a:pt x="1482427" y="343676"/>
                  </a:lnTo>
                  <a:lnTo>
                    <a:pt x="1483176" y="343000"/>
                  </a:lnTo>
                  <a:lnTo>
                    <a:pt x="1483758" y="342388"/>
                  </a:lnTo>
                  <a:lnTo>
                    <a:pt x="1484252" y="341975"/>
                  </a:lnTo>
                  <a:lnTo>
                    <a:pt x="1484999" y="341590"/>
                  </a:lnTo>
                  <a:lnTo>
                    <a:pt x="1487032" y="341570"/>
                  </a:lnTo>
                  <a:lnTo>
                    <a:pt x="1489375" y="341090"/>
                  </a:lnTo>
                  <a:lnTo>
                    <a:pt x="1492460" y="341454"/>
                  </a:lnTo>
                  <a:lnTo>
                    <a:pt x="1493811" y="341294"/>
                  </a:lnTo>
                  <a:lnTo>
                    <a:pt x="1494851" y="340729"/>
                  </a:lnTo>
                  <a:lnTo>
                    <a:pt x="1495576" y="339852"/>
                  </a:lnTo>
                  <a:lnTo>
                    <a:pt x="1495985" y="338687"/>
                  </a:lnTo>
                  <a:lnTo>
                    <a:pt x="1496314" y="336213"/>
                  </a:lnTo>
                  <a:lnTo>
                    <a:pt x="1496647" y="335491"/>
                  </a:lnTo>
                  <a:lnTo>
                    <a:pt x="1497091" y="334860"/>
                  </a:lnTo>
                  <a:lnTo>
                    <a:pt x="1497754" y="334181"/>
                  </a:lnTo>
                  <a:lnTo>
                    <a:pt x="1498203" y="333158"/>
                  </a:lnTo>
                  <a:lnTo>
                    <a:pt x="1498531" y="332026"/>
                  </a:lnTo>
                  <a:lnTo>
                    <a:pt x="1499157" y="331099"/>
                  </a:lnTo>
                  <a:lnTo>
                    <a:pt x="1500089" y="330447"/>
                  </a:lnTo>
                  <a:lnTo>
                    <a:pt x="1507653" y="328221"/>
                  </a:lnTo>
                  <a:lnTo>
                    <a:pt x="1510903" y="326623"/>
                  </a:lnTo>
                  <a:lnTo>
                    <a:pt x="1514975" y="325791"/>
                  </a:lnTo>
                  <a:lnTo>
                    <a:pt x="1516124" y="325300"/>
                  </a:lnTo>
                  <a:lnTo>
                    <a:pt x="1517098" y="324648"/>
                  </a:lnTo>
                  <a:lnTo>
                    <a:pt x="1517945" y="323881"/>
                  </a:lnTo>
                  <a:lnTo>
                    <a:pt x="1518545" y="322991"/>
                  </a:lnTo>
                  <a:lnTo>
                    <a:pt x="1518877" y="321859"/>
                  </a:lnTo>
                  <a:lnTo>
                    <a:pt x="1518939" y="320789"/>
                  </a:lnTo>
                  <a:lnTo>
                    <a:pt x="1518826" y="319456"/>
                  </a:lnTo>
                  <a:lnTo>
                    <a:pt x="1518546" y="318212"/>
                  </a:lnTo>
                  <a:lnTo>
                    <a:pt x="1518091" y="317097"/>
                  </a:lnTo>
                  <a:lnTo>
                    <a:pt x="1517479" y="316136"/>
                  </a:lnTo>
                  <a:lnTo>
                    <a:pt x="1510624" y="308946"/>
                  </a:lnTo>
                  <a:lnTo>
                    <a:pt x="1509982" y="307991"/>
                  </a:lnTo>
                  <a:lnTo>
                    <a:pt x="1509441" y="306932"/>
                  </a:lnTo>
                  <a:lnTo>
                    <a:pt x="1508617" y="304725"/>
                  </a:lnTo>
                  <a:lnTo>
                    <a:pt x="1508453" y="303679"/>
                  </a:lnTo>
                  <a:lnTo>
                    <a:pt x="1508436" y="302884"/>
                  </a:lnTo>
                  <a:lnTo>
                    <a:pt x="1509335" y="298340"/>
                  </a:lnTo>
                  <a:lnTo>
                    <a:pt x="1509690" y="297131"/>
                  </a:lnTo>
                  <a:lnTo>
                    <a:pt x="1510162" y="296007"/>
                  </a:lnTo>
                  <a:lnTo>
                    <a:pt x="1511355" y="293978"/>
                  </a:lnTo>
                  <a:lnTo>
                    <a:pt x="1511812" y="292742"/>
                  </a:lnTo>
                  <a:lnTo>
                    <a:pt x="1512421" y="290368"/>
                  </a:lnTo>
                  <a:lnTo>
                    <a:pt x="1512843" y="289168"/>
                  </a:lnTo>
                  <a:lnTo>
                    <a:pt x="1514587" y="285693"/>
                  </a:lnTo>
                  <a:lnTo>
                    <a:pt x="1515254" y="283466"/>
                  </a:lnTo>
                  <a:lnTo>
                    <a:pt x="1517107" y="279982"/>
                  </a:lnTo>
                  <a:lnTo>
                    <a:pt x="1517471" y="278748"/>
                  </a:lnTo>
                  <a:lnTo>
                    <a:pt x="1517672" y="277603"/>
                  </a:lnTo>
                  <a:lnTo>
                    <a:pt x="1517768" y="271856"/>
                  </a:lnTo>
                  <a:lnTo>
                    <a:pt x="1517990" y="270705"/>
                  </a:lnTo>
                  <a:lnTo>
                    <a:pt x="1518535" y="269603"/>
                  </a:lnTo>
                  <a:lnTo>
                    <a:pt x="1520415" y="267537"/>
                  </a:lnTo>
                  <a:lnTo>
                    <a:pt x="1524228" y="261755"/>
                  </a:lnTo>
                  <a:lnTo>
                    <a:pt x="1524791" y="260558"/>
                  </a:lnTo>
                  <a:lnTo>
                    <a:pt x="1525100" y="259404"/>
                  </a:lnTo>
                  <a:lnTo>
                    <a:pt x="1525623" y="255764"/>
                  </a:lnTo>
                  <a:lnTo>
                    <a:pt x="1526072" y="254488"/>
                  </a:lnTo>
                  <a:lnTo>
                    <a:pt x="1527256" y="251956"/>
                  </a:lnTo>
                  <a:lnTo>
                    <a:pt x="1527676" y="250740"/>
                  </a:lnTo>
                  <a:lnTo>
                    <a:pt x="1528242" y="249596"/>
                  </a:lnTo>
                  <a:lnTo>
                    <a:pt x="1529073" y="248487"/>
                  </a:lnTo>
                  <a:lnTo>
                    <a:pt x="1533811" y="243648"/>
                  </a:lnTo>
                  <a:lnTo>
                    <a:pt x="1537344" y="236609"/>
                  </a:lnTo>
                  <a:lnTo>
                    <a:pt x="1537769" y="235304"/>
                  </a:lnTo>
                  <a:lnTo>
                    <a:pt x="1537828" y="234021"/>
                  </a:lnTo>
                  <a:lnTo>
                    <a:pt x="1537619" y="232817"/>
                  </a:lnTo>
                  <a:lnTo>
                    <a:pt x="1537575" y="231620"/>
                  </a:lnTo>
                  <a:lnTo>
                    <a:pt x="1537888" y="230484"/>
                  </a:lnTo>
                  <a:lnTo>
                    <a:pt x="1538653" y="229342"/>
                  </a:lnTo>
                  <a:lnTo>
                    <a:pt x="1539696" y="228488"/>
                  </a:lnTo>
                  <a:lnTo>
                    <a:pt x="1540855" y="227779"/>
                  </a:lnTo>
                  <a:lnTo>
                    <a:pt x="1542043" y="227343"/>
                  </a:lnTo>
                  <a:lnTo>
                    <a:pt x="1544366" y="225902"/>
                  </a:lnTo>
                  <a:lnTo>
                    <a:pt x="1545439" y="225018"/>
                  </a:lnTo>
                  <a:lnTo>
                    <a:pt x="1546223" y="223964"/>
                  </a:lnTo>
                  <a:lnTo>
                    <a:pt x="1546856" y="222755"/>
                  </a:lnTo>
                  <a:lnTo>
                    <a:pt x="1547062" y="221664"/>
                  </a:lnTo>
                  <a:lnTo>
                    <a:pt x="1547105" y="220465"/>
                  </a:lnTo>
                  <a:lnTo>
                    <a:pt x="1547664" y="219666"/>
                  </a:lnTo>
                  <a:lnTo>
                    <a:pt x="1550410" y="218250"/>
                  </a:lnTo>
                  <a:lnTo>
                    <a:pt x="1579921" y="216709"/>
                  </a:lnTo>
                  <a:lnTo>
                    <a:pt x="1684227" y="214597"/>
                  </a:lnTo>
                  <a:lnTo>
                    <a:pt x="1686967" y="249870"/>
                  </a:lnTo>
                  <a:lnTo>
                    <a:pt x="1686705" y="252585"/>
                  </a:lnTo>
                  <a:lnTo>
                    <a:pt x="1686213" y="253925"/>
                  </a:lnTo>
                  <a:lnTo>
                    <a:pt x="1685425" y="260340"/>
                  </a:lnTo>
                  <a:lnTo>
                    <a:pt x="1685466" y="273370"/>
                  </a:lnTo>
                  <a:lnTo>
                    <a:pt x="1685856" y="277315"/>
                  </a:lnTo>
                  <a:lnTo>
                    <a:pt x="1686723" y="280762"/>
                  </a:lnTo>
                  <a:lnTo>
                    <a:pt x="1687282" y="281923"/>
                  </a:lnTo>
                  <a:lnTo>
                    <a:pt x="1687971" y="282985"/>
                  </a:lnTo>
                  <a:lnTo>
                    <a:pt x="1688967" y="283921"/>
                  </a:lnTo>
                  <a:lnTo>
                    <a:pt x="1690077" y="284748"/>
                  </a:lnTo>
                  <a:lnTo>
                    <a:pt x="1691276" y="285467"/>
                  </a:lnTo>
                  <a:lnTo>
                    <a:pt x="1697273" y="287730"/>
                  </a:lnTo>
                  <a:lnTo>
                    <a:pt x="1698691" y="288478"/>
                  </a:lnTo>
                  <a:lnTo>
                    <a:pt x="1699933" y="289463"/>
                  </a:lnTo>
                  <a:lnTo>
                    <a:pt x="1701150" y="291283"/>
                  </a:lnTo>
                  <a:lnTo>
                    <a:pt x="1701227" y="292800"/>
                  </a:lnTo>
                  <a:lnTo>
                    <a:pt x="1700802" y="294221"/>
                  </a:lnTo>
                  <a:lnTo>
                    <a:pt x="1700128" y="295939"/>
                  </a:lnTo>
                  <a:lnTo>
                    <a:pt x="1699676" y="297918"/>
                  </a:lnTo>
                  <a:lnTo>
                    <a:pt x="1699771" y="302867"/>
                  </a:lnTo>
                  <a:lnTo>
                    <a:pt x="1698945" y="308254"/>
                  </a:lnTo>
                  <a:lnTo>
                    <a:pt x="1699052" y="311424"/>
                  </a:lnTo>
                  <a:lnTo>
                    <a:pt x="1699573" y="313339"/>
                  </a:lnTo>
                  <a:lnTo>
                    <a:pt x="1700405" y="314908"/>
                  </a:lnTo>
                  <a:lnTo>
                    <a:pt x="1704566" y="319624"/>
                  </a:lnTo>
                  <a:lnTo>
                    <a:pt x="1713360" y="327528"/>
                  </a:lnTo>
                  <a:lnTo>
                    <a:pt x="1714708" y="328173"/>
                  </a:lnTo>
                  <a:lnTo>
                    <a:pt x="1716024" y="328325"/>
                  </a:lnTo>
                  <a:lnTo>
                    <a:pt x="1718661" y="327551"/>
                  </a:lnTo>
                  <a:lnTo>
                    <a:pt x="1719940" y="327302"/>
                  </a:lnTo>
                  <a:lnTo>
                    <a:pt x="1721303" y="327578"/>
                  </a:lnTo>
                  <a:lnTo>
                    <a:pt x="1722670" y="328376"/>
                  </a:lnTo>
                  <a:lnTo>
                    <a:pt x="1728147" y="333236"/>
                  </a:lnTo>
                  <a:lnTo>
                    <a:pt x="1728855" y="333670"/>
                  </a:lnTo>
                  <a:lnTo>
                    <a:pt x="1731236" y="334380"/>
                  </a:lnTo>
                  <a:lnTo>
                    <a:pt x="1732695" y="335058"/>
                  </a:lnTo>
                  <a:lnTo>
                    <a:pt x="1734220" y="336511"/>
                  </a:lnTo>
                  <a:lnTo>
                    <a:pt x="1735088" y="338122"/>
                  </a:lnTo>
                  <a:lnTo>
                    <a:pt x="1736367" y="342321"/>
                  </a:lnTo>
                  <a:lnTo>
                    <a:pt x="1736798" y="344660"/>
                  </a:lnTo>
                  <a:lnTo>
                    <a:pt x="1737729" y="346887"/>
                  </a:lnTo>
                  <a:lnTo>
                    <a:pt x="1738227" y="348548"/>
                  </a:lnTo>
                  <a:lnTo>
                    <a:pt x="1738473" y="349965"/>
                  </a:lnTo>
                  <a:lnTo>
                    <a:pt x="1738535" y="353054"/>
                  </a:lnTo>
                  <a:lnTo>
                    <a:pt x="1738820" y="355349"/>
                  </a:lnTo>
                  <a:lnTo>
                    <a:pt x="1739379" y="356902"/>
                  </a:lnTo>
                  <a:lnTo>
                    <a:pt x="1740246" y="358300"/>
                  </a:lnTo>
                  <a:lnTo>
                    <a:pt x="1741251" y="359457"/>
                  </a:lnTo>
                  <a:lnTo>
                    <a:pt x="1749678" y="367135"/>
                  </a:lnTo>
                  <a:lnTo>
                    <a:pt x="1750832" y="367880"/>
                  </a:lnTo>
                  <a:lnTo>
                    <a:pt x="1751974" y="368388"/>
                  </a:lnTo>
                  <a:lnTo>
                    <a:pt x="1753152" y="368509"/>
                  </a:lnTo>
                  <a:lnTo>
                    <a:pt x="1755665" y="368322"/>
                  </a:lnTo>
                  <a:lnTo>
                    <a:pt x="1756981" y="368434"/>
                  </a:lnTo>
                  <a:lnTo>
                    <a:pt x="1758193" y="369000"/>
                  </a:lnTo>
                  <a:lnTo>
                    <a:pt x="1759329" y="370196"/>
                  </a:lnTo>
                  <a:lnTo>
                    <a:pt x="1763594" y="376715"/>
                  </a:lnTo>
                  <a:lnTo>
                    <a:pt x="1765231" y="378540"/>
                  </a:lnTo>
                  <a:lnTo>
                    <a:pt x="1766630" y="379684"/>
                  </a:lnTo>
                  <a:lnTo>
                    <a:pt x="1767963" y="380342"/>
                  </a:lnTo>
                  <a:lnTo>
                    <a:pt x="1769137" y="380476"/>
                  </a:lnTo>
                  <a:lnTo>
                    <a:pt x="1771417" y="380312"/>
                  </a:lnTo>
                  <a:lnTo>
                    <a:pt x="1772481" y="381089"/>
                  </a:lnTo>
                  <a:lnTo>
                    <a:pt x="1773401" y="382475"/>
                  </a:lnTo>
                  <a:lnTo>
                    <a:pt x="1774569" y="384827"/>
                  </a:lnTo>
                  <a:lnTo>
                    <a:pt x="1775831" y="386241"/>
                  </a:lnTo>
                  <a:lnTo>
                    <a:pt x="1777173" y="387279"/>
                  </a:lnTo>
                  <a:lnTo>
                    <a:pt x="1786060" y="391716"/>
                  </a:lnTo>
                  <a:lnTo>
                    <a:pt x="1788955" y="392733"/>
                  </a:lnTo>
                  <a:lnTo>
                    <a:pt x="1790413" y="393757"/>
                  </a:lnTo>
                  <a:lnTo>
                    <a:pt x="1792159" y="395439"/>
                  </a:lnTo>
                  <a:lnTo>
                    <a:pt x="1794846" y="398561"/>
                  </a:lnTo>
                  <a:lnTo>
                    <a:pt x="1796603" y="400172"/>
                  </a:lnTo>
                  <a:lnTo>
                    <a:pt x="1798180" y="401152"/>
                  </a:lnTo>
                  <a:lnTo>
                    <a:pt x="1806797" y="403275"/>
                  </a:lnTo>
                  <a:lnTo>
                    <a:pt x="1808567" y="404394"/>
                  </a:lnTo>
                  <a:lnTo>
                    <a:pt x="1810646" y="406159"/>
                  </a:lnTo>
                  <a:lnTo>
                    <a:pt x="1814010" y="410092"/>
                  </a:lnTo>
                  <a:lnTo>
                    <a:pt x="1816000" y="411978"/>
                  </a:lnTo>
                  <a:lnTo>
                    <a:pt x="1817587" y="413047"/>
                  </a:lnTo>
                  <a:lnTo>
                    <a:pt x="1819867" y="413308"/>
                  </a:lnTo>
                  <a:lnTo>
                    <a:pt x="1820983" y="413546"/>
                  </a:lnTo>
                  <a:lnTo>
                    <a:pt x="1822077" y="414359"/>
                  </a:lnTo>
                  <a:lnTo>
                    <a:pt x="1823022" y="415704"/>
                  </a:lnTo>
                  <a:lnTo>
                    <a:pt x="1824252" y="417861"/>
                  </a:lnTo>
                  <a:lnTo>
                    <a:pt x="1825501" y="418992"/>
                  </a:lnTo>
                  <a:lnTo>
                    <a:pt x="1826803" y="419683"/>
                  </a:lnTo>
                  <a:lnTo>
                    <a:pt x="1837547" y="423204"/>
                  </a:lnTo>
                  <a:lnTo>
                    <a:pt x="1840042" y="424469"/>
                  </a:lnTo>
                  <a:lnTo>
                    <a:pt x="1843585" y="426693"/>
                  </a:lnTo>
                  <a:lnTo>
                    <a:pt x="1846599" y="428079"/>
                  </a:lnTo>
                  <a:lnTo>
                    <a:pt x="1849634" y="430029"/>
                  </a:lnTo>
                  <a:lnTo>
                    <a:pt x="1851002" y="430742"/>
                  </a:lnTo>
                  <a:lnTo>
                    <a:pt x="1855921" y="432732"/>
                  </a:lnTo>
                  <a:lnTo>
                    <a:pt x="1857092" y="433052"/>
                  </a:lnTo>
                  <a:lnTo>
                    <a:pt x="1859449" y="433243"/>
                  </a:lnTo>
                  <a:lnTo>
                    <a:pt x="1860514" y="433613"/>
                  </a:lnTo>
                  <a:lnTo>
                    <a:pt x="1862615" y="434621"/>
                  </a:lnTo>
                  <a:lnTo>
                    <a:pt x="1863821" y="434917"/>
                  </a:lnTo>
                  <a:lnTo>
                    <a:pt x="1865173" y="434926"/>
                  </a:lnTo>
                  <a:lnTo>
                    <a:pt x="1866510" y="434740"/>
                  </a:lnTo>
                  <a:lnTo>
                    <a:pt x="1869020" y="434014"/>
                  </a:lnTo>
                  <a:lnTo>
                    <a:pt x="1871287" y="433115"/>
                  </a:lnTo>
                  <a:lnTo>
                    <a:pt x="1872426" y="432962"/>
                  </a:lnTo>
                  <a:lnTo>
                    <a:pt x="1873398" y="433234"/>
                  </a:lnTo>
                  <a:lnTo>
                    <a:pt x="1873902" y="434078"/>
                  </a:lnTo>
                  <a:lnTo>
                    <a:pt x="1873798" y="436601"/>
                  </a:lnTo>
                  <a:lnTo>
                    <a:pt x="1874030" y="438145"/>
                  </a:lnTo>
                  <a:lnTo>
                    <a:pt x="1874878" y="438894"/>
                  </a:lnTo>
                  <a:lnTo>
                    <a:pt x="1876072" y="439149"/>
                  </a:lnTo>
                  <a:lnTo>
                    <a:pt x="1880178" y="438559"/>
                  </a:lnTo>
                  <a:lnTo>
                    <a:pt x="1881837" y="438711"/>
                  </a:lnTo>
                  <a:lnTo>
                    <a:pt x="1883608" y="439234"/>
                  </a:lnTo>
                  <a:lnTo>
                    <a:pt x="1887295" y="441673"/>
                  </a:lnTo>
                  <a:lnTo>
                    <a:pt x="1888653" y="442311"/>
                  </a:lnTo>
                  <a:lnTo>
                    <a:pt x="1891433" y="443006"/>
                  </a:lnTo>
                  <a:lnTo>
                    <a:pt x="1892811" y="443834"/>
                  </a:lnTo>
                  <a:lnTo>
                    <a:pt x="1893391" y="444879"/>
                  </a:lnTo>
                  <a:lnTo>
                    <a:pt x="1894723" y="448686"/>
                  </a:lnTo>
                  <a:lnTo>
                    <a:pt x="1897102" y="452212"/>
                  </a:lnTo>
                  <a:lnTo>
                    <a:pt x="1902506" y="457776"/>
                  </a:lnTo>
                  <a:lnTo>
                    <a:pt x="1904043" y="458957"/>
                  </a:lnTo>
                  <a:lnTo>
                    <a:pt x="1906019" y="459864"/>
                  </a:lnTo>
                  <a:lnTo>
                    <a:pt x="1910685" y="461384"/>
                  </a:lnTo>
                  <a:lnTo>
                    <a:pt x="1912774" y="462413"/>
                  </a:lnTo>
                  <a:lnTo>
                    <a:pt x="1920217" y="467557"/>
                  </a:lnTo>
                  <a:lnTo>
                    <a:pt x="1921235" y="468119"/>
                  </a:lnTo>
                  <a:lnTo>
                    <a:pt x="1922352" y="468544"/>
                  </a:lnTo>
                  <a:lnTo>
                    <a:pt x="1923570" y="468866"/>
                  </a:lnTo>
                  <a:lnTo>
                    <a:pt x="1924884" y="469032"/>
                  </a:lnTo>
                  <a:lnTo>
                    <a:pt x="1926299" y="468994"/>
                  </a:lnTo>
                  <a:lnTo>
                    <a:pt x="1928982" y="468477"/>
                  </a:lnTo>
                  <a:lnTo>
                    <a:pt x="1930285" y="468352"/>
                  </a:lnTo>
                  <a:lnTo>
                    <a:pt x="1931750" y="468854"/>
                  </a:lnTo>
                  <a:lnTo>
                    <a:pt x="1932544" y="469735"/>
                  </a:lnTo>
                  <a:lnTo>
                    <a:pt x="1933020" y="470890"/>
                  </a:lnTo>
                  <a:lnTo>
                    <a:pt x="1932992" y="472178"/>
                  </a:lnTo>
                  <a:lnTo>
                    <a:pt x="1932772" y="473404"/>
                  </a:lnTo>
                  <a:lnTo>
                    <a:pt x="1931091" y="479445"/>
                  </a:lnTo>
                  <a:lnTo>
                    <a:pt x="1930922" y="480830"/>
                  </a:lnTo>
                  <a:lnTo>
                    <a:pt x="1930959" y="482265"/>
                  </a:lnTo>
                  <a:lnTo>
                    <a:pt x="1931524" y="483928"/>
                  </a:lnTo>
                  <a:lnTo>
                    <a:pt x="1932402" y="484856"/>
                  </a:lnTo>
                  <a:lnTo>
                    <a:pt x="1933508" y="485471"/>
                  </a:lnTo>
                  <a:lnTo>
                    <a:pt x="1934651" y="485866"/>
                  </a:lnTo>
                  <a:lnTo>
                    <a:pt x="1935708" y="486357"/>
                  </a:lnTo>
                  <a:lnTo>
                    <a:pt x="1937662" y="487544"/>
                  </a:lnTo>
                  <a:lnTo>
                    <a:pt x="1938714" y="488042"/>
                  </a:lnTo>
                  <a:lnTo>
                    <a:pt x="1939868" y="488436"/>
                  </a:lnTo>
                  <a:lnTo>
                    <a:pt x="1942380" y="488979"/>
                  </a:lnTo>
                  <a:lnTo>
                    <a:pt x="1944591" y="489788"/>
                  </a:lnTo>
                  <a:lnTo>
                    <a:pt x="1945613" y="490002"/>
                  </a:lnTo>
                  <a:lnTo>
                    <a:pt x="1946478" y="489737"/>
                  </a:lnTo>
                  <a:lnTo>
                    <a:pt x="1947101" y="489406"/>
                  </a:lnTo>
                  <a:lnTo>
                    <a:pt x="1952227" y="485625"/>
                  </a:lnTo>
                  <a:lnTo>
                    <a:pt x="1952769" y="485361"/>
                  </a:lnTo>
                  <a:lnTo>
                    <a:pt x="1958716" y="483163"/>
                  </a:lnTo>
                  <a:lnTo>
                    <a:pt x="1960000" y="482832"/>
                  </a:lnTo>
                  <a:lnTo>
                    <a:pt x="1960685" y="482738"/>
                  </a:lnTo>
                  <a:lnTo>
                    <a:pt x="1961376" y="482761"/>
                  </a:lnTo>
                  <a:lnTo>
                    <a:pt x="1962219" y="483032"/>
                  </a:lnTo>
                  <a:lnTo>
                    <a:pt x="1962707" y="483462"/>
                  </a:lnTo>
                  <a:lnTo>
                    <a:pt x="1963055" y="483996"/>
                  </a:lnTo>
                  <a:lnTo>
                    <a:pt x="1963445" y="485212"/>
                  </a:lnTo>
                  <a:lnTo>
                    <a:pt x="1963591" y="485880"/>
                  </a:lnTo>
                  <a:lnTo>
                    <a:pt x="1963635" y="486579"/>
                  </a:lnTo>
                  <a:lnTo>
                    <a:pt x="1963596" y="487274"/>
                  </a:lnTo>
                  <a:lnTo>
                    <a:pt x="1962880" y="490443"/>
                  </a:lnTo>
                  <a:lnTo>
                    <a:pt x="1962793" y="491138"/>
                  </a:lnTo>
                  <a:lnTo>
                    <a:pt x="1962784" y="491850"/>
                  </a:lnTo>
                  <a:lnTo>
                    <a:pt x="1963021" y="492713"/>
                  </a:lnTo>
                  <a:lnTo>
                    <a:pt x="1963423" y="493222"/>
                  </a:lnTo>
                  <a:lnTo>
                    <a:pt x="1963914" y="493587"/>
                  </a:lnTo>
                  <a:lnTo>
                    <a:pt x="1965039" y="493995"/>
                  </a:lnTo>
                  <a:lnTo>
                    <a:pt x="1967686" y="494413"/>
                  </a:lnTo>
                  <a:lnTo>
                    <a:pt x="1969829" y="494542"/>
                  </a:lnTo>
                  <a:lnTo>
                    <a:pt x="1972385" y="495027"/>
                  </a:lnTo>
                  <a:lnTo>
                    <a:pt x="1972868" y="495215"/>
                  </a:lnTo>
                  <a:lnTo>
                    <a:pt x="1973251" y="495244"/>
                  </a:lnTo>
                  <a:lnTo>
                    <a:pt x="1973638" y="495042"/>
                  </a:lnTo>
                  <a:lnTo>
                    <a:pt x="1974398" y="494281"/>
                  </a:lnTo>
                  <a:lnTo>
                    <a:pt x="1975311" y="493595"/>
                  </a:lnTo>
                  <a:lnTo>
                    <a:pt x="1976386" y="492948"/>
                  </a:lnTo>
                  <a:lnTo>
                    <a:pt x="1983052" y="490903"/>
                  </a:lnTo>
                  <a:lnTo>
                    <a:pt x="1983005" y="491296"/>
                  </a:lnTo>
                  <a:lnTo>
                    <a:pt x="1982717" y="491674"/>
                  </a:lnTo>
                  <a:lnTo>
                    <a:pt x="1981859" y="492465"/>
                  </a:lnTo>
                  <a:lnTo>
                    <a:pt x="1979452" y="494078"/>
                  </a:lnTo>
                  <a:lnTo>
                    <a:pt x="1975294" y="496361"/>
                  </a:lnTo>
                  <a:lnTo>
                    <a:pt x="1974387" y="497058"/>
                  </a:lnTo>
                  <a:lnTo>
                    <a:pt x="1973625" y="497884"/>
                  </a:lnTo>
                  <a:lnTo>
                    <a:pt x="1973315" y="498364"/>
                  </a:lnTo>
                  <a:lnTo>
                    <a:pt x="1973035" y="498885"/>
                  </a:lnTo>
                  <a:lnTo>
                    <a:pt x="1972878" y="499510"/>
                  </a:lnTo>
                  <a:lnTo>
                    <a:pt x="1973131" y="500396"/>
                  </a:lnTo>
                  <a:lnTo>
                    <a:pt x="1973786" y="501542"/>
                  </a:lnTo>
                  <a:lnTo>
                    <a:pt x="1975239" y="502906"/>
                  </a:lnTo>
                  <a:lnTo>
                    <a:pt x="1975136" y="505370"/>
                  </a:lnTo>
                  <a:lnTo>
                    <a:pt x="1974198" y="508816"/>
                  </a:lnTo>
                  <a:lnTo>
                    <a:pt x="1932571" y="600943"/>
                  </a:lnTo>
                  <a:lnTo>
                    <a:pt x="1760685" y="985830"/>
                  </a:lnTo>
                  <a:lnTo>
                    <a:pt x="1756374" y="993173"/>
                  </a:lnTo>
                  <a:lnTo>
                    <a:pt x="1755302" y="994553"/>
                  </a:lnTo>
                  <a:lnTo>
                    <a:pt x="1746574" y="1002001"/>
                  </a:lnTo>
                  <a:lnTo>
                    <a:pt x="1745023" y="1003699"/>
                  </a:lnTo>
                  <a:lnTo>
                    <a:pt x="1743067" y="1006556"/>
                  </a:lnTo>
                  <a:lnTo>
                    <a:pt x="1741403" y="1009937"/>
                  </a:lnTo>
                  <a:lnTo>
                    <a:pt x="1740876" y="1012400"/>
                  </a:lnTo>
                  <a:lnTo>
                    <a:pt x="1740798" y="1014750"/>
                  </a:lnTo>
                  <a:lnTo>
                    <a:pt x="1741027" y="1017063"/>
                  </a:lnTo>
                  <a:lnTo>
                    <a:pt x="1741550" y="1019355"/>
                  </a:lnTo>
                  <a:lnTo>
                    <a:pt x="1745733" y="1031349"/>
                  </a:lnTo>
                  <a:lnTo>
                    <a:pt x="1747056" y="1034199"/>
                  </a:lnTo>
                  <a:lnTo>
                    <a:pt x="1748339" y="1036233"/>
                  </a:lnTo>
                  <a:lnTo>
                    <a:pt x="1750487" y="1039020"/>
                  </a:lnTo>
                  <a:lnTo>
                    <a:pt x="1752320" y="1040558"/>
                  </a:lnTo>
                  <a:lnTo>
                    <a:pt x="1756608" y="1043235"/>
                  </a:lnTo>
                  <a:lnTo>
                    <a:pt x="1759035" y="1045222"/>
                  </a:lnTo>
                  <a:lnTo>
                    <a:pt x="1765465" y="1051803"/>
                  </a:lnTo>
                  <a:lnTo>
                    <a:pt x="1768934" y="1054444"/>
                  </a:lnTo>
                  <a:lnTo>
                    <a:pt x="1770828" y="1056272"/>
                  </a:lnTo>
                  <a:lnTo>
                    <a:pt x="1773884" y="1061135"/>
                  </a:lnTo>
                  <a:lnTo>
                    <a:pt x="1774570" y="1062709"/>
                  </a:lnTo>
                  <a:lnTo>
                    <a:pt x="1775976" y="1068883"/>
                  </a:lnTo>
                  <a:lnTo>
                    <a:pt x="1775992" y="1071231"/>
                  </a:lnTo>
                  <a:lnTo>
                    <a:pt x="1775650" y="1073517"/>
                  </a:lnTo>
                  <a:lnTo>
                    <a:pt x="1775668" y="1074792"/>
                  </a:lnTo>
                  <a:lnTo>
                    <a:pt x="1775906" y="1076168"/>
                  </a:lnTo>
                  <a:lnTo>
                    <a:pt x="1776549" y="1078000"/>
                  </a:lnTo>
                  <a:lnTo>
                    <a:pt x="1778397" y="1080563"/>
                  </a:lnTo>
                  <a:lnTo>
                    <a:pt x="1780635" y="1082449"/>
                  </a:lnTo>
                  <a:lnTo>
                    <a:pt x="1778780" y="1084624"/>
                  </a:lnTo>
                  <a:lnTo>
                    <a:pt x="1776443" y="1088040"/>
                  </a:lnTo>
                  <a:lnTo>
                    <a:pt x="1775491" y="1089149"/>
                  </a:lnTo>
                  <a:lnTo>
                    <a:pt x="1772468" y="1091712"/>
                  </a:lnTo>
                  <a:lnTo>
                    <a:pt x="1771917" y="1092602"/>
                  </a:lnTo>
                  <a:lnTo>
                    <a:pt x="1771580" y="1093392"/>
                  </a:lnTo>
                  <a:lnTo>
                    <a:pt x="1771003" y="1095409"/>
                  </a:lnTo>
                  <a:lnTo>
                    <a:pt x="1770806" y="1096571"/>
                  </a:lnTo>
                  <a:lnTo>
                    <a:pt x="1770772" y="1098825"/>
                  </a:lnTo>
                  <a:lnTo>
                    <a:pt x="1770445" y="1101206"/>
                  </a:lnTo>
                  <a:lnTo>
                    <a:pt x="1770471" y="1101629"/>
                  </a:lnTo>
                  <a:lnTo>
                    <a:pt x="1770619" y="1102412"/>
                  </a:lnTo>
                  <a:lnTo>
                    <a:pt x="1771489" y="1104529"/>
                  </a:lnTo>
                  <a:lnTo>
                    <a:pt x="1772737" y="1106894"/>
                  </a:lnTo>
                  <a:lnTo>
                    <a:pt x="1773057" y="1108060"/>
                  </a:lnTo>
                  <a:lnTo>
                    <a:pt x="1773155" y="1109309"/>
                  </a:lnTo>
                  <a:lnTo>
                    <a:pt x="1772985" y="1110488"/>
                  </a:lnTo>
                  <a:lnTo>
                    <a:pt x="1772686" y="1111694"/>
                  </a:lnTo>
                  <a:lnTo>
                    <a:pt x="1771156" y="1115292"/>
                  </a:lnTo>
                  <a:lnTo>
                    <a:pt x="1770497" y="1116478"/>
                  </a:lnTo>
                  <a:lnTo>
                    <a:pt x="1769695" y="1117643"/>
                  </a:lnTo>
                  <a:lnTo>
                    <a:pt x="1766618" y="1120918"/>
                  </a:lnTo>
                  <a:lnTo>
                    <a:pt x="1765852" y="1122101"/>
                  </a:lnTo>
                  <a:lnTo>
                    <a:pt x="1763013" y="1128286"/>
                  </a:lnTo>
                  <a:lnTo>
                    <a:pt x="1762086" y="1129372"/>
                  </a:lnTo>
                  <a:lnTo>
                    <a:pt x="1758788" y="1131819"/>
                  </a:lnTo>
                  <a:lnTo>
                    <a:pt x="1756620" y="1133838"/>
                  </a:lnTo>
                  <a:lnTo>
                    <a:pt x="1754934" y="1136065"/>
                  </a:lnTo>
                  <a:lnTo>
                    <a:pt x="1754336" y="1137208"/>
                  </a:lnTo>
                  <a:lnTo>
                    <a:pt x="1753908" y="1138394"/>
                  </a:lnTo>
                  <a:lnTo>
                    <a:pt x="1753684" y="1139592"/>
                  </a:lnTo>
                  <a:lnTo>
                    <a:pt x="1753612" y="1140757"/>
                  </a:lnTo>
                  <a:lnTo>
                    <a:pt x="1753797" y="1143059"/>
                  </a:lnTo>
                  <a:lnTo>
                    <a:pt x="1754205" y="1145303"/>
                  </a:lnTo>
                  <a:lnTo>
                    <a:pt x="1754855" y="1147551"/>
                  </a:lnTo>
                  <a:lnTo>
                    <a:pt x="1755381" y="1148765"/>
                  </a:lnTo>
                  <a:lnTo>
                    <a:pt x="1758340" y="1154012"/>
                  </a:lnTo>
                  <a:lnTo>
                    <a:pt x="1760437" y="1159556"/>
                  </a:lnTo>
                  <a:lnTo>
                    <a:pt x="1762808" y="1168652"/>
                  </a:lnTo>
                  <a:lnTo>
                    <a:pt x="1762946" y="1169943"/>
                  </a:lnTo>
                  <a:lnTo>
                    <a:pt x="1762916" y="1171243"/>
                  </a:lnTo>
                  <a:lnTo>
                    <a:pt x="1762663" y="1172550"/>
                  </a:lnTo>
                  <a:lnTo>
                    <a:pt x="1759178" y="1182965"/>
                  </a:lnTo>
                  <a:lnTo>
                    <a:pt x="1759109" y="1184225"/>
                  </a:lnTo>
                  <a:lnTo>
                    <a:pt x="1759337" y="1185412"/>
                  </a:lnTo>
                  <a:lnTo>
                    <a:pt x="1759690" y="1186565"/>
                  </a:lnTo>
                  <a:lnTo>
                    <a:pt x="1759675" y="1187681"/>
                  </a:lnTo>
                  <a:lnTo>
                    <a:pt x="1759190" y="1188809"/>
                  </a:lnTo>
                  <a:lnTo>
                    <a:pt x="1757572" y="1191118"/>
                  </a:lnTo>
                  <a:lnTo>
                    <a:pt x="1756313" y="1193406"/>
                  </a:lnTo>
                  <a:lnTo>
                    <a:pt x="1755873" y="1194533"/>
                  </a:lnTo>
                  <a:lnTo>
                    <a:pt x="1754660" y="1199039"/>
                  </a:lnTo>
                  <a:lnTo>
                    <a:pt x="1753803" y="1201340"/>
                  </a:lnTo>
                  <a:lnTo>
                    <a:pt x="1753196" y="1202508"/>
                  </a:lnTo>
                  <a:lnTo>
                    <a:pt x="1752416" y="1203561"/>
                  </a:lnTo>
                  <a:lnTo>
                    <a:pt x="1749422" y="1206110"/>
                  </a:lnTo>
                  <a:lnTo>
                    <a:pt x="1748636" y="1207146"/>
                  </a:lnTo>
                  <a:lnTo>
                    <a:pt x="1748377" y="1208244"/>
                  </a:lnTo>
                  <a:lnTo>
                    <a:pt x="1748398" y="1209425"/>
                  </a:lnTo>
                  <a:lnTo>
                    <a:pt x="1749575" y="1217302"/>
                  </a:lnTo>
                  <a:lnTo>
                    <a:pt x="1750009" y="1218740"/>
                  </a:lnTo>
                  <a:lnTo>
                    <a:pt x="1750870" y="1220887"/>
                  </a:lnTo>
                  <a:lnTo>
                    <a:pt x="1751040" y="1221963"/>
                  </a:lnTo>
                  <a:lnTo>
                    <a:pt x="1750928" y="1223075"/>
                  </a:lnTo>
                  <a:lnTo>
                    <a:pt x="1750537" y="1224207"/>
                  </a:lnTo>
                  <a:lnTo>
                    <a:pt x="1748305" y="1228282"/>
                  </a:lnTo>
                  <a:lnTo>
                    <a:pt x="1747091" y="1231321"/>
                  </a:lnTo>
                  <a:lnTo>
                    <a:pt x="1745322" y="1239214"/>
                  </a:lnTo>
                  <a:lnTo>
                    <a:pt x="1744306" y="1240966"/>
                  </a:lnTo>
                  <a:lnTo>
                    <a:pt x="1742340" y="1242666"/>
                  </a:lnTo>
                  <a:lnTo>
                    <a:pt x="1737141" y="1246204"/>
                  </a:lnTo>
                  <a:lnTo>
                    <a:pt x="1388441" y="1260306"/>
                  </a:lnTo>
                  <a:lnTo>
                    <a:pt x="1388660" y="1256034"/>
                  </a:lnTo>
                  <a:lnTo>
                    <a:pt x="1388430" y="1254806"/>
                  </a:lnTo>
                  <a:lnTo>
                    <a:pt x="1387395" y="1253741"/>
                  </a:lnTo>
                  <a:lnTo>
                    <a:pt x="1385840" y="1252989"/>
                  </a:lnTo>
                  <a:lnTo>
                    <a:pt x="1379575" y="1252324"/>
                  </a:lnTo>
                  <a:lnTo>
                    <a:pt x="1377664" y="1251641"/>
                  </a:lnTo>
                  <a:lnTo>
                    <a:pt x="1376132" y="1251428"/>
                  </a:lnTo>
                  <a:lnTo>
                    <a:pt x="1374423" y="1251969"/>
                  </a:lnTo>
                  <a:lnTo>
                    <a:pt x="1373501" y="1252933"/>
                  </a:lnTo>
                  <a:lnTo>
                    <a:pt x="1371970" y="1255273"/>
                  </a:lnTo>
                  <a:lnTo>
                    <a:pt x="1370964" y="1256384"/>
                  </a:lnTo>
                  <a:lnTo>
                    <a:pt x="1369748" y="1257133"/>
                  </a:lnTo>
                  <a:lnTo>
                    <a:pt x="1368519" y="1257505"/>
                  </a:lnTo>
                  <a:lnTo>
                    <a:pt x="1364751" y="1257496"/>
                  </a:lnTo>
                  <a:lnTo>
                    <a:pt x="1363626" y="1257883"/>
                  </a:lnTo>
                  <a:lnTo>
                    <a:pt x="1362622" y="1258569"/>
                  </a:lnTo>
                  <a:lnTo>
                    <a:pt x="1361806" y="1259619"/>
                  </a:lnTo>
                  <a:lnTo>
                    <a:pt x="1361182" y="1260787"/>
                  </a:lnTo>
                  <a:lnTo>
                    <a:pt x="1360734" y="1262025"/>
                  </a:lnTo>
                  <a:lnTo>
                    <a:pt x="1360386" y="1263349"/>
                  </a:lnTo>
                  <a:lnTo>
                    <a:pt x="1360013" y="1265924"/>
                  </a:lnTo>
                  <a:lnTo>
                    <a:pt x="1359941" y="1268415"/>
                  </a:lnTo>
                  <a:lnTo>
                    <a:pt x="1359796" y="1269569"/>
                  </a:lnTo>
                  <a:lnTo>
                    <a:pt x="1359427" y="1270697"/>
                  </a:lnTo>
                  <a:lnTo>
                    <a:pt x="1358755" y="1271729"/>
                  </a:lnTo>
                  <a:lnTo>
                    <a:pt x="1357799" y="1272600"/>
                  </a:lnTo>
                  <a:lnTo>
                    <a:pt x="1356639" y="1273329"/>
                  </a:lnTo>
                  <a:lnTo>
                    <a:pt x="1355462" y="1273742"/>
                  </a:lnTo>
                  <a:lnTo>
                    <a:pt x="1353836" y="1273767"/>
                  </a:lnTo>
                  <a:lnTo>
                    <a:pt x="1351874" y="1273256"/>
                  </a:lnTo>
                  <a:lnTo>
                    <a:pt x="1348846" y="1272082"/>
                  </a:lnTo>
                  <a:lnTo>
                    <a:pt x="1346890" y="1270584"/>
                  </a:lnTo>
                  <a:lnTo>
                    <a:pt x="1345796" y="1269193"/>
                  </a:lnTo>
                  <a:lnTo>
                    <a:pt x="1345212" y="1268057"/>
                  </a:lnTo>
                  <a:lnTo>
                    <a:pt x="1344612" y="1267125"/>
                  </a:lnTo>
                  <a:lnTo>
                    <a:pt x="1343876" y="1266623"/>
                  </a:lnTo>
                  <a:lnTo>
                    <a:pt x="1342527" y="1266051"/>
                  </a:lnTo>
                  <a:lnTo>
                    <a:pt x="1335222" y="1264332"/>
                  </a:lnTo>
                  <a:lnTo>
                    <a:pt x="1333905" y="1264327"/>
                  </a:lnTo>
                  <a:lnTo>
                    <a:pt x="1332674" y="1264474"/>
                  </a:lnTo>
                  <a:lnTo>
                    <a:pt x="1331474" y="1264453"/>
                  </a:lnTo>
                  <a:lnTo>
                    <a:pt x="1330283" y="1264054"/>
                  </a:lnTo>
                  <a:lnTo>
                    <a:pt x="1329122" y="1262721"/>
                  </a:lnTo>
                  <a:lnTo>
                    <a:pt x="1328527" y="1261507"/>
                  </a:lnTo>
                  <a:lnTo>
                    <a:pt x="1328150" y="1260225"/>
                  </a:lnTo>
                  <a:lnTo>
                    <a:pt x="1327226" y="1255256"/>
                  </a:lnTo>
                  <a:lnTo>
                    <a:pt x="1326451" y="1252860"/>
                  </a:lnTo>
                  <a:lnTo>
                    <a:pt x="1324566" y="1249338"/>
                  </a:lnTo>
                  <a:lnTo>
                    <a:pt x="1324073" y="1248186"/>
                  </a:lnTo>
                  <a:lnTo>
                    <a:pt x="1323960" y="1246982"/>
                  </a:lnTo>
                  <a:lnTo>
                    <a:pt x="1324244" y="1244691"/>
                  </a:lnTo>
                  <a:lnTo>
                    <a:pt x="1323722" y="1243565"/>
                  </a:lnTo>
                  <a:lnTo>
                    <a:pt x="1322446" y="1242667"/>
                  </a:lnTo>
                  <a:lnTo>
                    <a:pt x="1319745" y="1242140"/>
                  </a:lnTo>
                  <a:lnTo>
                    <a:pt x="1317968" y="1242179"/>
                  </a:lnTo>
                  <a:lnTo>
                    <a:pt x="1314079" y="1242804"/>
                  </a:lnTo>
                  <a:lnTo>
                    <a:pt x="1312888" y="1242854"/>
                  </a:lnTo>
                  <a:lnTo>
                    <a:pt x="1311700" y="1242761"/>
                  </a:lnTo>
                  <a:lnTo>
                    <a:pt x="1310566" y="1242432"/>
                  </a:lnTo>
                  <a:lnTo>
                    <a:pt x="1309545" y="1241859"/>
                  </a:lnTo>
                  <a:lnTo>
                    <a:pt x="1308695" y="1240782"/>
                  </a:lnTo>
                  <a:lnTo>
                    <a:pt x="1308221" y="1239683"/>
                  </a:lnTo>
                  <a:lnTo>
                    <a:pt x="1307513" y="1237284"/>
                  </a:lnTo>
                  <a:lnTo>
                    <a:pt x="1305623" y="1232931"/>
                  </a:lnTo>
                  <a:lnTo>
                    <a:pt x="1304271" y="1228460"/>
                  </a:lnTo>
                  <a:lnTo>
                    <a:pt x="1303705" y="1227324"/>
                  </a:lnTo>
                  <a:lnTo>
                    <a:pt x="1302260" y="1224968"/>
                  </a:lnTo>
                  <a:lnTo>
                    <a:pt x="1301702" y="1223825"/>
                  </a:lnTo>
                  <a:lnTo>
                    <a:pt x="1301480" y="1222698"/>
                  </a:lnTo>
                  <a:lnTo>
                    <a:pt x="1301364" y="1221584"/>
                  </a:lnTo>
                  <a:lnTo>
                    <a:pt x="1301033" y="1220450"/>
                  </a:lnTo>
                  <a:lnTo>
                    <a:pt x="1300409" y="1219363"/>
                  </a:lnTo>
                  <a:lnTo>
                    <a:pt x="1299478" y="1218326"/>
                  </a:lnTo>
                  <a:lnTo>
                    <a:pt x="1297748" y="1217323"/>
                  </a:lnTo>
                  <a:lnTo>
                    <a:pt x="1295447" y="1216553"/>
                  </a:lnTo>
                  <a:lnTo>
                    <a:pt x="1291031" y="1215790"/>
                  </a:lnTo>
                  <a:lnTo>
                    <a:pt x="1288742" y="1215865"/>
                  </a:lnTo>
                  <a:lnTo>
                    <a:pt x="1287084" y="1216259"/>
                  </a:lnTo>
                  <a:lnTo>
                    <a:pt x="1286176" y="1216818"/>
                  </a:lnTo>
                  <a:lnTo>
                    <a:pt x="1285551" y="1217126"/>
                  </a:lnTo>
                  <a:lnTo>
                    <a:pt x="1284589" y="1217473"/>
                  </a:lnTo>
                  <a:lnTo>
                    <a:pt x="1283522" y="1217740"/>
                  </a:lnTo>
                  <a:lnTo>
                    <a:pt x="1282402" y="1217926"/>
                  </a:lnTo>
                  <a:lnTo>
                    <a:pt x="1281376" y="1217773"/>
                  </a:lnTo>
                  <a:lnTo>
                    <a:pt x="1280813" y="1217013"/>
                  </a:lnTo>
                  <a:lnTo>
                    <a:pt x="1280620" y="1215980"/>
                  </a:lnTo>
                  <a:lnTo>
                    <a:pt x="1280211" y="1211361"/>
                  </a:lnTo>
                  <a:lnTo>
                    <a:pt x="1279920" y="1210231"/>
                  </a:lnTo>
                  <a:lnTo>
                    <a:pt x="1279456" y="1209084"/>
                  </a:lnTo>
                  <a:lnTo>
                    <a:pt x="1278205" y="1207732"/>
                  </a:lnTo>
                  <a:lnTo>
                    <a:pt x="1276344" y="1206329"/>
                  </a:lnTo>
                  <a:lnTo>
                    <a:pt x="1272934" y="1204430"/>
                  </a:lnTo>
                  <a:lnTo>
                    <a:pt x="1271188" y="1203039"/>
                  </a:lnTo>
                  <a:lnTo>
                    <a:pt x="1269929" y="1201730"/>
                  </a:lnTo>
                  <a:lnTo>
                    <a:pt x="1266480" y="1195382"/>
                  </a:lnTo>
                  <a:lnTo>
                    <a:pt x="1266138" y="1194194"/>
                  </a:lnTo>
                  <a:lnTo>
                    <a:pt x="1266149" y="1191950"/>
                  </a:lnTo>
                  <a:lnTo>
                    <a:pt x="1265833" y="1190839"/>
                  </a:lnTo>
                  <a:lnTo>
                    <a:pt x="1265010" y="1189696"/>
                  </a:lnTo>
                  <a:lnTo>
                    <a:pt x="1259361" y="1184030"/>
                  </a:lnTo>
                  <a:lnTo>
                    <a:pt x="1258186" y="1183213"/>
                  </a:lnTo>
                  <a:lnTo>
                    <a:pt x="1256960" y="1182549"/>
                  </a:lnTo>
                  <a:lnTo>
                    <a:pt x="1255477" y="1181920"/>
                  </a:lnTo>
                  <a:lnTo>
                    <a:pt x="1249817" y="1180408"/>
                  </a:lnTo>
                  <a:lnTo>
                    <a:pt x="1248391" y="1179825"/>
                  </a:lnTo>
                  <a:lnTo>
                    <a:pt x="1247158" y="1179095"/>
                  </a:lnTo>
                  <a:lnTo>
                    <a:pt x="1238621" y="1178598"/>
                  </a:lnTo>
                  <a:lnTo>
                    <a:pt x="1166499" y="1180975"/>
                  </a:lnTo>
                  <a:lnTo>
                    <a:pt x="1164173" y="1184264"/>
                  </a:lnTo>
                  <a:lnTo>
                    <a:pt x="1161441" y="1189249"/>
                  </a:lnTo>
                  <a:lnTo>
                    <a:pt x="1160980" y="1190432"/>
                  </a:lnTo>
                  <a:lnTo>
                    <a:pt x="1160838" y="1191589"/>
                  </a:lnTo>
                  <a:lnTo>
                    <a:pt x="1160999" y="1192713"/>
                  </a:lnTo>
                  <a:lnTo>
                    <a:pt x="1162319" y="1197316"/>
                  </a:lnTo>
                  <a:lnTo>
                    <a:pt x="1162389" y="1198445"/>
                  </a:lnTo>
                  <a:lnTo>
                    <a:pt x="1161947" y="1199502"/>
                  </a:lnTo>
                  <a:lnTo>
                    <a:pt x="1160963" y="1200356"/>
                  </a:lnTo>
                  <a:lnTo>
                    <a:pt x="1158927" y="1200812"/>
                  </a:lnTo>
                  <a:lnTo>
                    <a:pt x="1157450" y="1200864"/>
                  </a:lnTo>
                  <a:lnTo>
                    <a:pt x="1156115" y="1201100"/>
                  </a:lnTo>
                  <a:lnTo>
                    <a:pt x="1152768" y="1202541"/>
                  </a:lnTo>
                  <a:lnTo>
                    <a:pt x="1148362" y="1203235"/>
                  </a:lnTo>
                  <a:lnTo>
                    <a:pt x="1147170" y="1203597"/>
                  </a:lnTo>
                  <a:lnTo>
                    <a:pt x="1145994" y="1204162"/>
                  </a:lnTo>
                  <a:lnTo>
                    <a:pt x="1144904" y="1204903"/>
                  </a:lnTo>
                  <a:lnTo>
                    <a:pt x="1143869" y="1206210"/>
                  </a:lnTo>
                  <a:lnTo>
                    <a:pt x="1143659" y="1207394"/>
                  </a:lnTo>
                  <a:lnTo>
                    <a:pt x="1143756" y="1208600"/>
                  </a:lnTo>
                  <a:lnTo>
                    <a:pt x="1144937" y="1211964"/>
                  </a:lnTo>
                  <a:lnTo>
                    <a:pt x="1145066" y="1213089"/>
                  </a:lnTo>
                  <a:lnTo>
                    <a:pt x="1144640" y="1214146"/>
                  </a:lnTo>
                  <a:lnTo>
                    <a:pt x="1143555" y="1215007"/>
                  </a:lnTo>
                  <a:lnTo>
                    <a:pt x="1139298" y="1216235"/>
                  </a:lnTo>
                  <a:lnTo>
                    <a:pt x="1134779" y="1218034"/>
                  </a:lnTo>
                  <a:lnTo>
                    <a:pt x="1129076" y="1218771"/>
                  </a:lnTo>
                  <a:lnTo>
                    <a:pt x="1127890" y="1219115"/>
                  </a:lnTo>
                  <a:lnTo>
                    <a:pt x="1126735" y="1219675"/>
                  </a:lnTo>
                  <a:lnTo>
                    <a:pt x="1125651" y="1220470"/>
                  </a:lnTo>
                  <a:lnTo>
                    <a:pt x="1124773" y="1221651"/>
                  </a:lnTo>
                  <a:lnTo>
                    <a:pt x="1122788" y="1225786"/>
                  </a:lnTo>
                  <a:lnTo>
                    <a:pt x="1122015" y="1227028"/>
                  </a:lnTo>
                  <a:lnTo>
                    <a:pt x="1117850" y="1231749"/>
                  </a:lnTo>
                  <a:lnTo>
                    <a:pt x="1117133" y="1232989"/>
                  </a:lnTo>
                  <a:lnTo>
                    <a:pt x="1116730" y="1234291"/>
                  </a:lnTo>
                  <a:lnTo>
                    <a:pt x="1116696" y="1235491"/>
                  </a:lnTo>
                  <a:lnTo>
                    <a:pt x="1117032" y="1236697"/>
                  </a:lnTo>
                  <a:lnTo>
                    <a:pt x="1117667" y="1237804"/>
                  </a:lnTo>
                  <a:lnTo>
                    <a:pt x="1118636" y="1238800"/>
                  </a:lnTo>
                  <a:lnTo>
                    <a:pt x="1119768" y="1239625"/>
                  </a:lnTo>
                  <a:lnTo>
                    <a:pt x="1122184" y="1240999"/>
                  </a:lnTo>
                  <a:lnTo>
                    <a:pt x="1123392" y="1241869"/>
                  </a:lnTo>
                  <a:lnTo>
                    <a:pt x="1124204" y="1242764"/>
                  </a:lnTo>
                  <a:lnTo>
                    <a:pt x="1124847" y="1243793"/>
                  </a:lnTo>
                  <a:lnTo>
                    <a:pt x="1125230" y="1244901"/>
                  </a:lnTo>
                  <a:lnTo>
                    <a:pt x="1125245" y="1246015"/>
                  </a:lnTo>
                  <a:lnTo>
                    <a:pt x="1124916" y="1247175"/>
                  </a:lnTo>
                  <a:lnTo>
                    <a:pt x="1123605" y="1249547"/>
                  </a:lnTo>
                  <a:lnTo>
                    <a:pt x="1123100" y="1251938"/>
                  </a:lnTo>
                  <a:lnTo>
                    <a:pt x="1122616" y="1253094"/>
                  </a:lnTo>
                  <a:lnTo>
                    <a:pt x="1121726" y="1254259"/>
                  </a:lnTo>
                  <a:lnTo>
                    <a:pt x="1120688" y="1255358"/>
                  </a:lnTo>
                  <a:lnTo>
                    <a:pt x="1119844" y="1256472"/>
                  </a:lnTo>
                  <a:lnTo>
                    <a:pt x="1117699" y="1261084"/>
                  </a:lnTo>
                  <a:lnTo>
                    <a:pt x="1117112" y="1262084"/>
                  </a:lnTo>
                  <a:lnTo>
                    <a:pt x="1116417" y="1262729"/>
                  </a:lnTo>
                  <a:lnTo>
                    <a:pt x="1115098" y="1263676"/>
                  </a:lnTo>
                  <a:lnTo>
                    <a:pt x="1112800" y="1264604"/>
                  </a:lnTo>
                  <a:lnTo>
                    <a:pt x="1110611" y="1265743"/>
                  </a:lnTo>
                  <a:lnTo>
                    <a:pt x="1108841" y="1266334"/>
                  </a:lnTo>
                  <a:lnTo>
                    <a:pt x="1106909" y="1266154"/>
                  </a:lnTo>
                  <a:lnTo>
                    <a:pt x="1106031" y="1265286"/>
                  </a:lnTo>
                  <a:lnTo>
                    <a:pt x="1105375" y="1264294"/>
                  </a:lnTo>
                  <a:lnTo>
                    <a:pt x="1104679" y="1263430"/>
                  </a:lnTo>
                  <a:lnTo>
                    <a:pt x="1103637" y="1263146"/>
                  </a:lnTo>
                  <a:lnTo>
                    <a:pt x="1102640" y="1263519"/>
                  </a:lnTo>
                  <a:lnTo>
                    <a:pt x="1101804" y="1264508"/>
                  </a:lnTo>
                  <a:lnTo>
                    <a:pt x="1101460" y="1265616"/>
                  </a:lnTo>
                  <a:lnTo>
                    <a:pt x="1101474" y="1266754"/>
                  </a:lnTo>
                  <a:lnTo>
                    <a:pt x="1102340" y="1270283"/>
                  </a:lnTo>
                  <a:lnTo>
                    <a:pt x="1102496" y="1271504"/>
                  </a:lnTo>
                  <a:lnTo>
                    <a:pt x="1102240" y="1273825"/>
                  </a:lnTo>
                  <a:lnTo>
                    <a:pt x="1102275" y="1274950"/>
                  </a:lnTo>
                  <a:lnTo>
                    <a:pt x="1102771" y="1276076"/>
                  </a:lnTo>
                  <a:lnTo>
                    <a:pt x="1103438" y="1277224"/>
                  </a:lnTo>
                  <a:lnTo>
                    <a:pt x="1103878" y="1278365"/>
                  </a:lnTo>
                  <a:lnTo>
                    <a:pt x="1103869" y="1279534"/>
                  </a:lnTo>
                  <a:lnTo>
                    <a:pt x="1102912" y="1281937"/>
                  </a:lnTo>
                  <a:lnTo>
                    <a:pt x="1102604" y="1283134"/>
                  </a:lnTo>
                  <a:lnTo>
                    <a:pt x="1102525" y="1284306"/>
                  </a:lnTo>
                  <a:lnTo>
                    <a:pt x="1102655" y="1285535"/>
                  </a:lnTo>
                  <a:lnTo>
                    <a:pt x="1104871" y="1292648"/>
                  </a:lnTo>
                  <a:lnTo>
                    <a:pt x="1104988" y="1293841"/>
                  </a:lnTo>
                  <a:lnTo>
                    <a:pt x="1104657" y="1294810"/>
                  </a:lnTo>
                  <a:lnTo>
                    <a:pt x="1103667" y="1295291"/>
                  </a:lnTo>
                  <a:lnTo>
                    <a:pt x="1102152" y="1294714"/>
                  </a:lnTo>
                  <a:lnTo>
                    <a:pt x="1099516" y="1292933"/>
                  </a:lnTo>
                  <a:lnTo>
                    <a:pt x="1098210" y="1292549"/>
                  </a:lnTo>
                  <a:lnTo>
                    <a:pt x="1096831" y="1292816"/>
                  </a:lnTo>
                  <a:lnTo>
                    <a:pt x="1093716" y="1294640"/>
                  </a:lnTo>
                  <a:lnTo>
                    <a:pt x="1092405" y="1294705"/>
                  </a:lnTo>
                  <a:lnTo>
                    <a:pt x="1089486" y="1293630"/>
                  </a:lnTo>
                  <a:lnTo>
                    <a:pt x="1087421" y="1293326"/>
                  </a:lnTo>
                  <a:lnTo>
                    <a:pt x="1083741" y="1293884"/>
                  </a:lnTo>
                  <a:lnTo>
                    <a:pt x="1077092" y="1293634"/>
                  </a:lnTo>
                  <a:lnTo>
                    <a:pt x="1075864" y="1293853"/>
                  </a:lnTo>
                  <a:lnTo>
                    <a:pt x="1074757" y="1294311"/>
                  </a:lnTo>
                  <a:lnTo>
                    <a:pt x="1073681" y="1295259"/>
                  </a:lnTo>
                  <a:lnTo>
                    <a:pt x="1071828" y="1297441"/>
                  </a:lnTo>
                  <a:lnTo>
                    <a:pt x="1070779" y="1298160"/>
                  </a:lnTo>
                  <a:lnTo>
                    <a:pt x="1069559" y="1298240"/>
                  </a:lnTo>
                  <a:lnTo>
                    <a:pt x="1068316" y="1297884"/>
                  </a:lnTo>
                  <a:lnTo>
                    <a:pt x="1065767" y="1296438"/>
                  </a:lnTo>
                  <a:lnTo>
                    <a:pt x="1064414" y="1296291"/>
                  </a:lnTo>
                  <a:lnTo>
                    <a:pt x="1062809" y="1296734"/>
                  </a:lnTo>
                  <a:lnTo>
                    <a:pt x="1060754" y="1297757"/>
                  </a:lnTo>
                  <a:lnTo>
                    <a:pt x="1058402" y="1299509"/>
                  </a:lnTo>
                  <a:lnTo>
                    <a:pt x="1057051" y="1300874"/>
                  </a:lnTo>
                  <a:lnTo>
                    <a:pt x="1055392" y="1303593"/>
                  </a:lnTo>
                  <a:lnTo>
                    <a:pt x="1054354" y="1304517"/>
                  </a:lnTo>
                  <a:lnTo>
                    <a:pt x="1052923" y="1305203"/>
                  </a:lnTo>
                  <a:lnTo>
                    <a:pt x="1050885" y="1305590"/>
                  </a:lnTo>
                  <a:lnTo>
                    <a:pt x="1040383" y="1305532"/>
                  </a:lnTo>
                  <a:lnTo>
                    <a:pt x="1039124" y="1305346"/>
                  </a:lnTo>
                  <a:lnTo>
                    <a:pt x="1037944" y="1304970"/>
                  </a:lnTo>
                  <a:lnTo>
                    <a:pt x="1036883" y="1304323"/>
                  </a:lnTo>
                  <a:lnTo>
                    <a:pt x="1035189" y="1302841"/>
                  </a:lnTo>
                  <a:lnTo>
                    <a:pt x="1034275" y="1302217"/>
                  </a:lnTo>
                  <a:lnTo>
                    <a:pt x="1033119" y="1301762"/>
                  </a:lnTo>
                  <a:lnTo>
                    <a:pt x="1031665" y="1301742"/>
                  </a:lnTo>
                  <a:lnTo>
                    <a:pt x="1030207" y="1302125"/>
                  </a:lnTo>
                  <a:lnTo>
                    <a:pt x="1023212" y="1306609"/>
                  </a:lnTo>
                  <a:lnTo>
                    <a:pt x="1020486" y="1308944"/>
                  </a:lnTo>
                  <a:lnTo>
                    <a:pt x="1018391" y="1311173"/>
                  </a:lnTo>
                  <a:lnTo>
                    <a:pt x="1017628" y="1312311"/>
                  </a:lnTo>
                  <a:lnTo>
                    <a:pt x="1017162" y="1313476"/>
                  </a:lnTo>
                  <a:lnTo>
                    <a:pt x="1016522" y="1314638"/>
                  </a:lnTo>
                  <a:lnTo>
                    <a:pt x="1014742" y="1317139"/>
                  </a:lnTo>
                  <a:lnTo>
                    <a:pt x="1014240" y="1318492"/>
                  </a:lnTo>
                  <a:lnTo>
                    <a:pt x="1014179" y="1319798"/>
                  </a:lnTo>
                  <a:lnTo>
                    <a:pt x="1014430" y="1321026"/>
                  </a:lnTo>
                  <a:lnTo>
                    <a:pt x="1016822" y="1326845"/>
                  </a:lnTo>
                  <a:lnTo>
                    <a:pt x="1017095" y="1328097"/>
                  </a:lnTo>
                  <a:lnTo>
                    <a:pt x="1017107" y="1329266"/>
                  </a:lnTo>
                  <a:lnTo>
                    <a:pt x="1016794" y="1330435"/>
                  </a:lnTo>
                  <a:lnTo>
                    <a:pt x="1016196" y="1331637"/>
                  </a:lnTo>
                  <a:lnTo>
                    <a:pt x="1015305" y="1332855"/>
                  </a:lnTo>
                  <a:lnTo>
                    <a:pt x="1012002" y="1335978"/>
                  </a:lnTo>
                  <a:lnTo>
                    <a:pt x="1011114" y="1337034"/>
                  </a:lnTo>
                  <a:lnTo>
                    <a:pt x="1010578" y="1338257"/>
                  </a:lnTo>
                  <a:lnTo>
                    <a:pt x="1010349" y="1340808"/>
                  </a:lnTo>
                  <a:lnTo>
                    <a:pt x="1010009" y="1341889"/>
                  </a:lnTo>
                  <a:lnTo>
                    <a:pt x="1009177" y="1342809"/>
                  </a:lnTo>
                  <a:lnTo>
                    <a:pt x="1007326" y="1344139"/>
                  </a:lnTo>
                  <a:lnTo>
                    <a:pt x="1006755" y="1344668"/>
                  </a:lnTo>
                  <a:lnTo>
                    <a:pt x="1006057" y="1345510"/>
                  </a:lnTo>
                  <a:lnTo>
                    <a:pt x="1004613" y="1349039"/>
                  </a:lnTo>
                  <a:lnTo>
                    <a:pt x="1003880" y="1350339"/>
                  </a:lnTo>
                  <a:lnTo>
                    <a:pt x="1003013" y="1351550"/>
                  </a:lnTo>
                  <a:lnTo>
                    <a:pt x="1001971" y="1352729"/>
                  </a:lnTo>
                  <a:lnTo>
                    <a:pt x="999774" y="1354751"/>
                  </a:lnTo>
                  <a:lnTo>
                    <a:pt x="998561" y="1355495"/>
                  </a:lnTo>
                  <a:lnTo>
                    <a:pt x="997214" y="1355952"/>
                  </a:lnTo>
                  <a:lnTo>
                    <a:pt x="995352" y="1356054"/>
                  </a:lnTo>
                  <a:lnTo>
                    <a:pt x="993834" y="1355722"/>
                  </a:lnTo>
                  <a:lnTo>
                    <a:pt x="992424" y="1355073"/>
                  </a:lnTo>
                  <a:lnTo>
                    <a:pt x="991071" y="1354108"/>
                  </a:lnTo>
                  <a:lnTo>
                    <a:pt x="989873" y="1353008"/>
                  </a:lnTo>
                  <a:lnTo>
                    <a:pt x="988846" y="1351822"/>
                  </a:lnTo>
                  <a:lnTo>
                    <a:pt x="988072" y="1350531"/>
                  </a:lnTo>
                  <a:lnTo>
                    <a:pt x="987590" y="1349351"/>
                  </a:lnTo>
                  <a:lnTo>
                    <a:pt x="987309" y="1348154"/>
                  </a:lnTo>
                  <a:lnTo>
                    <a:pt x="987213" y="1346899"/>
                  </a:lnTo>
                  <a:lnTo>
                    <a:pt x="987342" y="1344521"/>
                  </a:lnTo>
                  <a:lnTo>
                    <a:pt x="987107" y="1343417"/>
                  </a:lnTo>
                  <a:lnTo>
                    <a:pt x="986293" y="1342483"/>
                  </a:lnTo>
                  <a:lnTo>
                    <a:pt x="985315" y="1341606"/>
                  </a:lnTo>
                  <a:lnTo>
                    <a:pt x="984526" y="1340569"/>
                  </a:lnTo>
                  <a:lnTo>
                    <a:pt x="984145" y="1339353"/>
                  </a:lnTo>
                  <a:lnTo>
                    <a:pt x="984071" y="1336871"/>
                  </a:lnTo>
                  <a:lnTo>
                    <a:pt x="983641" y="1335941"/>
                  </a:lnTo>
                  <a:lnTo>
                    <a:pt x="982588" y="1335626"/>
                  </a:lnTo>
                  <a:lnTo>
                    <a:pt x="981233" y="1336090"/>
                  </a:lnTo>
                  <a:lnTo>
                    <a:pt x="979295" y="1337619"/>
                  </a:lnTo>
                  <a:lnTo>
                    <a:pt x="978037" y="1338895"/>
                  </a:lnTo>
                  <a:lnTo>
                    <a:pt x="976054" y="1340438"/>
                  </a:lnTo>
                  <a:lnTo>
                    <a:pt x="968877" y="1344772"/>
                  </a:lnTo>
                  <a:lnTo>
                    <a:pt x="966625" y="1346638"/>
                  </a:lnTo>
                  <a:lnTo>
                    <a:pt x="965047" y="1348244"/>
                  </a:lnTo>
                  <a:lnTo>
                    <a:pt x="964152" y="1349428"/>
                  </a:lnTo>
                  <a:lnTo>
                    <a:pt x="963150" y="1350379"/>
                  </a:lnTo>
                  <a:lnTo>
                    <a:pt x="959763" y="1352801"/>
                  </a:lnTo>
                  <a:lnTo>
                    <a:pt x="958821" y="1353850"/>
                  </a:lnTo>
                  <a:lnTo>
                    <a:pt x="958206" y="1354953"/>
                  </a:lnTo>
                  <a:lnTo>
                    <a:pt x="957913" y="1356080"/>
                  </a:lnTo>
                  <a:lnTo>
                    <a:pt x="957779" y="1358388"/>
                  </a:lnTo>
                  <a:lnTo>
                    <a:pt x="957463" y="1359546"/>
                  </a:lnTo>
                  <a:lnTo>
                    <a:pt x="956552" y="1360468"/>
                  </a:lnTo>
                  <a:lnTo>
                    <a:pt x="955216" y="1360873"/>
                  </a:lnTo>
                  <a:lnTo>
                    <a:pt x="953031" y="1360484"/>
                  </a:lnTo>
                  <a:lnTo>
                    <a:pt x="952008" y="1359653"/>
                  </a:lnTo>
                  <a:lnTo>
                    <a:pt x="951200" y="1358683"/>
                  </a:lnTo>
                  <a:lnTo>
                    <a:pt x="950731" y="1357995"/>
                  </a:lnTo>
                  <a:lnTo>
                    <a:pt x="950011" y="1357237"/>
                  </a:lnTo>
                  <a:lnTo>
                    <a:pt x="949006" y="1356602"/>
                  </a:lnTo>
                  <a:lnTo>
                    <a:pt x="947895" y="1356106"/>
                  </a:lnTo>
                  <a:lnTo>
                    <a:pt x="946691" y="1355849"/>
                  </a:lnTo>
                  <a:lnTo>
                    <a:pt x="945304" y="1355963"/>
                  </a:lnTo>
                  <a:lnTo>
                    <a:pt x="943733" y="1356466"/>
                  </a:lnTo>
                  <a:lnTo>
                    <a:pt x="935988" y="1360945"/>
                  </a:lnTo>
                  <a:lnTo>
                    <a:pt x="934464" y="1362329"/>
                  </a:lnTo>
                  <a:lnTo>
                    <a:pt x="933579" y="1363634"/>
                  </a:lnTo>
                  <a:lnTo>
                    <a:pt x="933252" y="1364854"/>
                  </a:lnTo>
                  <a:lnTo>
                    <a:pt x="932754" y="1368757"/>
                  </a:lnTo>
                  <a:lnTo>
                    <a:pt x="932427" y="1369785"/>
                  </a:lnTo>
                  <a:lnTo>
                    <a:pt x="931536" y="1370935"/>
                  </a:lnTo>
                  <a:lnTo>
                    <a:pt x="930083" y="1371942"/>
                  </a:lnTo>
                  <a:lnTo>
                    <a:pt x="927464" y="1373341"/>
                  </a:lnTo>
                  <a:lnTo>
                    <a:pt x="925926" y="1374528"/>
                  </a:lnTo>
                  <a:lnTo>
                    <a:pt x="924417" y="1375401"/>
                  </a:lnTo>
                  <a:lnTo>
                    <a:pt x="923071" y="1375785"/>
                  </a:lnTo>
                  <a:lnTo>
                    <a:pt x="921380" y="1375449"/>
                  </a:lnTo>
                  <a:lnTo>
                    <a:pt x="920355" y="1374468"/>
                  </a:lnTo>
                  <a:lnTo>
                    <a:pt x="919055" y="1372289"/>
                  </a:lnTo>
                  <a:lnTo>
                    <a:pt x="918079" y="1371480"/>
                  </a:lnTo>
                  <a:lnTo>
                    <a:pt x="915695" y="1370428"/>
                  </a:lnTo>
                  <a:lnTo>
                    <a:pt x="914718" y="1369733"/>
                  </a:lnTo>
                  <a:lnTo>
                    <a:pt x="914217" y="1368956"/>
                  </a:lnTo>
                  <a:lnTo>
                    <a:pt x="913944" y="1368377"/>
                  </a:lnTo>
                  <a:lnTo>
                    <a:pt x="913728" y="1368041"/>
                  </a:lnTo>
                  <a:lnTo>
                    <a:pt x="913274" y="1367671"/>
                  </a:lnTo>
                  <a:lnTo>
                    <a:pt x="909805" y="1366560"/>
                  </a:lnTo>
                  <a:lnTo>
                    <a:pt x="908696" y="1365657"/>
                  </a:lnTo>
                  <a:lnTo>
                    <a:pt x="906126" y="1362380"/>
                  </a:lnTo>
                  <a:lnTo>
                    <a:pt x="903705" y="1359984"/>
                  </a:lnTo>
                  <a:lnTo>
                    <a:pt x="902193" y="1358852"/>
                  </a:lnTo>
                  <a:lnTo>
                    <a:pt x="900872" y="1358183"/>
                  </a:lnTo>
                  <a:lnTo>
                    <a:pt x="899642" y="1357774"/>
                  </a:lnTo>
                  <a:lnTo>
                    <a:pt x="896286" y="1357529"/>
                  </a:lnTo>
                  <a:lnTo>
                    <a:pt x="894325" y="1357787"/>
                  </a:lnTo>
                  <a:lnTo>
                    <a:pt x="882599" y="1360531"/>
                  </a:lnTo>
                  <a:lnTo>
                    <a:pt x="877342" y="1361242"/>
                  </a:lnTo>
                  <a:lnTo>
                    <a:pt x="871863" y="1361047"/>
                  </a:lnTo>
                  <a:lnTo>
                    <a:pt x="868912" y="1360572"/>
                  </a:lnTo>
                  <a:lnTo>
                    <a:pt x="866384" y="1359910"/>
                  </a:lnTo>
                  <a:lnTo>
                    <a:pt x="864959" y="1360000"/>
                  </a:lnTo>
                  <a:lnTo>
                    <a:pt x="863262" y="1360334"/>
                  </a:lnTo>
                  <a:lnTo>
                    <a:pt x="860676" y="1361209"/>
                  </a:lnTo>
                  <a:lnTo>
                    <a:pt x="857454" y="1360931"/>
                  </a:lnTo>
                  <a:lnTo>
                    <a:pt x="855095" y="1360945"/>
                  </a:lnTo>
                  <a:lnTo>
                    <a:pt x="853919" y="1360853"/>
                  </a:lnTo>
                  <a:lnTo>
                    <a:pt x="851583" y="1360288"/>
                  </a:lnTo>
                  <a:lnTo>
                    <a:pt x="850492" y="1360329"/>
                  </a:lnTo>
                  <a:lnTo>
                    <a:pt x="849561" y="1360914"/>
                  </a:lnTo>
                  <a:lnTo>
                    <a:pt x="849076" y="1362440"/>
                  </a:lnTo>
                  <a:lnTo>
                    <a:pt x="849261" y="1363896"/>
                  </a:lnTo>
                  <a:lnTo>
                    <a:pt x="850648" y="1368118"/>
                  </a:lnTo>
                  <a:lnTo>
                    <a:pt x="850828" y="1369304"/>
                  </a:lnTo>
                  <a:lnTo>
                    <a:pt x="850717" y="1371787"/>
                  </a:lnTo>
                  <a:lnTo>
                    <a:pt x="850458" y="1373077"/>
                  </a:lnTo>
                  <a:lnTo>
                    <a:pt x="849435" y="1374750"/>
                  </a:lnTo>
                  <a:lnTo>
                    <a:pt x="841913" y="1383860"/>
                  </a:lnTo>
                  <a:lnTo>
                    <a:pt x="840039" y="1387016"/>
                  </a:lnTo>
                  <a:lnTo>
                    <a:pt x="838737" y="1388279"/>
                  </a:lnTo>
                  <a:lnTo>
                    <a:pt x="835928" y="1389657"/>
                  </a:lnTo>
                  <a:lnTo>
                    <a:pt x="829611" y="1391754"/>
                  </a:lnTo>
                  <a:lnTo>
                    <a:pt x="828420" y="1392350"/>
                  </a:lnTo>
                  <a:lnTo>
                    <a:pt x="824522" y="1395504"/>
                  </a:lnTo>
                  <a:lnTo>
                    <a:pt x="817864" y="1402810"/>
                  </a:lnTo>
                  <a:lnTo>
                    <a:pt x="816173" y="1403022"/>
                  </a:lnTo>
                  <a:lnTo>
                    <a:pt x="813451" y="1402810"/>
                  </a:lnTo>
                  <a:lnTo>
                    <a:pt x="812423" y="1403126"/>
                  </a:lnTo>
                  <a:lnTo>
                    <a:pt x="811683" y="1404447"/>
                  </a:lnTo>
                  <a:lnTo>
                    <a:pt x="811134" y="1405702"/>
                  </a:lnTo>
                  <a:lnTo>
                    <a:pt x="809980" y="1407470"/>
                  </a:lnTo>
                  <a:lnTo>
                    <a:pt x="808977" y="1408753"/>
                  </a:lnTo>
                  <a:lnTo>
                    <a:pt x="803167" y="1414088"/>
                  </a:lnTo>
                  <a:lnTo>
                    <a:pt x="459532" y="1275829"/>
                  </a:lnTo>
                  <a:lnTo>
                    <a:pt x="394033" y="1245889"/>
                  </a:lnTo>
                  <a:lnTo>
                    <a:pt x="132427" y="1200185"/>
                  </a:lnTo>
                  <a:lnTo>
                    <a:pt x="2153" y="1156170"/>
                  </a:lnTo>
                  <a:lnTo>
                    <a:pt x="733" y="1155714"/>
                  </a:lnTo>
                  <a:lnTo>
                    <a:pt x="0" y="1154019"/>
                  </a:lnTo>
                  <a:lnTo>
                    <a:pt x="473" y="1151074"/>
                  </a:lnTo>
                  <a:lnTo>
                    <a:pt x="1881" y="1147635"/>
                  </a:lnTo>
                  <a:lnTo>
                    <a:pt x="4001" y="1136783"/>
                  </a:lnTo>
                  <a:lnTo>
                    <a:pt x="3867" y="1130319"/>
                  </a:lnTo>
                  <a:lnTo>
                    <a:pt x="4433" y="1128302"/>
                  </a:lnTo>
                  <a:lnTo>
                    <a:pt x="5567" y="1126808"/>
                  </a:lnTo>
                  <a:lnTo>
                    <a:pt x="10084" y="1123370"/>
                  </a:lnTo>
                  <a:lnTo>
                    <a:pt x="11102" y="1121825"/>
                  </a:lnTo>
                  <a:lnTo>
                    <a:pt x="12264" y="1118749"/>
                  </a:lnTo>
                  <a:lnTo>
                    <a:pt x="13662" y="1117317"/>
                  </a:lnTo>
                  <a:lnTo>
                    <a:pt x="16684" y="1115091"/>
                  </a:lnTo>
                  <a:lnTo>
                    <a:pt x="22052" y="1109933"/>
                  </a:lnTo>
                  <a:lnTo>
                    <a:pt x="30808" y="1103760"/>
                  </a:lnTo>
                  <a:lnTo>
                    <a:pt x="38042" y="1096313"/>
                  </a:lnTo>
                  <a:lnTo>
                    <a:pt x="42283" y="1093139"/>
                  </a:lnTo>
                  <a:lnTo>
                    <a:pt x="46077" y="1089093"/>
                  </a:lnTo>
                  <a:lnTo>
                    <a:pt x="48446" y="1088020"/>
                  </a:lnTo>
                  <a:lnTo>
                    <a:pt x="56397" y="1087268"/>
                  </a:lnTo>
                  <a:lnTo>
                    <a:pt x="61374" y="1085481"/>
                  </a:lnTo>
                  <a:lnTo>
                    <a:pt x="65150" y="1083006"/>
                  </a:lnTo>
                  <a:lnTo>
                    <a:pt x="68060" y="1079452"/>
                  </a:lnTo>
                  <a:lnTo>
                    <a:pt x="70456" y="1074412"/>
                  </a:lnTo>
                  <a:lnTo>
                    <a:pt x="71994" y="1069481"/>
                  </a:lnTo>
                  <a:lnTo>
                    <a:pt x="72386" y="1066841"/>
                  </a:lnTo>
                  <a:lnTo>
                    <a:pt x="72251" y="1064305"/>
                  </a:lnTo>
                  <a:lnTo>
                    <a:pt x="71333" y="1061651"/>
                  </a:lnTo>
                  <a:lnTo>
                    <a:pt x="68573" y="1056555"/>
                  </a:lnTo>
                  <a:lnTo>
                    <a:pt x="67767" y="1053929"/>
                  </a:lnTo>
                  <a:lnTo>
                    <a:pt x="66073" y="1044669"/>
                  </a:lnTo>
                  <a:lnTo>
                    <a:pt x="65329" y="1042705"/>
                  </a:lnTo>
                  <a:lnTo>
                    <a:pt x="59538" y="1036791"/>
                  </a:lnTo>
                  <a:lnTo>
                    <a:pt x="58336" y="1034040"/>
                  </a:lnTo>
                  <a:lnTo>
                    <a:pt x="58102" y="1028650"/>
                  </a:lnTo>
                  <a:lnTo>
                    <a:pt x="59662" y="1024143"/>
                  </a:lnTo>
                  <a:lnTo>
                    <a:pt x="61893" y="1019823"/>
                  </a:lnTo>
                  <a:lnTo>
                    <a:pt x="67545" y="1004516"/>
                  </a:lnTo>
                  <a:lnTo>
                    <a:pt x="71227" y="1000516"/>
                  </a:lnTo>
                  <a:lnTo>
                    <a:pt x="82152" y="983419"/>
                  </a:lnTo>
                  <a:lnTo>
                    <a:pt x="83583" y="980055"/>
                  </a:lnTo>
                  <a:lnTo>
                    <a:pt x="84567" y="976533"/>
                  </a:lnTo>
                  <a:lnTo>
                    <a:pt x="85870" y="965582"/>
                  </a:lnTo>
                  <a:lnTo>
                    <a:pt x="85722" y="962310"/>
                  </a:lnTo>
                  <a:lnTo>
                    <a:pt x="84540" y="958649"/>
                  </a:lnTo>
                  <a:lnTo>
                    <a:pt x="83849" y="954827"/>
                  </a:lnTo>
                  <a:lnTo>
                    <a:pt x="84710" y="950965"/>
                  </a:lnTo>
                  <a:lnTo>
                    <a:pt x="87671" y="943505"/>
                  </a:lnTo>
                  <a:lnTo>
                    <a:pt x="88064" y="941632"/>
                  </a:lnTo>
                  <a:lnTo>
                    <a:pt x="88550" y="936565"/>
                  </a:lnTo>
                  <a:lnTo>
                    <a:pt x="89342" y="934806"/>
                  </a:lnTo>
                  <a:lnTo>
                    <a:pt x="90491" y="933139"/>
                  </a:lnTo>
                  <a:lnTo>
                    <a:pt x="91397" y="931419"/>
                  </a:lnTo>
                  <a:lnTo>
                    <a:pt x="91504" y="929545"/>
                  </a:lnTo>
                  <a:lnTo>
                    <a:pt x="90540" y="922463"/>
                  </a:lnTo>
                  <a:lnTo>
                    <a:pt x="89856" y="920701"/>
                  </a:lnTo>
                  <a:lnTo>
                    <a:pt x="88715" y="919072"/>
                  </a:lnTo>
                  <a:lnTo>
                    <a:pt x="87820" y="917084"/>
                  </a:lnTo>
                  <a:lnTo>
                    <a:pt x="88192" y="915323"/>
                  </a:lnTo>
                  <a:lnTo>
                    <a:pt x="90885" y="914381"/>
                  </a:lnTo>
                  <a:lnTo>
                    <a:pt x="92365" y="914190"/>
                  </a:lnTo>
                  <a:lnTo>
                    <a:pt x="93244" y="913927"/>
                  </a:lnTo>
                  <a:lnTo>
                    <a:pt x="94772" y="912921"/>
                  </a:lnTo>
                  <a:lnTo>
                    <a:pt x="94890" y="912451"/>
                  </a:lnTo>
                  <a:lnTo>
                    <a:pt x="94884" y="910744"/>
                  </a:lnTo>
                  <a:lnTo>
                    <a:pt x="95200" y="910125"/>
                  </a:lnTo>
                  <a:lnTo>
                    <a:pt x="95758" y="910033"/>
                  </a:lnTo>
                  <a:lnTo>
                    <a:pt x="97213" y="910401"/>
                  </a:lnTo>
                  <a:lnTo>
                    <a:pt x="97806" y="910403"/>
                  </a:lnTo>
                  <a:lnTo>
                    <a:pt x="102377" y="909120"/>
                  </a:lnTo>
                  <a:lnTo>
                    <a:pt x="104298" y="908071"/>
                  </a:lnTo>
                  <a:lnTo>
                    <a:pt x="105649" y="906039"/>
                  </a:lnTo>
                  <a:lnTo>
                    <a:pt x="107020" y="904805"/>
                  </a:lnTo>
                  <a:lnTo>
                    <a:pt x="109154" y="904890"/>
                  </a:lnTo>
                  <a:lnTo>
                    <a:pt x="111543" y="905392"/>
                  </a:lnTo>
                  <a:lnTo>
                    <a:pt x="117627" y="904913"/>
                  </a:lnTo>
                  <a:lnTo>
                    <a:pt x="118677" y="904528"/>
                  </a:lnTo>
                  <a:lnTo>
                    <a:pt x="119727" y="903416"/>
                  </a:lnTo>
                  <a:lnTo>
                    <a:pt x="119974" y="902343"/>
                  </a:lnTo>
                  <a:lnTo>
                    <a:pt x="120015" y="901215"/>
                  </a:lnTo>
                  <a:lnTo>
                    <a:pt x="120446" y="899922"/>
                  </a:lnTo>
                  <a:lnTo>
                    <a:pt x="121837" y="898323"/>
                  </a:lnTo>
                  <a:lnTo>
                    <a:pt x="124904" y="896558"/>
                  </a:lnTo>
                  <a:lnTo>
                    <a:pt x="127518" y="893255"/>
                  </a:lnTo>
                  <a:lnTo>
                    <a:pt x="129236" y="891717"/>
                  </a:lnTo>
                  <a:lnTo>
                    <a:pt x="131221" y="890618"/>
                  </a:lnTo>
                  <a:lnTo>
                    <a:pt x="133329" y="890139"/>
                  </a:lnTo>
                  <a:lnTo>
                    <a:pt x="134981" y="889950"/>
                  </a:lnTo>
                  <a:lnTo>
                    <a:pt x="135652" y="889220"/>
                  </a:lnTo>
                  <a:lnTo>
                    <a:pt x="135950" y="888186"/>
                  </a:lnTo>
                  <a:lnTo>
                    <a:pt x="136490" y="887067"/>
                  </a:lnTo>
                  <a:lnTo>
                    <a:pt x="136581" y="886624"/>
                  </a:lnTo>
                  <a:lnTo>
                    <a:pt x="136522" y="885988"/>
                  </a:lnTo>
                  <a:lnTo>
                    <a:pt x="136542" y="885272"/>
                  </a:lnTo>
                  <a:lnTo>
                    <a:pt x="136850" y="884595"/>
                  </a:lnTo>
                  <a:lnTo>
                    <a:pt x="137373" y="884348"/>
                  </a:lnTo>
                  <a:lnTo>
                    <a:pt x="138933" y="884191"/>
                  </a:lnTo>
                  <a:lnTo>
                    <a:pt x="139535" y="883999"/>
                  </a:lnTo>
                  <a:lnTo>
                    <a:pt x="141906" y="882484"/>
                  </a:lnTo>
                  <a:lnTo>
                    <a:pt x="143704" y="881002"/>
                  </a:lnTo>
                  <a:lnTo>
                    <a:pt x="144811" y="879028"/>
                  </a:lnTo>
                  <a:lnTo>
                    <a:pt x="145342" y="872600"/>
                  </a:lnTo>
                  <a:lnTo>
                    <a:pt x="146496" y="871143"/>
                  </a:lnTo>
                  <a:lnTo>
                    <a:pt x="151123" y="869456"/>
                  </a:lnTo>
                  <a:lnTo>
                    <a:pt x="151692" y="868795"/>
                  </a:lnTo>
                  <a:lnTo>
                    <a:pt x="151945" y="867905"/>
                  </a:lnTo>
                  <a:lnTo>
                    <a:pt x="152465" y="867091"/>
                  </a:lnTo>
                  <a:lnTo>
                    <a:pt x="153824" y="866623"/>
                  </a:lnTo>
                  <a:lnTo>
                    <a:pt x="158090" y="866912"/>
                  </a:lnTo>
                  <a:lnTo>
                    <a:pt x="159568" y="866739"/>
                  </a:lnTo>
                  <a:lnTo>
                    <a:pt x="161602" y="865869"/>
                  </a:lnTo>
                  <a:lnTo>
                    <a:pt x="163577" y="864496"/>
                  </a:lnTo>
                  <a:lnTo>
                    <a:pt x="169122" y="859659"/>
                  </a:lnTo>
                  <a:lnTo>
                    <a:pt x="175232" y="855614"/>
                  </a:lnTo>
                  <a:lnTo>
                    <a:pt x="177310" y="853607"/>
                  </a:lnTo>
                  <a:lnTo>
                    <a:pt x="178529" y="851821"/>
                  </a:lnTo>
                  <a:lnTo>
                    <a:pt x="180367" y="847427"/>
                  </a:lnTo>
                  <a:lnTo>
                    <a:pt x="181185" y="846398"/>
                  </a:lnTo>
                  <a:lnTo>
                    <a:pt x="182142" y="846386"/>
                  </a:lnTo>
                  <a:lnTo>
                    <a:pt x="183202" y="846837"/>
                  </a:lnTo>
                  <a:lnTo>
                    <a:pt x="184352" y="847173"/>
                  </a:lnTo>
                  <a:lnTo>
                    <a:pt x="185255" y="846875"/>
                  </a:lnTo>
                  <a:lnTo>
                    <a:pt x="186284" y="846073"/>
                  </a:lnTo>
                  <a:lnTo>
                    <a:pt x="188063" y="844294"/>
                  </a:lnTo>
                  <a:lnTo>
                    <a:pt x="191365" y="842958"/>
                  </a:lnTo>
                  <a:lnTo>
                    <a:pt x="196475" y="837244"/>
                  </a:lnTo>
                  <a:lnTo>
                    <a:pt x="199324" y="834891"/>
                  </a:lnTo>
                  <a:lnTo>
                    <a:pt x="201234" y="834192"/>
                  </a:lnTo>
                  <a:lnTo>
                    <a:pt x="210547" y="832421"/>
                  </a:lnTo>
                  <a:lnTo>
                    <a:pt x="211328" y="832122"/>
                  </a:lnTo>
                  <a:lnTo>
                    <a:pt x="211722" y="831573"/>
                  </a:lnTo>
                  <a:lnTo>
                    <a:pt x="211827" y="830767"/>
                  </a:lnTo>
                  <a:lnTo>
                    <a:pt x="212100" y="829986"/>
                  </a:lnTo>
                  <a:lnTo>
                    <a:pt x="213011" y="829435"/>
                  </a:lnTo>
                  <a:lnTo>
                    <a:pt x="214207" y="829467"/>
                  </a:lnTo>
                  <a:lnTo>
                    <a:pt x="216856" y="830502"/>
                  </a:lnTo>
                  <a:lnTo>
                    <a:pt x="218152" y="830817"/>
                  </a:lnTo>
                  <a:lnTo>
                    <a:pt x="220307" y="830331"/>
                  </a:lnTo>
                  <a:lnTo>
                    <a:pt x="221562" y="829295"/>
                  </a:lnTo>
                  <a:lnTo>
                    <a:pt x="222719" y="828847"/>
                  </a:lnTo>
                  <a:lnTo>
                    <a:pt x="224590" y="830098"/>
                  </a:lnTo>
                  <a:lnTo>
                    <a:pt x="225807" y="831192"/>
                  </a:lnTo>
                  <a:lnTo>
                    <a:pt x="226718" y="831584"/>
                  </a:lnTo>
                  <a:lnTo>
                    <a:pt x="227699" y="831414"/>
                  </a:lnTo>
                  <a:lnTo>
                    <a:pt x="229119" y="830790"/>
                  </a:lnTo>
                  <a:lnTo>
                    <a:pt x="231323" y="828284"/>
                  </a:lnTo>
                  <a:lnTo>
                    <a:pt x="232452" y="827851"/>
                  </a:lnTo>
                  <a:lnTo>
                    <a:pt x="232135" y="830338"/>
                  </a:lnTo>
                  <a:lnTo>
                    <a:pt x="237208" y="827669"/>
                  </a:lnTo>
                  <a:lnTo>
                    <a:pt x="238791" y="827396"/>
                  </a:lnTo>
                  <a:lnTo>
                    <a:pt x="241679" y="827800"/>
                  </a:lnTo>
                  <a:lnTo>
                    <a:pt x="242561" y="827796"/>
                  </a:lnTo>
                  <a:lnTo>
                    <a:pt x="243159" y="827051"/>
                  </a:lnTo>
                  <a:lnTo>
                    <a:pt x="243754" y="824435"/>
                  </a:lnTo>
                  <a:lnTo>
                    <a:pt x="244473" y="823380"/>
                  </a:lnTo>
                  <a:lnTo>
                    <a:pt x="246011" y="822591"/>
                  </a:lnTo>
                  <a:lnTo>
                    <a:pt x="247695" y="822215"/>
                  </a:lnTo>
                  <a:lnTo>
                    <a:pt x="251149" y="821926"/>
                  </a:lnTo>
                  <a:lnTo>
                    <a:pt x="256359" y="820737"/>
                  </a:lnTo>
                  <a:lnTo>
                    <a:pt x="257933" y="820804"/>
                  </a:lnTo>
                  <a:lnTo>
                    <a:pt x="259033" y="821629"/>
                  </a:lnTo>
                  <a:lnTo>
                    <a:pt x="259817" y="822804"/>
                  </a:lnTo>
                  <a:lnTo>
                    <a:pt x="260745" y="823437"/>
                  </a:lnTo>
                  <a:lnTo>
                    <a:pt x="262271" y="822662"/>
                  </a:lnTo>
                  <a:lnTo>
                    <a:pt x="262671" y="822234"/>
                  </a:lnTo>
                  <a:lnTo>
                    <a:pt x="263622" y="820789"/>
                  </a:lnTo>
                  <a:lnTo>
                    <a:pt x="264316" y="820364"/>
                  </a:lnTo>
                  <a:lnTo>
                    <a:pt x="265081" y="820478"/>
                  </a:lnTo>
                  <a:lnTo>
                    <a:pt x="265733" y="820756"/>
                  </a:lnTo>
                  <a:lnTo>
                    <a:pt x="266111" y="820801"/>
                  </a:lnTo>
                  <a:lnTo>
                    <a:pt x="267158" y="819216"/>
                  </a:lnTo>
                  <a:lnTo>
                    <a:pt x="267137" y="817999"/>
                  </a:lnTo>
                  <a:lnTo>
                    <a:pt x="266848" y="816873"/>
                  </a:lnTo>
                  <a:lnTo>
                    <a:pt x="267089" y="815467"/>
                  </a:lnTo>
                  <a:lnTo>
                    <a:pt x="268851" y="813686"/>
                  </a:lnTo>
                  <a:lnTo>
                    <a:pt x="271513" y="812878"/>
                  </a:lnTo>
                  <a:lnTo>
                    <a:pt x="274164" y="813218"/>
                  </a:lnTo>
                  <a:lnTo>
                    <a:pt x="277447" y="816578"/>
                  </a:lnTo>
                  <a:lnTo>
                    <a:pt x="278893" y="814699"/>
                  </a:lnTo>
                  <a:lnTo>
                    <a:pt x="280430" y="811849"/>
                  </a:lnTo>
                  <a:lnTo>
                    <a:pt x="282256" y="810620"/>
                  </a:lnTo>
                  <a:lnTo>
                    <a:pt x="283033" y="811300"/>
                  </a:lnTo>
                  <a:lnTo>
                    <a:pt x="284350" y="813848"/>
                  </a:lnTo>
                  <a:lnTo>
                    <a:pt x="285337" y="814659"/>
                  </a:lnTo>
                  <a:lnTo>
                    <a:pt x="287123" y="814832"/>
                  </a:lnTo>
                  <a:lnTo>
                    <a:pt x="288112" y="814121"/>
                  </a:lnTo>
                  <a:lnTo>
                    <a:pt x="289538" y="811389"/>
                  </a:lnTo>
                  <a:lnTo>
                    <a:pt x="292271" y="810059"/>
                  </a:lnTo>
                  <a:lnTo>
                    <a:pt x="298310" y="812161"/>
                  </a:lnTo>
                  <a:lnTo>
                    <a:pt x="300431" y="810140"/>
                  </a:lnTo>
                  <a:lnTo>
                    <a:pt x="300839" y="807517"/>
                  </a:lnTo>
                  <a:lnTo>
                    <a:pt x="302716" y="809555"/>
                  </a:lnTo>
                  <a:lnTo>
                    <a:pt x="305196" y="811611"/>
                  </a:lnTo>
                  <a:lnTo>
                    <a:pt x="307435" y="808991"/>
                  </a:lnTo>
                  <a:lnTo>
                    <a:pt x="308396" y="806691"/>
                  </a:lnTo>
                  <a:lnTo>
                    <a:pt x="309740" y="804713"/>
                  </a:lnTo>
                  <a:lnTo>
                    <a:pt x="313006" y="801081"/>
                  </a:lnTo>
                  <a:lnTo>
                    <a:pt x="314045" y="799101"/>
                  </a:lnTo>
                  <a:lnTo>
                    <a:pt x="314581" y="796977"/>
                  </a:lnTo>
                  <a:lnTo>
                    <a:pt x="315354" y="795186"/>
                  </a:lnTo>
                  <a:lnTo>
                    <a:pt x="317075" y="794196"/>
                  </a:lnTo>
                  <a:lnTo>
                    <a:pt x="318813" y="793470"/>
                  </a:lnTo>
                  <a:lnTo>
                    <a:pt x="319104" y="792352"/>
                  </a:lnTo>
                  <a:lnTo>
                    <a:pt x="318025" y="789594"/>
                  </a:lnTo>
                  <a:lnTo>
                    <a:pt x="318318" y="788006"/>
                  </a:lnTo>
                  <a:lnTo>
                    <a:pt x="319735" y="786555"/>
                  </a:lnTo>
                  <a:lnTo>
                    <a:pt x="325048" y="783481"/>
                  </a:lnTo>
                  <a:lnTo>
                    <a:pt x="326215" y="783255"/>
                  </a:lnTo>
                  <a:lnTo>
                    <a:pt x="333359" y="784721"/>
                  </a:lnTo>
                  <a:lnTo>
                    <a:pt x="335414" y="784626"/>
                  </a:lnTo>
                  <a:lnTo>
                    <a:pt x="336624" y="783553"/>
                  </a:lnTo>
                  <a:lnTo>
                    <a:pt x="337739" y="779930"/>
                  </a:lnTo>
                  <a:lnTo>
                    <a:pt x="338727" y="778548"/>
                  </a:lnTo>
                  <a:lnTo>
                    <a:pt x="340532" y="777663"/>
                  </a:lnTo>
                  <a:lnTo>
                    <a:pt x="342334" y="777923"/>
                  </a:lnTo>
                  <a:lnTo>
                    <a:pt x="342567" y="779595"/>
                  </a:lnTo>
                  <a:lnTo>
                    <a:pt x="342243" y="781763"/>
                  </a:lnTo>
                  <a:lnTo>
                    <a:pt x="342385" y="783501"/>
                  </a:lnTo>
                  <a:lnTo>
                    <a:pt x="347887" y="786350"/>
                  </a:lnTo>
                  <a:lnTo>
                    <a:pt x="348828" y="785043"/>
                  </a:lnTo>
                  <a:lnTo>
                    <a:pt x="349228" y="782918"/>
                  </a:lnTo>
                  <a:lnTo>
                    <a:pt x="349911" y="780882"/>
                  </a:lnTo>
                  <a:lnTo>
                    <a:pt x="351687" y="779807"/>
                  </a:lnTo>
                  <a:lnTo>
                    <a:pt x="353488" y="780393"/>
                  </a:lnTo>
                  <a:lnTo>
                    <a:pt x="354091" y="782051"/>
                  </a:lnTo>
                  <a:lnTo>
                    <a:pt x="354499" y="783735"/>
                  </a:lnTo>
                  <a:lnTo>
                    <a:pt x="355713" y="784386"/>
                  </a:lnTo>
                  <a:lnTo>
                    <a:pt x="357406" y="783691"/>
                  </a:lnTo>
                  <a:lnTo>
                    <a:pt x="361908" y="779560"/>
                  </a:lnTo>
                  <a:lnTo>
                    <a:pt x="363671" y="778595"/>
                  </a:lnTo>
                  <a:lnTo>
                    <a:pt x="365282" y="778110"/>
                  </a:lnTo>
                  <a:lnTo>
                    <a:pt x="366949" y="778165"/>
                  </a:lnTo>
                  <a:lnTo>
                    <a:pt x="368876" y="778816"/>
                  </a:lnTo>
                  <a:lnTo>
                    <a:pt x="371819" y="781205"/>
                  </a:lnTo>
                  <a:lnTo>
                    <a:pt x="373229" y="781530"/>
                  </a:lnTo>
                  <a:lnTo>
                    <a:pt x="375190" y="778046"/>
                  </a:lnTo>
                  <a:lnTo>
                    <a:pt x="376624" y="778382"/>
                  </a:lnTo>
                  <a:lnTo>
                    <a:pt x="378038" y="779815"/>
                  </a:lnTo>
                  <a:lnTo>
                    <a:pt x="378968" y="781451"/>
                  </a:lnTo>
                  <a:lnTo>
                    <a:pt x="379259" y="783805"/>
                  </a:lnTo>
                  <a:lnTo>
                    <a:pt x="378402" y="788262"/>
                  </a:lnTo>
                  <a:lnTo>
                    <a:pt x="378675" y="790352"/>
                  </a:lnTo>
                  <a:lnTo>
                    <a:pt x="379840" y="791814"/>
                  </a:lnTo>
                  <a:lnTo>
                    <a:pt x="385638" y="795961"/>
                  </a:lnTo>
                  <a:lnTo>
                    <a:pt x="386745" y="796223"/>
                  </a:lnTo>
                  <a:lnTo>
                    <a:pt x="387745" y="796118"/>
                  </a:lnTo>
                  <a:lnTo>
                    <a:pt x="388647" y="796274"/>
                  </a:lnTo>
                  <a:lnTo>
                    <a:pt x="389440" y="797316"/>
                  </a:lnTo>
                  <a:lnTo>
                    <a:pt x="390420" y="799093"/>
                  </a:lnTo>
                  <a:lnTo>
                    <a:pt x="391748" y="800641"/>
                  </a:lnTo>
                  <a:lnTo>
                    <a:pt x="393842" y="798559"/>
                  </a:lnTo>
                  <a:lnTo>
                    <a:pt x="395525" y="794035"/>
                  </a:lnTo>
                  <a:lnTo>
                    <a:pt x="396921" y="791807"/>
                  </a:lnTo>
                  <a:lnTo>
                    <a:pt x="398968" y="790536"/>
                  </a:lnTo>
                  <a:lnTo>
                    <a:pt x="401504" y="790111"/>
                  </a:lnTo>
                  <a:lnTo>
                    <a:pt x="403802" y="790823"/>
                  </a:lnTo>
                  <a:lnTo>
                    <a:pt x="405121" y="792854"/>
                  </a:lnTo>
                  <a:lnTo>
                    <a:pt x="405763" y="795714"/>
                  </a:lnTo>
                  <a:lnTo>
                    <a:pt x="406420" y="796525"/>
                  </a:lnTo>
                  <a:lnTo>
                    <a:pt x="407872" y="797860"/>
                  </a:lnTo>
                  <a:lnTo>
                    <a:pt x="409320" y="798786"/>
                  </a:lnTo>
                  <a:lnTo>
                    <a:pt x="410921" y="799100"/>
                  </a:lnTo>
                  <a:lnTo>
                    <a:pt x="412521" y="798763"/>
                  </a:lnTo>
                  <a:lnTo>
                    <a:pt x="416224" y="795683"/>
                  </a:lnTo>
                  <a:lnTo>
                    <a:pt x="418118" y="792797"/>
                  </a:lnTo>
                  <a:lnTo>
                    <a:pt x="419052" y="789627"/>
                  </a:lnTo>
                  <a:lnTo>
                    <a:pt x="418657" y="786414"/>
                  </a:lnTo>
                  <a:lnTo>
                    <a:pt x="418771" y="786153"/>
                  </a:lnTo>
                  <a:lnTo>
                    <a:pt x="418890" y="785880"/>
                  </a:lnTo>
                  <a:lnTo>
                    <a:pt x="419004" y="785608"/>
                  </a:lnTo>
                  <a:lnTo>
                    <a:pt x="419124" y="785347"/>
                  </a:lnTo>
                  <a:lnTo>
                    <a:pt x="419237" y="785086"/>
                  </a:lnTo>
                  <a:lnTo>
                    <a:pt x="419350" y="784814"/>
                  </a:lnTo>
                  <a:lnTo>
                    <a:pt x="419470" y="784541"/>
                  </a:lnTo>
                  <a:lnTo>
                    <a:pt x="419584" y="784292"/>
                  </a:lnTo>
                  <a:lnTo>
                    <a:pt x="419693" y="784032"/>
                  </a:lnTo>
                  <a:lnTo>
                    <a:pt x="419815" y="783759"/>
                  </a:lnTo>
                  <a:lnTo>
                    <a:pt x="419934" y="783486"/>
                  </a:lnTo>
                  <a:lnTo>
                    <a:pt x="420047" y="783226"/>
                  </a:lnTo>
                  <a:lnTo>
                    <a:pt x="420168" y="782965"/>
                  </a:lnTo>
                  <a:lnTo>
                    <a:pt x="420288" y="782704"/>
                  </a:lnTo>
                  <a:lnTo>
                    <a:pt x="420401" y="782443"/>
                  </a:lnTo>
                  <a:lnTo>
                    <a:pt x="420521" y="782170"/>
                  </a:lnTo>
                  <a:lnTo>
                    <a:pt x="423156" y="763221"/>
                  </a:lnTo>
                  <a:lnTo>
                    <a:pt x="425802" y="744263"/>
                  </a:lnTo>
                  <a:lnTo>
                    <a:pt x="428467" y="725321"/>
                  </a:lnTo>
                  <a:lnTo>
                    <a:pt x="431146" y="706382"/>
                  </a:lnTo>
                  <a:lnTo>
                    <a:pt x="433841" y="687435"/>
                  </a:lnTo>
                  <a:lnTo>
                    <a:pt x="436544" y="668503"/>
                  </a:lnTo>
                  <a:lnTo>
                    <a:pt x="439276" y="649562"/>
                  </a:lnTo>
                  <a:lnTo>
                    <a:pt x="442011" y="630638"/>
                  </a:lnTo>
                  <a:lnTo>
                    <a:pt x="444761" y="611718"/>
                  </a:lnTo>
                  <a:lnTo>
                    <a:pt x="447532" y="592789"/>
                  </a:lnTo>
                  <a:lnTo>
                    <a:pt x="450313" y="573876"/>
                  </a:lnTo>
                  <a:lnTo>
                    <a:pt x="453109" y="554954"/>
                  </a:lnTo>
                  <a:lnTo>
                    <a:pt x="455914" y="536049"/>
                  </a:lnTo>
                  <a:lnTo>
                    <a:pt x="458742" y="517148"/>
                  </a:lnTo>
                  <a:lnTo>
                    <a:pt x="461581" y="498239"/>
                  </a:lnTo>
                  <a:lnTo>
                    <a:pt x="464434" y="479345"/>
                  </a:lnTo>
                  <a:lnTo>
                    <a:pt x="465525" y="472148"/>
                  </a:lnTo>
                  <a:lnTo>
                    <a:pt x="467031" y="466222"/>
                  </a:lnTo>
                  <a:lnTo>
                    <a:pt x="466931" y="463863"/>
                  </a:lnTo>
                  <a:lnTo>
                    <a:pt x="468823" y="455814"/>
                  </a:lnTo>
                  <a:lnTo>
                    <a:pt x="468600" y="450511"/>
                  </a:lnTo>
                  <a:lnTo>
                    <a:pt x="470203" y="439697"/>
                  </a:lnTo>
                  <a:lnTo>
                    <a:pt x="469758" y="434524"/>
                  </a:lnTo>
                  <a:lnTo>
                    <a:pt x="469752" y="434445"/>
                  </a:lnTo>
                  <a:lnTo>
                    <a:pt x="472070" y="427814"/>
                  </a:lnTo>
                  <a:lnTo>
                    <a:pt x="470723" y="424416"/>
                  </a:lnTo>
                  <a:lnTo>
                    <a:pt x="466231" y="417646"/>
                  </a:lnTo>
                  <a:lnTo>
                    <a:pt x="466183" y="416294"/>
                  </a:lnTo>
                  <a:lnTo>
                    <a:pt x="466853" y="413866"/>
                  </a:lnTo>
                  <a:lnTo>
                    <a:pt x="467071" y="412557"/>
                  </a:lnTo>
                  <a:lnTo>
                    <a:pt x="466360" y="408197"/>
                  </a:lnTo>
                  <a:lnTo>
                    <a:pt x="466601" y="407907"/>
                  </a:lnTo>
                  <a:lnTo>
                    <a:pt x="466115" y="407061"/>
                  </a:lnTo>
                  <a:lnTo>
                    <a:pt x="465755" y="406614"/>
                  </a:lnTo>
                  <a:lnTo>
                    <a:pt x="465162" y="406399"/>
                  </a:lnTo>
                  <a:lnTo>
                    <a:pt x="464007" y="406289"/>
                  </a:lnTo>
                  <a:lnTo>
                    <a:pt x="463294" y="405744"/>
                  </a:lnTo>
                  <a:lnTo>
                    <a:pt x="460695" y="402207"/>
                  </a:lnTo>
                  <a:lnTo>
                    <a:pt x="459609" y="401589"/>
                  </a:lnTo>
                  <a:lnTo>
                    <a:pt x="457085" y="400663"/>
                  </a:lnTo>
                  <a:lnTo>
                    <a:pt x="456112" y="399919"/>
                  </a:lnTo>
                  <a:lnTo>
                    <a:pt x="455314" y="398408"/>
                  </a:lnTo>
                  <a:lnTo>
                    <a:pt x="455357" y="397241"/>
                  </a:lnTo>
                  <a:lnTo>
                    <a:pt x="455607" y="396135"/>
                  </a:lnTo>
                  <a:lnTo>
                    <a:pt x="455447" y="394788"/>
                  </a:lnTo>
                  <a:lnTo>
                    <a:pt x="454733" y="393572"/>
                  </a:lnTo>
                  <a:lnTo>
                    <a:pt x="453922" y="392986"/>
                  </a:lnTo>
                  <a:lnTo>
                    <a:pt x="453079" y="392605"/>
                  </a:lnTo>
                  <a:lnTo>
                    <a:pt x="452296" y="391957"/>
                  </a:lnTo>
                  <a:lnTo>
                    <a:pt x="451221" y="390367"/>
                  </a:lnTo>
                  <a:lnTo>
                    <a:pt x="450915" y="389222"/>
                  </a:lnTo>
                  <a:lnTo>
                    <a:pt x="451182" y="386231"/>
                  </a:lnTo>
                  <a:lnTo>
                    <a:pt x="450232" y="384645"/>
                  </a:lnTo>
                  <a:lnTo>
                    <a:pt x="445800" y="379985"/>
                  </a:lnTo>
                  <a:lnTo>
                    <a:pt x="444587" y="377336"/>
                  </a:lnTo>
                  <a:lnTo>
                    <a:pt x="445273" y="375195"/>
                  </a:lnTo>
                  <a:lnTo>
                    <a:pt x="448724" y="369515"/>
                  </a:lnTo>
                  <a:lnTo>
                    <a:pt x="449410" y="366727"/>
                  </a:lnTo>
                  <a:lnTo>
                    <a:pt x="449064" y="365345"/>
                  </a:lnTo>
                  <a:lnTo>
                    <a:pt x="448384" y="364415"/>
                  </a:lnTo>
                  <a:lnTo>
                    <a:pt x="447612" y="363574"/>
                  </a:lnTo>
                  <a:lnTo>
                    <a:pt x="446981" y="362437"/>
                  </a:lnTo>
                  <a:lnTo>
                    <a:pt x="446721" y="361313"/>
                  </a:lnTo>
                  <a:lnTo>
                    <a:pt x="446587" y="357879"/>
                  </a:lnTo>
                  <a:lnTo>
                    <a:pt x="445995" y="355337"/>
                  </a:lnTo>
                  <a:lnTo>
                    <a:pt x="445022" y="353069"/>
                  </a:lnTo>
                  <a:lnTo>
                    <a:pt x="443564" y="351107"/>
                  </a:lnTo>
                  <a:lnTo>
                    <a:pt x="441527" y="349503"/>
                  </a:lnTo>
                  <a:lnTo>
                    <a:pt x="439557" y="348567"/>
                  </a:lnTo>
                  <a:lnTo>
                    <a:pt x="430314" y="345663"/>
                  </a:lnTo>
                  <a:lnTo>
                    <a:pt x="428550" y="344355"/>
                  </a:lnTo>
                  <a:lnTo>
                    <a:pt x="425043" y="340779"/>
                  </a:lnTo>
                  <a:lnTo>
                    <a:pt x="423842" y="340013"/>
                  </a:lnTo>
                  <a:lnTo>
                    <a:pt x="421176" y="338928"/>
                  </a:lnTo>
                  <a:lnTo>
                    <a:pt x="420012" y="338184"/>
                  </a:lnTo>
                  <a:lnTo>
                    <a:pt x="419125" y="337074"/>
                  </a:lnTo>
                  <a:lnTo>
                    <a:pt x="417992" y="334553"/>
                  </a:lnTo>
                  <a:lnTo>
                    <a:pt x="417231" y="333508"/>
                  </a:lnTo>
                  <a:lnTo>
                    <a:pt x="415241" y="332370"/>
                  </a:lnTo>
                  <a:lnTo>
                    <a:pt x="410664" y="331619"/>
                  </a:lnTo>
                  <a:lnTo>
                    <a:pt x="408507" y="330899"/>
                  </a:lnTo>
                  <a:lnTo>
                    <a:pt x="407255" y="329945"/>
                  </a:lnTo>
                  <a:lnTo>
                    <a:pt x="404616" y="326256"/>
                  </a:lnTo>
                  <a:lnTo>
                    <a:pt x="398665" y="321212"/>
                  </a:lnTo>
                  <a:lnTo>
                    <a:pt x="394105" y="316311"/>
                  </a:lnTo>
                  <a:lnTo>
                    <a:pt x="392715" y="313973"/>
                  </a:lnTo>
                  <a:lnTo>
                    <a:pt x="391967" y="309929"/>
                  </a:lnTo>
                  <a:lnTo>
                    <a:pt x="391995" y="304097"/>
                  </a:lnTo>
                  <a:lnTo>
                    <a:pt x="392010" y="301134"/>
                  </a:lnTo>
                  <a:lnTo>
                    <a:pt x="392061" y="293335"/>
                  </a:lnTo>
                  <a:lnTo>
                    <a:pt x="392143" y="282309"/>
                  </a:lnTo>
                  <a:lnTo>
                    <a:pt x="392233" y="269665"/>
                  </a:lnTo>
                  <a:lnTo>
                    <a:pt x="392317" y="257023"/>
                  </a:lnTo>
                  <a:lnTo>
                    <a:pt x="392414" y="246000"/>
                  </a:lnTo>
                  <a:lnTo>
                    <a:pt x="392480" y="238205"/>
                  </a:lnTo>
                  <a:lnTo>
                    <a:pt x="392508" y="235243"/>
                  </a:lnTo>
                  <a:lnTo>
                    <a:pt x="392573" y="227173"/>
                  </a:lnTo>
                  <a:lnTo>
                    <a:pt x="394303" y="228638"/>
                  </a:lnTo>
                  <a:lnTo>
                    <a:pt x="396443" y="227898"/>
                  </a:lnTo>
                  <a:lnTo>
                    <a:pt x="398880" y="226600"/>
                  </a:lnTo>
                  <a:lnTo>
                    <a:pt x="401486" y="226371"/>
                  </a:lnTo>
                  <a:lnTo>
                    <a:pt x="404208" y="226747"/>
                  </a:lnTo>
                  <a:lnTo>
                    <a:pt x="406377" y="226245"/>
                  </a:lnTo>
                  <a:lnTo>
                    <a:pt x="408595" y="225465"/>
                  </a:lnTo>
                  <a:lnTo>
                    <a:pt x="416451" y="224516"/>
                  </a:lnTo>
                  <a:lnTo>
                    <a:pt x="421091" y="223280"/>
                  </a:lnTo>
                  <a:lnTo>
                    <a:pt x="425397" y="221431"/>
                  </a:lnTo>
                  <a:lnTo>
                    <a:pt x="429338" y="219076"/>
                  </a:lnTo>
                  <a:lnTo>
                    <a:pt x="433660" y="215371"/>
                  </a:lnTo>
                  <a:lnTo>
                    <a:pt x="435401" y="215118"/>
                  </a:lnTo>
                  <a:lnTo>
                    <a:pt x="438665" y="216393"/>
                  </a:lnTo>
                  <a:lnTo>
                    <a:pt x="442365" y="216953"/>
                  </a:lnTo>
                  <a:lnTo>
                    <a:pt x="444004" y="214916"/>
                  </a:lnTo>
                  <a:lnTo>
                    <a:pt x="445161" y="212309"/>
                  </a:lnTo>
                  <a:lnTo>
                    <a:pt x="447427" y="211176"/>
                  </a:lnTo>
                  <a:lnTo>
                    <a:pt x="449555" y="210794"/>
                  </a:lnTo>
                  <a:lnTo>
                    <a:pt x="453212" y="208174"/>
                  </a:lnTo>
                  <a:lnTo>
                    <a:pt x="455459" y="207036"/>
                  </a:lnTo>
                  <a:lnTo>
                    <a:pt x="458395" y="206494"/>
                  </a:lnTo>
                  <a:lnTo>
                    <a:pt x="460724" y="206909"/>
                  </a:lnTo>
                  <a:lnTo>
                    <a:pt x="462834" y="208211"/>
                  </a:lnTo>
                  <a:lnTo>
                    <a:pt x="471102" y="215996"/>
                  </a:lnTo>
                  <a:lnTo>
                    <a:pt x="471843" y="216354"/>
                  </a:lnTo>
                  <a:lnTo>
                    <a:pt x="474147" y="215143"/>
                  </a:lnTo>
                  <a:lnTo>
                    <a:pt x="476668" y="214291"/>
                  </a:lnTo>
                  <a:lnTo>
                    <a:pt x="478748" y="214147"/>
                  </a:lnTo>
                  <a:lnTo>
                    <a:pt x="479840" y="215352"/>
                  </a:lnTo>
                  <a:lnTo>
                    <a:pt x="479410" y="218561"/>
                  </a:lnTo>
                  <a:lnTo>
                    <a:pt x="481481" y="218310"/>
                  </a:lnTo>
                  <a:lnTo>
                    <a:pt x="485696" y="218701"/>
                  </a:lnTo>
                  <a:lnTo>
                    <a:pt x="487555" y="218474"/>
                  </a:lnTo>
                  <a:lnTo>
                    <a:pt x="488364" y="217877"/>
                  </a:lnTo>
                  <a:lnTo>
                    <a:pt x="489563" y="216060"/>
                  </a:lnTo>
                  <a:lnTo>
                    <a:pt x="490444" y="215447"/>
                  </a:lnTo>
                  <a:lnTo>
                    <a:pt x="491645" y="215354"/>
                  </a:lnTo>
                  <a:lnTo>
                    <a:pt x="493810" y="216031"/>
                  </a:lnTo>
                  <a:lnTo>
                    <a:pt x="494854" y="216127"/>
                  </a:lnTo>
                  <a:lnTo>
                    <a:pt x="496988" y="215298"/>
                  </a:lnTo>
                  <a:lnTo>
                    <a:pt x="497675" y="213799"/>
                  </a:lnTo>
                  <a:lnTo>
                    <a:pt x="497209" y="211737"/>
                  </a:lnTo>
                  <a:lnTo>
                    <a:pt x="495916" y="209221"/>
                  </a:lnTo>
                  <a:lnTo>
                    <a:pt x="495051" y="208486"/>
                  </a:lnTo>
                  <a:lnTo>
                    <a:pt x="492538" y="207451"/>
                  </a:lnTo>
                  <a:lnTo>
                    <a:pt x="491597" y="206620"/>
                  </a:lnTo>
                  <a:lnTo>
                    <a:pt x="491225" y="205043"/>
                  </a:lnTo>
                  <a:lnTo>
                    <a:pt x="492040" y="203986"/>
                  </a:lnTo>
                  <a:lnTo>
                    <a:pt x="493226" y="203020"/>
                  </a:lnTo>
                  <a:lnTo>
                    <a:pt x="493986" y="201750"/>
                  </a:lnTo>
                  <a:lnTo>
                    <a:pt x="493942" y="199096"/>
                  </a:lnTo>
                  <a:lnTo>
                    <a:pt x="492726" y="194002"/>
                  </a:lnTo>
                  <a:lnTo>
                    <a:pt x="492941" y="191573"/>
                  </a:lnTo>
                  <a:lnTo>
                    <a:pt x="493632" y="191114"/>
                  </a:lnTo>
                  <a:lnTo>
                    <a:pt x="494728" y="190872"/>
                  </a:lnTo>
                  <a:lnTo>
                    <a:pt x="495571" y="190286"/>
                  </a:lnTo>
                  <a:lnTo>
                    <a:pt x="495539" y="188720"/>
                  </a:lnTo>
                  <a:lnTo>
                    <a:pt x="494772" y="187795"/>
                  </a:lnTo>
                  <a:lnTo>
                    <a:pt x="493402" y="187065"/>
                  </a:lnTo>
                  <a:lnTo>
                    <a:pt x="490726" y="186183"/>
                  </a:lnTo>
                  <a:lnTo>
                    <a:pt x="488848" y="184502"/>
                  </a:lnTo>
                  <a:lnTo>
                    <a:pt x="489431" y="180287"/>
                  </a:lnTo>
                  <a:lnTo>
                    <a:pt x="486895" y="178864"/>
                  </a:lnTo>
                  <a:lnTo>
                    <a:pt x="486538" y="177700"/>
                  </a:lnTo>
                  <a:lnTo>
                    <a:pt x="486397" y="176356"/>
                  </a:lnTo>
                  <a:lnTo>
                    <a:pt x="486072" y="175304"/>
                  </a:lnTo>
                  <a:lnTo>
                    <a:pt x="485209" y="174510"/>
                  </a:lnTo>
                  <a:lnTo>
                    <a:pt x="483242" y="173318"/>
                  </a:lnTo>
                  <a:lnTo>
                    <a:pt x="481241" y="170968"/>
                  </a:lnTo>
                  <a:lnTo>
                    <a:pt x="479551" y="169880"/>
                  </a:lnTo>
                  <a:lnTo>
                    <a:pt x="473765" y="167239"/>
                  </a:lnTo>
                  <a:lnTo>
                    <a:pt x="471901" y="167005"/>
                  </a:lnTo>
                  <a:lnTo>
                    <a:pt x="470083" y="167582"/>
                  </a:lnTo>
                  <a:lnTo>
                    <a:pt x="464712" y="171870"/>
                  </a:lnTo>
                  <a:lnTo>
                    <a:pt x="463530" y="171723"/>
                  </a:lnTo>
                  <a:lnTo>
                    <a:pt x="461343" y="170551"/>
                  </a:lnTo>
                  <a:lnTo>
                    <a:pt x="460750" y="170058"/>
                  </a:lnTo>
                  <a:lnTo>
                    <a:pt x="460391" y="169559"/>
                  </a:lnTo>
                  <a:lnTo>
                    <a:pt x="459885" y="169073"/>
                  </a:lnTo>
                  <a:lnTo>
                    <a:pt x="458847" y="168643"/>
                  </a:lnTo>
                  <a:lnTo>
                    <a:pt x="457750" y="168563"/>
                  </a:lnTo>
                  <a:lnTo>
                    <a:pt x="454103" y="169300"/>
                  </a:lnTo>
                  <a:lnTo>
                    <a:pt x="450329" y="169579"/>
                  </a:lnTo>
                  <a:lnTo>
                    <a:pt x="449141" y="169505"/>
                  </a:lnTo>
                  <a:lnTo>
                    <a:pt x="444122" y="168049"/>
                  </a:lnTo>
                  <a:lnTo>
                    <a:pt x="441462" y="168108"/>
                  </a:lnTo>
                  <a:lnTo>
                    <a:pt x="430452" y="170392"/>
                  </a:lnTo>
                  <a:lnTo>
                    <a:pt x="429243" y="170182"/>
                  </a:lnTo>
                  <a:lnTo>
                    <a:pt x="429024" y="167651"/>
                  </a:lnTo>
                  <a:lnTo>
                    <a:pt x="428009" y="167088"/>
                  </a:lnTo>
                  <a:lnTo>
                    <a:pt x="426531" y="166923"/>
                  </a:lnTo>
                  <a:lnTo>
                    <a:pt x="425049" y="166944"/>
                  </a:lnTo>
                  <a:lnTo>
                    <a:pt x="422179" y="167909"/>
                  </a:lnTo>
                  <a:lnTo>
                    <a:pt x="417444" y="171313"/>
                  </a:lnTo>
                  <a:lnTo>
                    <a:pt x="414819" y="171217"/>
                  </a:lnTo>
                  <a:lnTo>
                    <a:pt x="414737" y="164289"/>
                  </a:lnTo>
                  <a:lnTo>
                    <a:pt x="414657" y="156332"/>
                  </a:lnTo>
                  <a:lnTo>
                    <a:pt x="414585" y="148387"/>
                  </a:lnTo>
                  <a:lnTo>
                    <a:pt x="414503" y="140432"/>
                  </a:lnTo>
                  <a:lnTo>
                    <a:pt x="414432" y="132479"/>
                  </a:lnTo>
                  <a:lnTo>
                    <a:pt x="414357" y="124521"/>
                  </a:lnTo>
                  <a:lnTo>
                    <a:pt x="414288" y="116573"/>
                  </a:lnTo>
                  <a:lnTo>
                    <a:pt x="414219" y="108622"/>
                  </a:lnTo>
                  <a:lnTo>
                    <a:pt x="414161" y="100672"/>
                  </a:lnTo>
                  <a:lnTo>
                    <a:pt x="413254" y="96235"/>
                  </a:lnTo>
                  <a:lnTo>
                    <a:pt x="414975" y="96146"/>
                  </a:lnTo>
                  <a:lnTo>
                    <a:pt x="418840" y="95946"/>
                  </a:lnTo>
                  <a:lnTo>
                    <a:pt x="420938" y="95196"/>
                  </a:lnTo>
                  <a:lnTo>
                    <a:pt x="425825" y="92324"/>
                  </a:lnTo>
                  <a:lnTo>
                    <a:pt x="427796" y="91767"/>
                  </a:lnTo>
                  <a:lnTo>
                    <a:pt x="429830" y="91704"/>
                  </a:lnTo>
                  <a:lnTo>
                    <a:pt x="432289" y="91915"/>
                  </a:lnTo>
                  <a:lnTo>
                    <a:pt x="436998" y="91243"/>
                  </a:lnTo>
                  <a:lnTo>
                    <a:pt x="444850" y="87172"/>
                  </a:lnTo>
                  <a:lnTo>
                    <a:pt x="449252" y="86634"/>
                  </a:lnTo>
                  <a:lnTo>
                    <a:pt x="457636" y="87929"/>
                  </a:lnTo>
                  <a:lnTo>
                    <a:pt x="466397" y="91147"/>
                  </a:lnTo>
                  <a:lnTo>
                    <a:pt x="471114" y="91466"/>
                  </a:lnTo>
                  <a:lnTo>
                    <a:pt x="476617" y="91155"/>
                  </a:lnTo>
                  <a:lnTo>
                    <a:pt x="491117" y="90329"/>
                  </a:lnTo>
                  <a:lnTo>
                    <a:pt x="511628" y="89169"/>
                  </a:lnTo>
                  <a:lnTo>
                    <a:pt x="535147" y="87851"/>
                  </a:lnTo>
                  <a:lnTo>
                    <a:pt x="558668" y="86548"/>
                  </a:lnTo>
                  <a:lnTo>
                    <a:pt x="579195" y="85426"/>
                  </a:lnTo>
                  <a:lnTo>
                    <a:pt x="593719" y="84641"/>
                  </a:lnTo>
                  <a:lnTo>
                    <a:pt x="599227" y="84343"/>
                  </a:lnTo>
                  <a:lnTo>
                    <a:pt x="607895" y="83874"/>
                  </a:lnTo>
                  <a:lnTo>
                    <a:pt x="605914" y="83008"/>
                  </a:lnTo>
                  <a:lnTo>
                    <a:pt x="604941" y="82349"/>
                  </a:lnTo>
                  <a:lnTo>
                    <a:pt x="604593" y="81607"/>
                  </a:lnTo>
                  <a:lnTo>
                    <a:pt x="604688" y="80148"/>
                  </a:lnTo>
                  <a:lnTo>
                    <a:pt x="604355" y="79158"/>
                  </a:lnTo>
                  <a:lnTo>
                    <a:pt x="603426" y="78636"/>
                  </a:lnTo>
                  <a:lnTo>
                    <a:pt x="599117" y="78679"/>
                  </a:lnTo>
                  <a:lnTo>
                    <a:pt x="598842" y="76608"/>
                  </a:lnTo>
                  <a:lnTo>
                    <a:pt x="599062" y="74066"/>
                  </a:lnTo>
                  <a:lnTo>
                    <a:pt x="597969" y="72754"/>
                  </a:lnTo>
                  <a:lnTo>
                    <a:pt x="595045" y="72544"/>
                  </a:lnTo>
                  <a:lnTo>
                    <a:pt x="594284" y="72107"/>
                  </a:lnTo>
                  <a:lnTo>
                    <a:pt x="596481" y="68664"/>
                  </a:lnTo>
                  <a:lnTo>
                    <a:pt x="603193" y="51034"/>
                  </a:lnTo>
                  <a:lnTo>
                    <a:pt x="604177" y="50168"/>
                  </a:lnTo>
                  <a:lnTo>
                    <a:pt x="604733" y="50906"/>
                  </a:lnTo>
                  <a:lnTo>
                    <a:pt x="604777" y="53218"/>
                  </a:lnTo>
                  <a:lnTo>
                    <a:pt x="605031" y="54064"/>
                  </a:lnTo>
                  <a:lnTo>
                    <a:pt x="605968" y="54889"/>
                  </a:lnTo>
                  <a:lnTo>
                    <a:pt x="606818" y="55244"/>
                  </a:lnTo>
                  <a:lnTo>
                    <a:pt x="609198" y="55603"/>
                  </a:lnTo>
                  <a:lnTo>
                    <a:pt x="611857" y="56541"/>
                  </a:lnTo>
                  <a:lnTo>
                    <a:pt x="613607" y="58042"/>
                  </a:lnTo>
                  <a:lnTo>
                    <a:pt x="614766" y="60093"/>
                  </a:lnTo>
                  <a:lnTo>
                    <a:pt x="617386" y="67364"/>
                  </a:lnTo>
                  <a:lnTo>
                    <a:pt x="619813" y="72266"/>
                  </a:lnTo>
                  <a:lnTo>
                    <a:pt x="622959" y="76592"/>
                  </a:lnTo>
                  <a:lnTo>
                    <a:pt x="626859" y="79568"/>
                  </a:lnTo>
                  <a:lnTo>
                    <a:pt x="630716" y="80501"/>
                  </a:lnTo>
                  <a:lnTo>
                    <a:pt x="634862" y="80155"/>
                  </a:lnTo>
                  <a:lnTo>
                    <a:pt x="638957" y="78970"/>
                  </a:lnTo>
                  <a:lnTo>
                    <a:pt x="642703" y="77413"/>
                  </a:lnTo>
                  <a:lnTo>
                    <a:pt x="647244" y="74585"/>
                  </a:lnTo>
                  <a:lnTo>
                    <a:pt x="650705" y="71108"/>
                  </a:lnTo>
                  <a:lnTo>
                    <a:pt x="664406" y="51857"/>
                  </a:lnTo>
                  <a:lnTo>
                    <a:pt x="673155" y="42017"/>
                  </a:lnTo>
                  <a:lnTo>
                    <a:pt x="677576" y="39681"/>
                  </a:lnTo>
                  <a:lnTo>
                    <a:pt x="680668" y="36820"/>
                  </a:lnTo>
                  <a:lnTo>
                    <a:pt x="682621" y="35474"/>
                  </a:lnTo>
                  <a:lnTo>
                    <a:pt x="686642" y="34760"/>
                  </a:lnTo>
                  <a:lnTo>
                    <a:pt x="687703" y="34189"/>
                  </a:lnTo>
                  <a:lnTo>
                    <a:pt x="689636" y="32042"/>
                  </a:lnTo>
                  <a:lnTo>
                    <a:pt x="690714" y="31363"/>
                  </a:lnTo>
                  <a:lnTo>
                    <a:pt x="692455" y="31443"/>
                  </a:lnTo>
                  <a:lnTo>
                    <a:pt x="697417" y="32969"/>
                  </a:lnTo>
                  <a:lnTo>
                    <a:pt x="699266" y="33774"/>
                  </a:lnTo>
                  <a:lnTo>
                    <a:pt x="702196" y="36495"/>
                  </a:lnTo>
                  <a:lnTo>
                    <a:pt x="704569" y="40647"/>
                  </a:lnTo>
                  <a:lnTo>
                    <a:pt x="708326" y="49477"/>
                  </a:lnTo>
                  <a:lnTo>
                    <a:pt x="711129" y="54221"/>
                  </a:lnTo>
                  <a:lnTo>
                    <a:pt x="723880" y="70251"/>
                  </a:lnTo>
                  <a:lnTo>
                    <a:pt x="728426" y="79056"/>
                  </a:lnTo>
                  <a:lnTo>
                    <a:pt x="732509" y="90984"/>
                  </a:lnTo>
                  <a:lnTo>
                    <a:pt x="733673" y="98243"/>
                  </a:lnTo>
                  <a:lnTo>
                    <a:pt x="731251" y="131572"/>
                  </a:lnTo>
                  <a:lnTo>
                    <a:pt x="731758" y="137563"/>
                  </a:lnTo>
                  <a:lnTo>
                    <a:pt x="732762" y="140424"/>
                  </a:lnTo>
                  <a:lnTo>
                    <a:pt x="735172" y="140685"/>
                  </a:lnTo>
                  <a:lnTo>
                    <a:pt x="745164" y="137405"/>
                  </a:lnTo>
                  <a:lnTo>
                    <a:pt x="752606" y="134956"/>
                  </a:lnTo>
                  <a:lnTo>
                    <a:pt x="757014" y="133858"/>
                  </a:lnTo>
                  <a:lnTo>
                    <a:pt x="759148" y="135648"/>
                  </a:lnTo>
                  <a:lnTo>
                    <a:pt x="764769" y="140369"/>
                  </a:lnTo>
                  <a:lnTo>
                    <a:pt x="772719" y="147039"/>
                  </a:lnTo>
                  <a:lnTo>
                    <a:pt x="781839" y="154691"/>
                  </a:lnTo>
                  <a:lnTo>
                    <a:pt x="790956" y="162356"/>
                  </a:lnTo>
                  <a:lnTo>
                    <a:pt x="798910" y="169030"/>
                  </a:lnTo>
                  <a:lnTo>
                    <a:pt x="804536" y="173754"/>
                  </a:lnTo>
                  <a:lnTo>
                    <a:pt x="806666" y="175547"/>
                  </a:lnTo>
                  <a:lnTo>
                    <a:pt x="811612" y="179709"/>
                  </a:lnTo>
                  <a:lnTo>
                    <a:pt x="818699" y="184293"/>
                  </a:lnTo>
                  <a:lnTo>
                    <a:pt x="825769" y="185517"/>
                  </a:lnTo>
                  <a:lnTo>
                    <a:pt x="832290" y="183251"/>
                  </a:lnTo>
                  <a:lnTo>
                    <a:pt x="834542" y="183108"/>
                  </a:lnTo>
                  <a:lnTo>
                    <a:pt x="836828" y="183942"/>
                  </a:lnTo>
                  <a:lnTo>
                    <a:pt x="838688" y="185225"/>
                  </a:lnTo>
                  <a:lnTo>
                    <a:pt x="840633" y="186289"/>
                  </a:lnTo>
                  <a:lnTo>
                    <a:pt x="843168" y="186389"/>
                  </a:lnTo>
                  <a:lnTo>
                    <a:pt x="845833" y="185030"/>
                  </a:lnTo>
                  <a:lnTo>
                    <a:pt x="849459" y="180735"/>
                  </a:lnTo>
                  <a:lnTo>
                    <a:pt x="851950" y="179534"/>
                  </a:lnTo>
                  <a:lnTo>
                    <a:pt x="856977" y="178988"/>
                  </a:lnTo>
                  <a:lnTo>
                    <a:pt x="859236" y="178299"/>
                  </a:lnTo>
                  <a:lnTo>
                    <a:pt x="861536" y="176779"/>
                  </a:lnTo>
                  <a:lnTo>
                    <a:pt x="863975" y="174247"/>
                  </a:lnTo>
                  <a:lnTo>
                    <a:pt x="868335" y="168664"/>
                  </a:lnTo>
                  <a:lnTo>
                    <a:pt x="870896" y="166127"/>
                  </a:lnTo>
                  <a:lnTo>
                    <a:pt x="873160" y="164479"/>
                  </a:lnTo>
                  <a:lnTo>
                    <a:pt x="883087" y="159394"/>
                  </a:lnTo>
                  <a:lnTo>
                    <a:pt x="887663" y="156302"/>
                  </a:lnTo>
                  <a:lnTo>
                    <a:pt x="890475" y="155280"/>
                  </a:lnTo>
                  <a:lnTo>
                    <a:pt x="892770" y="154890"/>
                  </a:lnTo>
                  <a:lnTo>
                    <a:pt x="901119" y="154785"/>
                  </a:lnTo>
                  <a:lnTo>
                    <a:pt x="903495" y="154302"/>
                  </a:lnTo>
                  <a:lnTo>
                    <a:pt x="904889" y="154430"/>
                  </a:lnTo>
                  <a:lnTo>
                    <a:pt x="906410" y="155046"/>
                  </a:lnTo>
                  <a:lnTo>
                    <a:pt x="907819" y="156030"/>
                  </a:lnTo>
                  <a:lnTo>
                    <a:pt x="909105" y="157193"/>
                  </a:lnTo>
                  <a:lnTo>
                    <a:pt x="911921" y="160466"/>
                  </a:lnTo>
                  <a:lnTo>
                    <a:pt x="913186" y="162731"/>
                  </a:lnTo>
                  <a:lnTo>
                    <a:pt x="913981" y="165208"/>
                  </a:lnTo>
                  <a:lnTo>
                    <a:pt x="914189" y="167932"/>
                  </a:lnTo>
                  <a:lnTo>
                    <a:pt x="912392" y="173367"/>
                  </a:lnTo>
                  <a:lnTo>
                    <a:pt x="908976" y="177946"/>
                  </a:lnTo>
                  <a:lnTo>
                    <a:pt x="906260" y="182542"/>
                  </a:lnTo>
                  <a:lnTo>
                    <a:pt x="906577" y="188020"/>
                  </a:lnTo>
                  <a:lnTo>
                    <a:pt x="907869" y="190409"/>
                  </a:lnTo>
                  <a:lnTo>
                    <a:pt x="909486" y="191974"/>
                  </a:lnTo>
                  <a:lnTo>
                    <a:pt x="911553" y="192654"/>
                  </a:lnTo>
                  <a:lnTo>
                    <a:pt x="914202" y="192355"/>
                  </a:lnTo>
                  <a:lnTo>
                    <a:pt x="916712" y="191336"/>
                  </a:lnTo>
                  <a:lnTo>
                    <a:pt x="919571" y="189617"/>
                  </a:lnTo>
                  <a:lnTo>
                    <a:pt x="922042" y="187475"/>
                  </a:lnTo>
                  <a:lnTo>
                    <a:pt x="924127" y="183831"/>
                  </a:lnTo>
                  <a:lnTo>
                    <a:pt x="926272" y="181353"/>
                  </a:lnTo>
                  <a:lnTo>
                    <a:pt x="926765" y="179759"/>
                  </a:lnTo>
                  <a:lnTo>
                    <a:pt x="926561" y="176469"/>
                  </a:lnTo>
                  <a:lnTo>
                    <a:pt x="926688" y="175510"/>
                  </a:lnTo>
                  <a:lnTo>
                    <a:pt x="927761" y="172652"/>
                  </a:lnTo>
                  <a:lnTo>
                    <a:pt x="929000" y="170393"/>
                  </a:lnTo>
                  <a:lnTo>
                    <a:pt x="936029" y="161483"/>
                  </a:lnTo>
                  <a:lnTo>
                    <a:pt x="937970" y="160432"/>
                  </a:lnTo>
                  <a:lnTo>
                    <a:pt x="940958" y="160217"/>
                  </a:lnTo>
                  <a:lnTo>
                    <a:pt x="945701" y="160727"/>
                  </a:lnTo>
                  <a:lnTo>
                    <a:pt x="948035" y="160482"/>
                  </a:lnTo>
                  <a:lnTo>
                    <a:pt x="950343" y="159291"/>
                  </a:lnTo>
                  <a:lnTo>
                    <a:pt x="953076" y="155534"/>
                  </a:lnTo>
                  <a:lnTo>
                    <a:pt x="954234" y="150751"/>
                  </a:lnTo>
                  <a:lnTo>
                    <a:pt x="955074" y="141074"/>
                  </a:lnTo>
                  <a:lnTo>
                    <a:pt x="957714" y="135579"/>
                  </a:lnTo>
                  <a:lnTo>
                    <a:pt x="961888" y="134338"/>
                  </a:lnTo>
                  <a:lnTo>
                    <a:pt x="966617" y="134562"/>
                  </a:lnTo>
                  <a:lnTo>
                    <a:pt x="970896" y="133502"/>
                  </a:lnTo>
                  <a:lnTo>
                    <a:pt x="971096" y="133030"/>
                  </a:lnTo>
                  <a:lnTo>
                    <a:pt x="971194" y="131449"/>
                  </a:lnTo>
                  <a:lnTo>
                    <a:pt x="971447" y="130831"/>
                  </a:lnTo>
                  <a:lnTo>
                    <a:pt x="971933" y="130489"/>
                  </a:lnTo>
                  <a:lnTo>
                    <a:pt x="973068" y="130023"/>
                  </a:lnTo>
                  <a:lnTo>
                    <a:pt x="973525" y="129706"/>
                  </a:lnTo>
                  <a:lnTo>
                    <a:pt x="977286" y="126249"/>
                  </a:lnTo>
                  <a:lnTo>
                    <a:pt x="978481" y="125484"/>
                  </a:lnTo>
                  <a:lnTo>
                    <a:pt x="981145" y="124656"/>
                  </a:lnTo>
                  <a:lnTo>
                    <a:pt x="983253" y="124363"/>
                  </a:lnTo>
                  <a:lnTo>
                    <a:pt x="985241" y="123713"/>
                  </a:lnTo>
                  <a:lnTo>
                    <a:pt x="987495" y="121862"/>
                  </a:lnTo>
                  <a:lnTo>
                    <a:pt x="990053" y="119018"/>
                  </a:lnTo>
                  <a:lnTo>
                    <a:pt x="991889" y="117542"/>
                  </a:lnTo>
                  <a:lnTo>
                    <a:pt x="993952" y="117484"/>
                  </a:lnTo>
                  <a:lnTo>
                    <a:pt x="999773" y="119979"/>
                  </a:lnTo>
                  <a:lnTo>
                    <a:pt x="1002101" y="120274"/>
                  </a:lnTo>
                  <a:lnTo>
                    <a:pt x="1004446" y="119687"/>
                  </a:lnTo>
                  <a:lnTo>
                    <a:pt x="1018978" y="109446"/>
                  </a:lnTo>
                  <a:lnTo>
                    <a:pt x="1020463" y="107220"/>
                  </a:lnTo>
                  <a:lnTo>
                    <a:pt x="1022825" y="101899"/>
                  </a:lnTo>
                  <a:lnTo>
                    <a:pt x="1025000" y="99045"/>
                  </a:lnTo>
                  <a:lnTo>
                    <a:pt x="1027672" y="97071"/>
                  </a:lnTo>
                  <a:lnTo>
                    <a:pt x="1033751" y="93682"/>
                  </a:lnTo>
                  <a:lnTo>
                    <a:pt x="1038566" y="89915"/>
                  </a:lnTo>
                  <a:lnTo>
                    <a:pt x="1041335" y="88254"/>
                  </a:lnTo>
                  <a:lnTo>
                    <a:pt x="1043942" y="87833"/>
                  </a:lnTo>
                  <a:lnTo>
                    <a:pt x="1046482" y="89242"/>
                  </a:lnTo>
                  <a:lnTo>
                    <a:pt x="1046595" y="91507"/>
                  </a:lnTo>
                  <a:lnTo>
                    <a:pt x="1044189" y="96315"/>
                  </a:lnTo>
                  <a:lnTo>
                    <a:pt x="1043479" y="98493"/>
                  </a:lnTo>
                  <a:lnTo>
                    <a:pt x="1043115" y="101444"/>
                  </a:lnTo>
                  <a:lnTo>
                    <a:pt x="1043743" y="104052"/>
                  </a:lnTo>
                  <a:lnTo>
                    <a:pt x="1046008" y="105175"/>
                  </a:lnTo>
                  <a:lnTo>
                    <a:pt x="1047982" y="104277"/>
                  </a:lnTo>
                  <a:lnTo>
                    <a:pt x="1049371" y="102107"/>
                  </a:lnTo>
                  <a:lnTo>
                    <a:pt x="1051504" y="97393"/>
                  </a:lnTo>
                  <a:lnTo>
                    <a:pt x="1053833" y="94744"/>
                  </a:lnTo>
                  <a:lnTo>
                    <a:pt x="1061796" y="88616"/>
                  </a:lnTo>
                  <a:lnTo>
                    <a:pt x="1068103" y="82154"/>
                  </a:lnTo>
                  <a:lnTo>
                    <a:pt x="1073551" y="78841"/>
                  </a:lnTo>
                  <a:lnTo>
                    <a:pt x="1075863" y="76405"/>
                  </a:lnTo>
                  <a:lnTo>
                    <a:pt x="1077755" y="73553"/>
                  </a:lnTo>
                  <a:lnTo>
                    <a:pt x="1079127" y="70650"/>
                  </a:lnTo>
                  <a:lnTo>
                    <a:pt x="1079739" y="68553"/>
                  </a:lnTo>
                  <a:lnTo>
                    <a:pt x="1080050" y="66340"/>
                  </a:lnTo>
                  <a:lnTo>
                    <a:pt x="1079592" y="59370"/>
                  </a:lnTo>
                  <a:lnTo>
                    <a:pt x="1081340" y="52165"/>
                  </a:lnTo>
                  <a:lnTo>
                    <a:pt x="1082028" y="42227"/>
                  </a:lnTo>
                  <a:lnTo>
                    <a:pt x="1083959" y="38294"/>
                  </a:lnTo>
                  <a:lnTo>
                    <a:pt x="1088743" y="34574"/>
                  </a:lnTo>
                  <a:lnTo>
                    <a:pt x="1092976" y="32952"/>
                  </a:lnTo>
                  <a:lnTo>
                    <a:pt x="1097313" y="32368"/>
                  </a:lnTo>
                  <a:lnTo>
                    <a:pt x="1111033" y="32069"/>
                  </a:lnTo>
                  <a:lnTo>
                    <a:pt x="1113237" y="31676"/>
                  </a:lnTo>
                  <a:lnTo>
                    <a:pt x="1115607" y="30359"/>
                  </a:lnTo>
                  <a:lnTo>
                    <a:pt x="1132298" y="16460"/>
                  </a:lnTo>
                  <a:lnTo>
                    <a:pt x="1138707" y="13326"/>
                  </a:lnTo>
                  <a:lnTo>
                    <a:pt x="1140213" y="13039"/>
                  </a:lnTo>
                  <a:lnTo>
                    <a:pt x="1143506" y="13360"/>
                  </a:lnTo>
                  <a:lnTo>
                    <a:pt x="1144649" y="13306"/>
                  </a:lnTo>
                  <a:lnTo>
                    <a:pt x="1152422" y="11571"/>
                  </a:lnTo>
                  <a:lnTo>
                    <a:pt x="1156079" y="10036"/>
                  </a:lnTo>
                  <a:lnTo>
                    <a:pt x="1157168" y="7569"/>
                  </a:lnTo>
                  <a:lnTo>
                    <a:pt x="1156955" y="5512"/>
                  </a:lnTo>
                  <a:lnTo>
                    <a:pt x="1157325" y="3648"/>
                  </a:lnTo>
                  <a:lnTo>
                    <a:pt x="1158926" y="0"/>
                  </a:lnTo>
                  <a:lnTo>
                    <a:pt x="1159735" y="773"/>
                  </a:lnTo>
                  <a:lnTo>
                    <a:pt x="1165111" y="6001"/>
                  </a:lnTo>
                  <a:lnTo>
                    <a:pt x="1168479" y="7888"/>
                  </a:lnTo>
                  <a:lnTo>
                    <a:pt x="1170299" y="83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4" name="Google Shape;514;p48"/>
            <p:cNvSpPr/>
            <p:nvPr/>
          </p:nvSpPr>
          <p:spPr>
            <a:xfrm>
              <a:off x="4889437" y="2414912"/>
              <a:ext cx="802288" cy="1066121"/>
            </a:xfrm>
            <a:custGeom>
              <a:avLst/>
              <a:gdLst/>
              <a:ahLst/>
              <a:cxnLst/>
              <a:rect l="l" t="t" r="r" b="b"/>
              <a:pathLst>
                <a:path w="802288" h="1066121" extrusionOk="0">
                  <a:moveTo>
                    <a:pt x="753586" y="197535"/>
                  </a:moveTo>
                  <a:lnTo>
                    <a:pt x="754782" y="199006"/>
                  </a:lnTo>
                  <a:lnTo>
                    <a:pt x="756096" y="200040"/>
                  </a:lnTo>
                  <a:lnTo>
                    <a:pt x="758168" y="202200"/>
                  </a:lnTo>
                  <a:lnTo>
                    <a:pt x="761922" y="202980"/>
                  </a:lnTo>
                  <a:lnTo>
                    <a:pt x="763899" y="204145"/>
                  </a:lnTo>
                  <a:lnTo>
                    <a:pt x="766413" y="206431"/>
                  </a:lnTo>
                  <a:lnTo>
                    <a:pt x="768392" y="207487"/>
                  </a:lnTo>
                  <a:lnTo>
                    <a:pt x="768819" y="208604"/>
                  </a:lnTo>
                  <a:lnTo>
                    <a:pt x="765826" y="208620"/>
                  </a:lnTo>
                  <a:lnTo>
                    <a:pt x="761407" y="207819"/>
                  </a:lnTo>
                  <a:lnTo>
                    <a:pt x="759215" y="206205"/>
                  </a:lnTo>
                  <a:lnTo>
                    <a:pt x="756245" y="204899"/>
                  </a:lnTo>
                  <a:lnTo>
                    <a:pt x="752273" y="203893"/>
                  </a:lnTo>
                  <a:lnTo>
                    <a:pt x="751305" y="201987"/>
                  </a:lnTo>
                  <a:lnTo>
                    <a:pt x="751346" y="199231"/>
                  </a:lnTo>
                  <a:lnTo>
                    <a:pt x="752256" y="197605"/>
                  </a:lnTo>
                  <a:close/>
                  <a:moveTo>
                    <a:pt x="761491" y="196876"/>
                  </a:moveTo>
                  <a:lnTo>
                    <a:pt x="770655" y="197798"/>
                  </a:lnTo>
                  <a:lnTo>
                    <a:pt x="772709" y="198568"/>
                  </a:lnTo>
                  <a:lnTo>
                    <a:pt x="774323" y="199857"/>
                  </a:lnTo>
                  <a:lnTo>
                    <a:pt x="775571" y="201669"/>
                  </a:lnTo>
                  <a:lnTo>
                    <a:pt x="776004" y="201373"/>
                  </a:lnTo>
                  <a:lnTo>
                    <a:pt x="776123" y="201265"/>
                  </a:lnTo>
                  <a:lnTo>
                    <a:pt x="776372" y="200973"/>
                  </a:lnTo>
                  <a:lnTo>
                    <a:pt x="777081" y="200996"/>
                  </a:lnTo>
                  <a:lnTo>
                    <a:pt x="776980" y="202267"/>
                  </a:lnTo>
                  <a:lnTo>
                    <a:pt x="777097" y="203471"/>
                  </a:lnTo>
                  <a:lnTo>
                    <a:pt x="777402" y="204643"/>
                  </a:lnTo>
                  <a:lnTo>
                    <a:pt x="777864" y="205680"/>
                  </a:lnTo>
                  <a:lnTo>
                    <a:pt x="776991" y="206223"/>
                  </a:lnTo>
                  <a:lnTo>
                    <a:pt x="776035" y="206679"/>
                  </a:lnTo>
                  <a:lnTo>
                    <a:pt x="775011" y="207002"/>
                  </a:lnTo>
                  <a:lnTo>
                    <a:pt x="772512" y="207314"/>
                  </a:lnTo>
                  <a:lnTo>
                    <a:pt x="771219" y="207066"/>
                  </a:lnTo>
                  <a:lnTo>
                    <a:pt x="770102" y="206430"/>
                  </a:lnTo>
                  <a:lnTo>
                    <a:pt x="769203" y="205399"/>
                  </a:lnTo>
                  <a:lnTo>
                    <a:pt x="770824" y="204785"/>
                  </a:lnTo>
                  <a:lnTo>
                    <a:pt x="771581" y="204754"/>
                  </a:lnTo>
                  <a:lnTo>
                    <a:pt x="771595" y="203901"/>
                  </a:lnTo>
                  <a:lnTo>
                    <a:pt x="770063" y="203627"/>
                  </a:lnTo>
                  <a:lnTo>
                    <a:pt x="768960" y="203029"/>
                  </a:lnTo>
                  <a:lnTo>
                    <a:pt x="768581" y="202070"/>
                  </a:lnTo>
                  <a:lnTo>
                    <a:pt x="769278" y="200743"/>
                  </a:lnTo>
                  <a:lnTo>
                    <a:pt x="766874" y="201003"/>
                  </a:lnTo>
                  <a:lnTo>
                    <a:pt x="764524" y="200187"/>
                  </a:lnTo>
                  <a:lnTo>
                    <a:pt x="759738" y="197223"/>
                  </a:lnTo>
                  <a:close/>
                  <a:moveTo>
                    <a:pt x="494697" y="193015"/>
                  </a:moveTo>
                  <a:lnTo>
                    <a:pt x="494251" y="199535"/>
                  </a:lnTo>
                  <a:lnTo>
                    <a:pt x="492590" y="204745"/>
                  </a:lnTo>
                  <a:lnTo>
                    <a:pt x="491430" y="204951"/>
                  </a:lnTo>
                  <a:lnTo>
                    <a:pt x="490736" y="205598"/>
                  </a:lnTo>
                  <a:lnTo>
                    <a:pt x="490470" y="206593"/>
                  </a:lnTo>
                  <a:lnTo>
                    <a:pt x="490577" y="207840"/>
                  </a:lnTo>
                  <a:lnTo>
                    <a:pt x="491482" y="206524"/>
                  </a:lnTo>
                  <a:lnTo>
                    <a:pt x="494574" y="203220"/>
                  </a:lnTo>
                  <a:lnTo>
                    <a:pt x="493613" y="212264"/>
                  </a:lnTo>
                  <a:lnTo>
                    <a:pt x="493102" y="214414"/>
                  </a:lnTo>
                  <a:lnTo>
                    <a:pt x="492144" y="215860"/>
                  </a:lnTo>
                  <a:lnTo>
                    <a:pt x="491526" y="217174"/>
                  </a:lnTo>
                  <a:lnTo>
                    <a:pt x="492446" y="221127"/>
                  </a:lnTo>
                  <a:lnTo>
                    <a:pt x="490363" y="222274"/>
                  </a:lnTo>
                  <a:lnTo>
                    <a:pt x="487693" y="223390"/>
                  </a:lnTo>
                  <a:lnTo>
                    <a:pt x="485442" y="227116"/>
                  </a:lnTo>
                  <a:lnTo>
                    <a:pt x="482153" y="230800"/>
                  </a:lnTo>
                  <a:lnTo>
                    <a:pt x="482315" y="232058"/>
                  </a:lnTo>
                  <a:lnTo>
                    <a:pt x="481762" y="232756"/>
                  </a:lnTo>
                  <a:lnTo>
                    <a:pt x="481593" y="233070"/>
                  </a:lnTo>
                  <a:lnTo>
                    <a:pt x="481506" y="233611"/>
                  </a:lnTo>
                  <a:lnTo>
                    <a:pt x="480656" y="233591"/>
                  </a:lnTo>
                  <a:lnTo>
                    <a:pt x="480612" y="232617"/>
                  </a:lnTo>
                  <a:lnTo>
                    <a:pt x="480367" y="231843"/>
                  </a:lnTo>
                  <a:lnTo>
                    <a:pt x="480093" y="231228"/>
                  </a:lnTo>
                  <a:lnTo>
                    <a:pt x="479972" y="230786"/>
                  </a:lnTo>
                  <a:lnTo>
                    <a:pt x="480000" y="229645"/>
                  </a:lnTo>
                  <a:lnTo>
                    <a:pt x="480085" y="229207"/>
                  </a:lnTo>
                  <a:lnTo>
                    <a:pt x="481564" y="226650"/>
                  </a:lnTo>
                  <a:lnTo>
                    <a:pt x="482391" y="225612"/>
                  </a:lnTo>
                  <a:lnTo>
                    <a:pt x="483024" y="224551"/>
                  </a:lnTo>
                  <a:lnTo>
                    <a:pt x="483542" y="221793"/>
                  </a:lnTo>
                  <a:lnTo>
                    <a:pt x="484611" y="218992"/>
                  </a:lnTo>
                  <a:lnTo>
                    <a:pt x="484863" y="217557"/>
                  </a:lnTo>
                  <a:lnTo>
                    <a:pt x="484615" y="215568"/>
                  </a:lnTo>
                  <a:lnTo>
                    <a:pt x="482574" y="210859"/>
                  </a:lnTo>
                  <a:lnTo>
                    <a:pt x="482381" y="208992"/>
                  </a:lnTo>
                  <a:lnTo>
                    <a:pt x="482587" y="207116"/>
                  </a:lnTo>
                  <a:lnTo>
                    <a:pt x="483525" y="203742"/>
                  </a:lnTo>
                  <a:lnTo>
                    <a:pt x="486912" y="197395"/>
                  </a:lnTo>
                  <a:lnTo>
                    <a:pt x="489370" y="195582"/>
                  </a:lnTo>
                  <a:close/>
                  <a:moveTo>
                    <a:pt x="571077" y="160821"/>
                  </a:moveTo>
                  <a:lnTo>
                    <a:pt x="572274" y="161023"/>
                  </a:lnTo>
                  <a:lnTo>
                    <a:pt x="572828" y="162399"/>
                  </a:lnTo>
                  <a:lnTo>
                    <a:pt x="572350" y="164032"/>
                  </a:lnTo>
                  <a:lnTo>
                    <a:pt x="572151" y="166182"/>
                  </a:lnTo>
                  <a:lnTo>
                    <a:pt x="572150" y="166238"/>
                  </a:lnTo>
                  <a:lnTo>
                    <a:pt x="573345" y="166497"/>
                  </a:lnTo>
                  <a:lnTo>
                    <a:pt x="573633" y="166334"/>
                  </a:lnTo>
                  <a:lnTo>
                    <a:pt x="574794" y="164833"/>
                  </a:lnTo>
                  <a:lnTo>
                    <a:pt x="574911" y="164609"/>
                  </a:lnTo>
                  <a:lnTo>
                    <a:pt x="576639" y="163407"/>
                  </a:lnTo>
                  <a:lnTo>
                    <a:pt x="577894" y="163440"/>
                  </a:lnTo>
                  <a:lnTo>
                    <a:pt x="578723" y="165617"/>
                  </a:lnTo>
                  <a:lnTo>
                    <a:pt x="578190" y="167134"/>
                  </a:lnTo>
                  <a:lnTo>
                    <a:pt x="577540" y="168875"/>
                  </a:lnTo>
                  <a:lnTo>
                    <a:pt x="577054" y="171132"/>
                  </a:lnTo>
                  <a:lnTo>
                    <a:pt x="575784" y="172176"/>
                  </a:lnTo>
                  <a:lnTo>
                    <a:pt x="572579" y="172943"/>
                  </a:lnTo>
                  <a:lnTo>
                    <a:pt x="570636" y="173006"/>
                  </a:lnTo>
                  <a:lnTo>
                    <a:pt x="569218" y="172232"/>
                  </a:lnTo>
                  <a:lnTo>
                    <a:pt x="568724" y="170630"/>
                  </a:lnTo>
                  <a:lnTo>
                    <a:pt x="568726" y="170517"/>
                  </a:lnTo>
                  <a:lnTo>
                    <a:pt x="568573" y="169095"/>
                  </a:lnTo>
                  <a:lnTo>
                    <a:pt x="569339" y="167186"/>
                  </a:lnTo>
                  <a:lnTo>
                    <a:pt x="569926" y="166123"/>
                  </a:lnTo>
                  <a:lnTo>
                    <a:pt x="569827" y="164759"/>
                  </a:lnTo>
                  <a:lnTo>
                    <a:pt x="569099" y="163605"/>
                  </a:lnTo>
                  <a:lnTo>
                    <a:pt x="568140" y="162616"/>
                  </a:lnTo>
                  <a:lnTo>
                    <a:pt x="568951" y="161786"/>
                  </a:lnTo>
                  <a:lnTo>
                    <a:pt x="569124" y="161677"/>
                  </a:lnTo>
                  <a:close/>
                  <a:moveTo>
                    <a:pt x="603218" y="156224"/>
                  </a:moveTo>
                  <a:lnTo>
                    <a:pt x="603658" y="157484"/>
                  </a:lnTo>
                  <a:lnTo>
                    <a:pt x="603287" y="159631"/>
                  </a:lnTo>
                  <a:lnTo>
                    <a:pt x="602010" y="161186"/>
                  </a:lnTo>
                  <a:lnTo>
                    <a:pt x="601420" y="162702"/>
                  </a:lnTo>
                  <a:lnTo>
                    <a:pt x="601419" y="162816"/>
                  </a:lnTo>
                  <a:lnTo>
                    <a:pt x="599926" y="163400"/>
                  </a:lnTo>
                  <a:lnTo>
                    <a:pt x="598568" y="162399"/>
                  </a:lnTo>
                  <a:lnTo>
                    <a:pt x="596690" y="161952"/>
                  </a:lnTo>
                  <a:lnTo>
                    <a:pt x="596084" y="160234"/>
                  </a:lnTo>
                  <a:lnTo>
                    <a:pt x="595588" y="158859"/>
                  </a:lnTo>
                  <a:lnTo>
                    <a:pt x="596062" y="157511"/>
                  </a:lnTo>
                  <a:lnTo>
                    <a:pt x="597895" y="157048"/>
                  </a:lnTo>
                  <a:lnTo>
                    <a:pt x="599328" y="156632"/>
                  </a:lnTo>
                  <a:lnTo>
                    <a:pt x="601047" y="156280"/>
                  </a:lnTo>
                  <a:close/>
                  <a:moveTo>
                    <a:pt x="593979" y="143528"/>
                  </a:moveTo>
                  <a:lnTo>
                    <a:pt x="596318" y="144083"/>
                  </a:lnTo>
                  <a:lnTo>
                    <a:pt x="596646" y="145198"/>
                  </a:lnTo>
                  <a:lnTo>
                    <a:pt x="597090" y="147253"/>
                  </a:lnTo>
                  <a:lnTo>
                    <a:pt x="595950" y="149266"/>
                  </a:lnTo>
                  <a:lnTo>
                    <a:pt x="594001" y="150917"/>
                  </a:lnTo>
                  <a:lnTo>
                    <a:pt x="593592" y="152820"/>
                  </a:lnTo>
                  <a:lnTo>
                    <a:pt x="593424" y="155878"/>
                  </a:lnTo>
                  <a:lnTo>
                    <a:pt x="593185" y="157786"/>
                  </a:lnTo>
                  <a:lnTo>
                    <a:pt x="592192" y="158525"/>
                  </a:lnTo>
                  <a:lnTo>
                    <a:pt x="592777" y="159689"/>
                  </a:lnTo>
                  <a:lnTo>
                    <a:pt x="592895" y="160500"/>
                  </a:lnTo>
                  <a:lnTo>
                    <a:pt x="592375" y="160997"/>
                  </a:lnTo>
                  <a:lnTo>
                    <a:pt x="590456" y="160478"/>
                  </a:lnTo>
                  <a:lnTo>
                    <a:pt x="588189" y="160417"/>
                  </a:lnTo>
                  <a:lnTo>
                    <a:pt x="586904" y="160468"/>
                  </a:lnTo>
                  <a:lnTo>
                    <a:pt x="586166" y="161342"/>
                  </a:lnTo>
                  <a:lnTo>
                    <a:pt x="585221" y="161614"/>
                  </a:lnTo>
                  <a:lnTo>
                    <a:pt x="584830" y="162072"/>
                  </a:lnTo>
                  <a:lnTo>
                    <a:pt x="584431" y="163167"/>
                  </a:lnTo>
                  <a:lnTo>
                    <a:pt x="583873" y="163322"/>
                  </a:lnTo>
                  <a:lnTo>
                    <a:pt x="582467" y="162775"/>
                  </a:lnTo>
                  <a:lnTo>
                    <a:pt x="581529" y="162495"/>
                  </a:lnTo>
                  <a:lnTo>
                    <a:pt x="580429" y="161530"/>
                  </a:lnTo>
                  <a:lnTo>
                    <a:pt x="580357" y="160508"/>
                  </a:lnTo>
                  <a:lnTo>
                    <a:pt x="581138" y="159635"/>
                  </a:lnTo>
                  <a:lnTo>
                    <a:pt x="581896" y="157316"/>
                  </a:lnTo>
                  <a:lnTo>
                    <a:pt x="581497" y="154967"/>
                  </a:lnTo>
                  <a:lnTo>
                    <a:pt x="581226" y="152621"/>
                  </a:lnTo>
                  <a:lnTo>
                    <a:pt x="582341" y="150808"/>
                  </a:lnTo>
                  <a:lnTo>
                    <a:pt x="583742" y="147532"/>
                  </a:lnTo>
                  <a:lnTo>
                    <a:pt x="585363" y="145900"/>
                  </a:lnTo>
                  <a:lnTo>
                    <a:pt x="587354" y="144652"/>
                  </a:lnTo>
                  <a:lnTo>
                    <a:pt x="589167" y="144167"/>
                  </a:lnTo>
                  <a:lnTo>
                    <a:pt x="590645" y="144094"/>
                  </a:lnTo>
                  <a:lnTo>
                    <a:pt x="592646" y="143605"/>
                  </a:lnTo>
                  <a:close/>
                  <a:moveTo>
                    <a:pt x="445282" y="25676"/>
                  </a:moveTo>
                  <a:lnTo>
                    <a:pt x="446125" y="25853"/>
                  </a:lnTo>
                  <a:lnTo>
                    <a:pt x="447059" y="26266"/>
                  </a:lnTo>
                  <a:lnTo>
                    <a:pt x="448826" y="27398"/>
                  </a:lnTo>
                  <a:lnTo>
                    <a:pt x="450387" y="28945"/>
                  </a:lnTo>
                  <a:lnTo>
                    <a:pt x="450629" y="30221"/>
                  </a:lnTo>
                  <a:lnTo>
                    <a:pt x="449565" y="33673"/>
                  </a:lnTo>
                  <a:lnTo>
                    <a:pt x="448768" y="33656"/>
                  </a:lnTo>
                  <a:lnTo>
                    <a:pt x="448299" y="32907"/>
                  </a:lnTo>
                  <a:lnTo>
                    <a:pt x="447570" y="32219"/>
                  </a:lnTo>
                  <a:lnTo>
                    <a:pt x="446647" y="31638"/>
                  </a:lnTo>
                  <a:lnTo>
                    <a:pt x="445627" y="31233"/>
                  </a:lnTo>
                  <a:lnTo>
                    <a:pt x="445788" y="32236"/>
                  </a:lnTo>
                  <a:lnTo>
                    <a:pt x="446247" y="33059"/>
                  </a:lnTo>
                  <a:lnTo>
                    <a:pt x="447004" y="33766"/>
                  </a:lnTo>
                  <a:lnTo>
                    <a:pt x="448036" y="34359"/>
                  </a:lnTo>
                  <a:lnTo>
                    <a:pt x="447059" y="34954"/>
                  </a:lnTo>
                  <a:lnTo>
                    <a:pt x="446152" y="35747"/>
                  </a:lnTo>
                  <a:lnTo>
                    <a:pt x="445380" y="36646"/>
                  </a:lnTo>
                  <a:lnTo>
                    <a:pt x="444778" y="37492"/>
                  </a:lnTo>
                  <a:lnTo>
                    <a:pt x="443810" y="38162"/>
                  </a:lnTo>
                  <a:lnTo>
                    <a:pt x="442816" y="38626"/>
                  </a:lnTo>
                  <a:lnTo>
                    <a:pt x="441797" y="38698"/>
                  </a:lnTo>
                  <a:lnTo>
                    <a:pt x="440741" y="38189"/>
                  </a:lnTo>
                  <a:lnTo>
                    <a:pt x="440405" y="40835"/>
                  </a:lnTo>
                  <a:lnTo>
                    <a:pt x="438491" y="41429"/>
                  </a:lnTo>
                  <a:lnTo>
                    <a:pt x="436023" y="40656"/>
                  </a:lnTo>
                  <a:lnTo>
                    <a:pt x="434042" y="39221"/>
                  </a:lnTo>
                  <a:lnTo>
                    <a:pt x="433126" y="37230"/>
                  </a:lnTo>
                  <a:lnTo>
                    <a:pt x="433151" y="34980"/>
                  </a:lnTo>
                  <a:lnTo>
                    <a:pt x="433745" y="32984"/>
                  </a:lnTo>
                  <a:lnTo>
                    <a:pt x="434478" y="31711"/>
                  </a:lnTo>
                  <a:lnTo>
                    <a:pt x="435915" y="32349"/>
                  </a:lnTo>
                  <a:lnTo>
                    <a:pt x="436721" y="33384"/>
                  </a:lnTo>
                  <a:lnTo>
                    <a:pt x="436982" y="34791"/>
                  </a:lnTo>
                  <a:lnTo>
                    <a:pt x="436805" y="36534"/>
                  </a:lnTo>
                  <a:lnTo>
                    <a:pt x="438570" y="32752"/>
                  </a:lnTo>
                  <a:lnTo>
                    <a:pt x="438868" y="30516"/>
                  </a:lnTo>
                  <a:lnTo>
                    <a:pt x="437265" y="29501"/>
                  </a:lnTo>
                  <a:lnTo>
                    <a:pt x="437490" y="28627"/>
                  </a:lnTo>
                  <a:lnTo>
                    <a:pt x="438128" y="26941"/>
                  </a:lnTo>
                  <a:lnTo>
                    <a:pt x="439326" y="25865"/>
                  </a:lnTo>
                  <a:lnTo>
                    <a:pt x="442433" y="27371"/>
                  </a:lnTo>
                  <a:lnTo>
                    <a:pt x="443390" y="26905"/>
                  </a:lnTo>
                  <a:lnTo>
                    <a:pt x="444303" y="26085"/>
                  </a:lnTo>
                  <a:close/>
                  <a:moveTo>
                    <a:pt x="323032" y="0"/>
                  </a:moveTo>
                  <a:lnTo>
                    <a:pt x="324799" y="1039"/>
                  </a:lnTo>
                  <a:lnTo>
                    <a:pt x="324728" y="2040"/>
                  </a:lnTo>
                  <a:lnTo>
                    <a:pt x="325135" y="3607"/>
                  </a:lnTo>
                  <a:lnTo>
                    <a:pt x="324145" y="3657"/>
                  </a:lnTo>
                  <a:lnTo>
                    <a:pt x="323583" y="4157"/>
                  </a:lnTo>
                  <a:lnTo>
                    <a:pt x="325117" y="6034"/>
                  </a:lnTo>
                  <a:lnTo>
                    <a:pt x="323859" y="6440"/>
                  </a:lnTo>
                  <a:lnTo>
                    <a:pt x="323295" y="7382"/>
                  </a:lnTo>
                  <a:lnTo>
                    <a:pt x="322710" y="9911"/>
                  </a:lnTo>
                  <a:lnTo>
                    <a:pt x="323837" y="9408"/>
                  </a:lnTo>
                  <a:lnTo>
                    <a:pt x="324900" y="9250"/>
                  </a:lnTo>
                  <a:lnTo>
                    <a:pt x="325832" y="9436"/>
                  </a:lnTo>
                  <a:lnTo>
                    <a:pt x="326597" y="9982"/>
                  </a:lnTo>
                  <a:lnTo>
                    <a:pt x="325117" y="10477"/>
                  </a:lnTo>
                  <a:lnTo>
                    <a:pt x="320697" y="11050"/>
                  </a:lnTo>
                  <a:lnTo>
                    <a:pt x="320223" y="15747"/>
                  </a:lnTo>
                  <a:lnTo>
                    <a:pt x="320762" y="16746"/>
                  </a:lnTo>
                  <a:lnTo>
                    <a:pt x="322071" y="17069"/>
                  </a:lnTo>
                  <a:lnTo>
                    <a:pt x="323655" y="17238"/>
                  </a:lnTo>
                  <a:lnTo>
                    <a:pt x="325028" y="17851"/>
                  </a:lnTo>
                  <a:lnTo>
                    <a:pt x="325642" y="18964"/>
                  </a:lnTo>
                  <a:lnTo>
                    <a:pt x="325596" y="21307"/>
                  </a:lnTo>
                  <a:lnTo>
                    <a:pt x="326501" y="22584"/>
                  </a:lnTo>
                  <a:lnTo>
                    <a:pt x="327553" y="22015"/>
                  </a:lnTo>
                  <a:lnTo>
                    <a:pt x="328087" y="21306"/>
                  </a:lnTo>
                  <a:lnTo>
                    <a:pt x="328041" y="20446"/>
                  </a:lnTo>
                  <a:lnTo>
                    <a:pt x="327384" y="19388"/>
                  </a:lnTo>
                  <a:lnTo>
                    <a:pt x="327913" y="19323"/>
                  </a:lnTo>
                  <a:lnTo>
                    <a:pt x="328273" y="19143"/>
                  </a:lnTo>
                  <a:lnTo>
                    <a:pt x="328595" y="18906"/>
                  </a:lnTo>
                  <a:lnTo>
                    <a:pt x="329045" y="18709"/>
                  </a:lnTo>
                  <a:lnTo>
                    <a:pt x="328579" y="16833"/>
                  </a:lnTo>
                  <a:lnTo>
                    <a:pt x="329438" y="13647"/>
                  </a:lnTo>
                  <a:lnTo>
                    <a:pt x="330996" y="9994"/>
                  </a:lnTo>
                  <a:lnTo>
                    <a:pt x="333386" y="4280"/>
                  </a:lnTo>
                  <a:lnTo>
                    <a:pt x="336006" y="1200"/>
                  </a:lnTo>
                  <a:lnTo>
                    <a:pt x="337584" y="1733"/>
                  </a:lnTo>
                  <a:lnTo>
                    <a:pt x="337552" y="5553"/>
                  </a:lnTo>
                  <a:lnTo>
                    <a:pt x="333881" y="10041"/>
                  </a:lnTo>
                  <a:lnTo>
                    <a:pt x="333317" y="11580"/>
                  </a:lnTo>
                  <a:lnTo>
                    <a:pt x="332121" y="13071"/>
                  </a:lnTo>
                  <a:lnTo>
                    <a:pt x="331462" y="13628"/>
                  </a:lnTo>
                  <a:lnTo>
                    <a:pt x="331284" y="16491"/>
                  </a:lnTo>
                  <a:lnTo>
                    <a:pt x="331428" y="17969"/>
                  </a:lnTo>
                  <a:lnTo>
                    <a:pt x="332362" y="14849"/>
                  </a:lnTo>
                  <a:lnTo>
                    <a:pt x="333089" y="13602"/>
                  </a:lnTo>
                  <a:lnTo>
                    <a:pt x="334559" y="12556"/>
                  </a:lnTo>
                  <a:lnTo>
                    <a:pt x="334131" y="14396"/>
                  </a:lnTo>
                  <a:lnTo>
                    <a:pt x="333829" y="14895"/>
                  </a:lnTo>
                  <a:lnTo>
                    <a:pt x="335270" y="17106"/>
                  </a:lnTo>
                  <a:lnTo>
                    <a:pt x="334349" y="19059"/>
                  </a:lnTo>
                  <a:lnTo>
                    <a:pt x="332749" y="21056"/>
                  </a:lnTo>
                  <a:lnTo>
                    <a:pt x="332108" y="23397"/>
                  </a:lnTo>
                  <a:lnTo>
                    <a:pt x="335118" y="20913"/>
                  </a:lnTo>
                  <a:lnTo>
                    <a:pt x="336164" y="20410"/>
                  </a:lnTo>
                  <a:lnTo>
                    <a:pt x="336159" y="21119"/>
                  </a:lnTo>
                  <a:lnTo>
                    <a:pt x="335732" y="21933"/>
                  </a:lnTo>
                  <a:lnTo>
                    <a:pt x="336146" y="22762"/>
                  </a:lnTo>
                  <a:lnTo>
                    <a:pt x="336141" y="23472"/>
                  </a:lnTo>
                  <a:lnTo>
                    <a:pt x="335432" y="24121"/>
                  </a:lnTo>
                  <a:lnTo>
                    <a:pt x="334198" y="25732"/>
                  </a:lnTo>
                  <a:lnTo>
                    <a:pt x="333740" y="26555"/>
                  </a:lnTo>
                  <a:lnTo>
                    <a:pt x="336396" y="25260"/>
                  </a:lnTo>
                  <a:lnTo>
                    <a:pt x="338249" y="23445"/>
                  </a:lnTo>
                  <a:lnTo>
                    <a:pt x="339231" y="20859"/>
                  </a:lnTo>
                  <a:lnTo>
                    <a:pt x="339278" y="17256"/>
                  </a:lnTo>
                  <a:lnTo>
                    <a:pt x="340519" y="19071"/>
                  </a:lnTo>
                  <a:lnTo>
                    <a:pt x="341243" y="21755"/>
                  </a:lnTo>
                  <a:lnTo>
                    <a:pt x="341272" y="24165"/>
                  </a:lnTo>
                  <a:lnTo>
                    <a:pt x="340443" y="25195"/>
                  </a:lnTo>
                  <a:lnTo>
                    <a:pt x="338936" y="26045"/>
                  </a:lnTo>
                  <a:lnTo>
                    <a:pt x="339614" y="28074"/>
                  </a:lnTo>
                  <a:lnTo>
                    <a:pt x="341176" y="30233"/>
                  </a:lnTo>
                  <a:lnTo>
                    <a:pt x="342332" y="31487"/>
                  </a:lnTo>
                  <a:lnTo>
                    <a:pt x="341364" y="27995"/>
                  </a:lnTo>
                  <a:lnTo>
                    <a:pt x="342505" y="25598"/>
                  </a:lnTo>
                  <a:lnTo>
                    <a:pt x="344380" y="24784"/>
                  </a:lnTo>
                  <a:lnTo>
                    <a:pt x="345615" y="25993"/>
                  </a:lnTo>
                  <a:lnTo>
                    <a:pt x="346627" y="24434"/>
                  </a:lnTo>
                  <a:lnTo>
                    <a:pt x="347343" y="20377"/>
                  </a:lnTo>
                  <a:lnTo>
                    <a:pt x="348053" y="18280"/>
                  </a:lnTo>
                  <a:lnTo>
                    <a:pt x="349742" y="17584"/>
                  </a:lnTo>
                  <a:lnTo>
                    <a:pt x="352856" y="9716"/>
                  </a:lnTo>
                  <a:lnTo>
                    <a:pt x="355238" y="9733"/>
                  </a:lnTo>
                  <a:lnTo>
                    <a:pt x="355795" y="12713"/>
                  </a:lnTo>
                  <a:lnTo>
                    <a:pt x="352104" y="20112"/>
                  </a:lnTo>
                  <a:lnTo>
                    <a:pt x="351251" y="23047"/>
                  </a:lnTo>
                  <a:lnTo>
                    <a:pt x="351967" y="23060"/>
                  </a:lnTo>
                  <a:lnTo>
                    <a:pt x="352137" y="22559"/>
                  </a:lnTo>
                  <a:lnTo>
                    <a:pt x="352773" y="21432"/>
                  </a:lnTo>
                  <a:lnTo>
                    <a:pt x="354937" y="19785"/>
                  </a:lnTo>
                  <a:lnTo>
                    <a:pt x="356623" y="17503"/>
                  </a:lnTo>
                  <a:lnTo>
                    <a:pt x="357649" y="18414"/>
                  </a:lnTo>
                  <a:lnTo>
                    <a:pt x="358123" y="20649"/>
                  </a:lnTo>
                  <a:lnTo>
                    <a:pt x="358423" y="22347"/>
                  </a:lnTo>
                  <a:lnTo>
                    <a:pt x="358137" y="24077"/>
                  </a:lnTo>
                  <a:lnTo>
                    <a:pt x="359340" y="25170"/>
                  </a:lnTo>
                  <a:lnTo>
                    <a:pt x="360548" y="25862"/>
                  </a:lnTo>
                  <a:lnTo>
                    <a:pt x="359899" y="27985"/>
                  </a:lnTo>
                  <a:lnTo>
                    <a:pt x="360792" y="28805"/>
                  </a:lnTo>
                  <a:lnTo>
                    <a:pt x="360863" y="30809"/>
                  </a:lnTo>
                  <a:lnTo>
                    <a:pt x="360263" y="32623"/>
                  </a:lnTo>
                  <a:lnTo>
                    <a:pt x="359396" y="34120"/>
                  </a:lnTo>
                  <a:lnTo>
                    <a:pt x="358624" y="34951"/>
                  </a:lnTo>
                  <a:lnTo>
                    <a:pt x="357981" y="36362"/>
                  </a:lnTo>
                  <a:lnTo>
                    <a:pt x="362009" y="36925"/>
                  </a:lnTo>
                  <a:lnTo>
                    <a:pt x="362988" y="36580"/>
                  </a:lnTo>
                  <a:lnTo>
                    <a:pt x="364242" y="35437"/>
                  </a:lnTo>
                  <a:lnTo>
                    <a:pt x="364854" y="34431"/>
                  </a:lnTo>
                  <a:lnTo>
                    <a:pt x="365405" y="32863"/>
                  </a:lnTo>
                  <a:lnTo>
                    <a:pt x="365565" y="31204"/>
                  </a:lnTo>
                  <a:lnTo>
                    <a:pt x="365037" y="29942"/>
                  </a:lnTo>
                  <a:lnTo>
                    <a:pt x="364140" y="28412"/>
                  </a:lnTo>
                  <a:lnTo>
                    <a:pt x="364495" y="27074"/>
                  </a:lnTo>
                  <a:lnTo>
                    <a:pt x="365630" y="26106"/>
                  </a:lnTo>
                  <a:lnTo>
                    <a:pt x="367053" y="25705"/>
                  </a:lnTo>
                  <a:lnTo>
                    <a:pt x="368762" y="26018"/>
                  </a:lnTo>
                  <a:lnTo>
                    <a:pt x="369222" y="26849"/>
                  </a:lnTo>
                  <a:lnTo>
                    <a:pt x="368588" y="27714"/>
                  </a:lnTo>
                  <a:lnTo>
                    <a:pt x="367034" y="28057"/>
                  </a:lnTo>
                  <a:lnTo>
                    <a:pt x="367484" y="28262"/>
                  </a:lnTo>
                  <a:lnTo>
                    <a:pt x="367808" y="28483"/>
                  </a:lnTo>
                  <a:lnTo>
                    <a:pt x="368160" y="28668"/>
                  </a:lnTo>
                  <a:lnTo>
                    <a:pt x="368683" y="28790"/>
                  </a:lnTo>
                  <a:lnTo>
                    <a:pt x="368180" y="29761"/>
                  </a:lnTo>
                  <a:lnTo>
                    <a:pt x="368003" y="30579"/>
                  </a:lnTo>
                  <a:lnTo>
                    <a:pt x="368153" y="31329"/>
                  </a:lnTo>
                  <a:lnTo>
                    <a:pt x="368656" y="31993"/>
                  </a:lnTo>
                  <a:lnTo>
                    <a:pt x="371470" y="27080"/>
                  </a:lnTo>
                  <a:lnTo>
                    <a:pt x="373330" y="25641"/>
                  </a:lnTo>
                  <a:lnTo>
                    <a:pt x="374957" y="27345"/>
                  </a:lnTo>
                  <a:lnTo>
                    <a:pt x="373515" y="27307"/>
                  </a:lnTo>
                  <a:lnTo>
                    <a:pt x="372670" y="27860"/>
                  </a:lnTo>
                  <a:lnTo>
                    <a:pt x="372374" y="28965"/>
                  </a:lnTo>
                  <a:lnTo>
                    <a:pt x="372555" y="30435"/>
                  </a:lnTo>
                  <a:lnTo>
                    <a:pt x="373142" y="30194"/>
                  </a:lnTo>
                  <a:lnTo>
                    <a:pt x="374261" y="30020"/>
                  </a:lnTo>
                  <a:lnTo>
                    <a:pt x="374937" y="29763"/>
                  </a:lnTo>
                  <a:lnTo>
                    <a:pt x="374110" y="31203"/>
                  </a:lnTo>
                  <a:lnTo>
                    <a:pt x="373125" y="32193"/>
                  </a:lnTo>
                  <a:lnTo>
                    <a:pt x="372436" y="33337"/>
                  </a:lnTo>
                  <a:lnTo>
                    <a:pt x="372515" y="35207"/>
                  </a:lnTo>
                  <a:lnTo>
                    <a:pt x="372961" y="34917"/>
                  </a:lnTo>
                  <a:lnTo>
                    <a:pt x="374106" y="34388"/>
                  </a:lnTo>
                  <a:lnTo>
                    <a:pt x="374210" y="33297"/>
                  </a:lnTo>
                  <a:lnTo>
                    <a:pt x="375438" y="31949"/>
                  </a:lnTo>
                  <a:lnTo>
                    <a:pt x="375723" y="30498"/>
                  </a:lnTo>
                  <a:lnTo>
                    <a:pt x="376581" y="30515"/>
                  </a:lnTo>
                  <a:lnTo>
                    <a:pt x="376966" y="35285"/>
                  </a:lnTo>
                  <a:lnTo>
                    <a:pt x="376898" y="36078"/>
                  </a:lnTo>
                  <a:lnTo>
                    <a:pt x="375587" y="38929"/>
                  </a:lnTo>
                  <a:lnTo>
                    <a:pt x="374890" y="41072"/>
                  </a:lnTo>
                  <a:lnTo>
                    <a:pt x="374832" y="42369"/>
                  </a:lnTo>
                  <a:lnTo>
                    <a:pt x="376663" y="40995"/>
                  </a:lnTo>
                  <a:lnTo>
                    <a:pt x="381656" y="34977"/>
                  </a:lnTo>
                  <a:lnTo>
                    <a:pt x="381936" y="34180"/>
                  </a:lnTo>
                  <a:lnTo>
                    <a:pt x="382002" y="33088"/>
                  </a:lnTo>
                  <a:lnTo>
                    <a:pt x="382210" y="31869"/>
                  </a:lnTo>
                  <a:lnTo>
                    <a:pt x="382914" y="30641"/>
                  </a:lnTo>
                  <a:lnTo>
                    <a:pt x="383791" y="30070"/>
                  </a:lnTo>
                  <a:lnTo>
                    <a:pt x="387680" y="28467"/>
                  </a:lnTo>
                  <a:lnTo>
                    <a:pt x="384517" y="28403"/>
                  </a:lnTo>
                  <a:lnTo>
                    <a:pt x="386696" y="27803"/>
                  </a:lnTo>
                  <a:lnTo>
                    <a:pt x="388166" y="27935"/>
                  </a:lnTo>
                  <a:lnTo>
                    <a:pt x="388987" y="28998"/>
                  </a:lnTo>
                  <a:lnTo>
                    <a:pt x="389242" y="31207"/>
                  </a:lnTo>
                  <a:lnTo>
                    <a:pt x="389110" y="32278"/>
                  </a:lnTo>
                  <a:lnTo>
                    <a:pt x="388542" y="34256"/>
                  </a:lnTo>
                  <a:lnTo>
                    <a:pt x="388416" y="35113"/>
                  </a:lnTo>
                  <a:lnTo>
                    <a:pt x="387912" y="35560"/>
                  </a:lnTo>
                  <a:lnTo>
                    <a:pt x="385745" y="35414"/>
                  </a:lnTo>
                  <a:lnTo>
                    <a:pt x="385246" y="35852"/>
                  </a:lnTo>
                  <a:lnTo>
                    <a:pt x="382603" y="36687"/>
                  </a:lnTo>
                  <a:lnTo>
                    <a:pt x="381997" y="36964"/>
                  </a:lnTo>
                  <a:lnTo>
                    <a:pt x="381433" y="37896"/>
                  </a:lnTo>
                  <a:lnTo>
                    <a:pt x="381321" y="38818"/>
                  </a:lnTo>
                  <a:lnTo>
                    <a:pt x="381365" y="39791"/>
                  </a:lnTo>
                  <a:lnTo>
                    <a:pt x="381242" y="40872"/>
                  </a:lnTo>
                  <a:lnTo>
                    <a:pt x="380050" y="44117"/>
                  </a:lnTo>
                  <a:lnTo>
                    <a:pt x="379779" y="46073"/>
                  </a:lnTo>
                  <a:lnTo>
                    <a:pt x="380390" y="47972"/>
                  </a:lnTo>
                  <a:lnTo>
                    <a:pt x="377740" y="47349"/>
                  </a:lnTo>
                  <a:lnTo>
                    <a:pt x="376104" y="47989"/>
                  </a:lnTo>
                  <a:lnTo>
                    <a:pt x="373250" y="50968"/>
                  </a:lnTo>
                  <a:lnTo>
                    <a:pt x="374599" y="50846"/>
                  </a:lnTo>
                  <a:lnTo>
                    <a:pt x="375632" y="50231"/>
                  </a:lnTo>
                  <a:lnTo>
                    <a:pt x="376263" y="49226"/>
                  </a:lnTo>
                  <a:lnTo>
                    <a:pt x="376435" y="47893"/>
                  </a:lnTo>
                  <a:lnTo>
                    <a:pt x="378012" y="48653"/>
                  </a:lnTo>
                  <a:lnTo>
                    <a:pt x="378652" y="49918"/>
                  </a:lnTo>
                  <a:lnTo>
                    <a:pt x="378352" y="51341"/>
                  </a:lnTo>
                  <a:lnTo>
                    <a:pt x="377111" y="52605"/>
                  </a:lnTo>
                  <a:lnTo>
                    <a:pt x="378369" y="52696"/>
                  </a:lnTo>
                  <a:lnTo>
                    <a:pt x="379191" y="52506"/>
                  </a:lnTo>
                  <a:lnTo>
                    <a:pt x="379789" y="51986"/>
                  </a:lnTo>
                  <a:lnTo>
                    <a:pt x="380363" y="51110"/>
                  </a:lnTo>
                  <a:lnTo>
                    <a:pt x="382300" y="52251"/>
                  </a:lnTo>
                  <a:lnTo>
                    <a:pt x="382642" y="54061"/>
                  </a:lnTo>
                  <a:lnTo>
                    <a:pt x="382428" y="55990"/>
                  </a:lnTo>
                  <a:lnTo>
                    <a:pt x="382683" y="57490"/>
                  </a:lnTo>
                  <a:lnTo>
                    <a:pt x="384054" y="55444"/>
                  </a:lnTo>
                  <a:lnTo>
                    <a:pt x="384181" y="52803"/>
                  </a:lnTo>
                  <a:lnTo>
                    <a:pt x="383490" y="47623"/>
                  </a:lnTo>
                  <a:lnTo>
                    <a:pt x="383907" y="46903"/>
                  </a:lnTo>
                  <a:lnTo>
                    <a:pt x="384907" y="45709"/>
                  </a:lnTo>
                  <a:lnTo>
                    <a:pt x="386119" y="44603"/>
                  </a:lnTo>
                  <a:lnTo>
                    <a:pt x="387141" y="44119"/>
                  </a:lnTo>
                  <a:lnTo>
                    <a:pt x="387744" y="44701"/>
                  </a:lnTo>
                  <a:lnTo>
                    <a:pt x="387474" y="45975"/>
                  </a:lnTo>
                  <a:lnTo>
                    <a:pt x="386755" y="47315"/>
                  </a:lnTo>
                  <a:lnTo>
                    <a:pt x="385994" y="48085"/>
                  </a:lnTo>
                  <a:lnTo>
                    <a:pt x="387092" y="47584"/>
                  </a:lnTo>
                  <a:lnTo>
                    <a:pt x="388840" y="46059"/>
                  </a:lnTo>
                  <a:lnTo>
                    <a:pt x="389513" y="45736"/>
                  </a:lnTo>
                  <a:lnTo>
                    <a:pt x="389687" y="45207"/>
                  </a:lnTo>
                  <a:lnTo>
                    <a:pt x="391514" y="42293"/>
                  </a:lnTo>
                  <a:lnTo>
                    <a:pt x="392248" y="40188"/>
                  </a:lnTo>
                  <a:lnTo>
                    <a:pt x="395069" y="35173"/>
                  </a:lnTo>
                  <a:lnTo>
                    <a:pt x="395190" y="33662"/>
                  </a:lnTo>
                  <a:lnTo>
                    <a:pt x="394560" y="31800"/>
                  </a:lnTo>
                  <a:lnTo>
                    <a:pt x="396119" y="30851"/>
                  </a:lnTo>
                  <a:lnTo>
                    <a:pt x="398513" y="31040"/>
                  </a:lnTo>
                  <a:lnTo>
                    <a:pt x="400376" y="32629"/>
                  </a:lnTo>
                  <a:lnTo>
                    <a:pt x="400678" y="33737"/>
                  </a:lnTo>
                  <a:lnTo>
                    <a:pt x="401871" y="42916"/>
                  </a:lnTo>
                  <a:lnTo>
                    <a:pt x="400735" y="42388"/>
                  </a:lnTo>
                  <a:lnTo>
                    <a:pt x="400294" y="42033"/>
                  </a:lnTo>
                  <a:lnTo>
                    <a:pt x="398828" y="45263"/>
                  </a:lnTo>
                  <a:lnTo>
                    <a:pt x="396554" y="47085"/>
                  </a:lnTo>
                  <a:lnTo>
                    <a:pt x="393760" y="48504"/>
                  </a:lnTo>
                  <a:lnTo>
                    <a:pt x="390721" y="50534"/>
                  </a:lnTo>
                  <a:lnTo>
                    <a:pt x="391435" y="51333"/>
                  </a:lnTo>
                  <a:lnTo>
                    <a:pt x="392360" y="50026"/>
                  </a:lnTo>
                  <a:lnTo>
                    <a:pt x="393362" y="49290"/>
                  </a:lnTo>
                  <a:lnTo>
                    <a:pt x="394414" y="49190"/>
                  </a:lnTo>
                  <a:lnTo>
                    <a:pt x="395479" y="49781"/>
                  </a:lnTo>
                  <a:lnTo>
                    <a:pt x="394590" y="51211"/>
                  </a:lnTo>
                  <a:lnTo>
                    <a:pt x="393811" y="52858"/>
                  </a:lnTo>
                  <a:lnTo>
                    <a:pt x="393263" y="54659"/>
                  </a:lnTo>
                  <a:lnTo>
                    <a:pt x="393044" y="56457"/>
                  </a:lnTo>
                  <a:lnTo>
                    <a:pt x="392195" y="57066"/>
                  </a:lnTo>
                  <a:lnTo>
                    <a:pt x="390585" y="57865"/>
                  </a:lnTo>
                  <a:lnTo>
                    <a:pt x="389602" y="59237"/>
                  </a:lnTo>
                  <a:lnTo>
                    <a:pt x="390623" y="61574"/>
                  </a:lnTo>
                  <a:lnTo>
                    <a:pt x="391304" y="59757"/>
                  </a:lnTo>
                  <a:lnTo>
                    <a:pt x="391454" y="58779"/>
                  </a:lnTo>
                  <a:lnTo>
                    <a:pt x="391379" y="57666"/>
                  </a:lnTo>
                  <a:lnTo>
                    <a:pt x="395380" y="59336"/>
                  </a:lnTo>
                  <a:lnTo>
                    <a:pt x="396615" y="62024"/>
                  </a:lnTo>
                  <a:lnTo>
                    <a:pt x="396218" y="65276"/>
                  </a:lnTo>
                  <a:lnTo>
                    <a:pt x="394783" y="70142"/>
                  </a:lnTo>
                  <a:lnTo>
                    <a:pt x="394071" y="71735"/>
                  </a:lnTo>
                  <a:lnTo>
                    <a:pt x="393569" y="73621"/>
                  </a:lnTo>
                  <a:lnTo>
                    <a:pt x="393662" y="75819"/>
                  </a:lnTo>
                  <a:lnTo>
                    <a:pt x="394310" y="77616"/>
                  </a:lnTo>
                  <a:lnTo>
                    <a:pt x="395307" y="78861"/>
                  </a:lnTo>
                  <a:lnTo>
                    <a:pt x="396666" y="79786"/>
                  </a:lnTo>
                  <a:lnTo>
                    <a:pt x="398364" y="80615"/>
                  </a:lnTo>
                  <a:lnTo>
                    <a:pt x="402919" y="79261"/>
                  </a:lnTo>
                  <a:lnTo>
                    <a:pt x="404457" y="78079"/>
                  </a:lnTo>
                  <a:lnTo>
                    <a:pt x="403868" y="76029"/>
                  </a:lnTo>
                  <a:lnTo>
                    <a:pt x="405544" y="75149"/>
                  </a:lnTo>
                  <a:lnTo>
                    <a:pt x="409516" y="73755"/>
                  </a:lnTo>
                  <a:lnTo>
                    <a:pt x="410295" y="72594"/>
                  </a:lnTo>
                  <a:lnTo>
                    <a:pt x="409728" y="70714"/>
                  </a:lnTo>
                  <a:lnTo>
                    <a:pt x="407085" y="67005"/>
                  </a:lnTo>
                  <a:lnTo>
                    <a:pt x="406415" y="65029"/>
                  </a:lnTo>
                  <a:lnTo>
                    <a:pt x="407359" y="61797"/>
                  </a:lnTo>
                  <a:lnTo>
                    <a:pt x="409729" y="58194"/>
                  </a:lnTo>
                  <a:lnTo>
                    <a:pt x="412429" y="55690"/>
                  </a:lnTo>
                  <a:lnTo>
                    <a:pt x="415266" y="55806"/>
                  </a:lnTo>
                  <a:lnTo>
                    <a:pt x="415735" y="52920"/>
                  </a:lnTo>
                  <a:lnTo>
                    <a:pt x="417219" y="50933"/>
                  </a:lnTo>
                  <a:lnTo>
                    <a:pt x="418903" y="50819"/>
                  </a:lnTo>
                  <a:lnTo>
                    <a:pt x="420039" y="53487"/>
                  </a:lnTo>
                  <a:lnTo>
                    <a:pt x="420830" y="53504"/>
                  </a:lnTo>
                  <a:lnTo>
                    <a:pt x="421329" y="51497"/>
                  </a:lnTo>
                  <a:lnTo>
                    <a:pt x="422710" y="50470"/>
                  </a:lnTo>
                  <a:lnTo>
                    <a:pt x="424153" y="49903"/>
                  </a:lnTo>
                  <a:lnTo>
                    <a:pt x="424818" y="49282"/>
                  </a:lnTo>
                  <a:lnTo>
                    <a:pt x="425557" y="48961"/>
                  </a:lnTo>
                  <a:lnTo>
                    <a:pt x="426704" y="49845"/>
                  </a:lnTo>
                  <a:lnTo>
                    <a:pt x="426717" y="50938"/>
                  </a:lnTo>
                  <a:lnTo>
                    <a:pt x="424009" y="51226"/>
                  </a:lnTo>
                  <a:lnTo>
                    <a:pt x="426978" y="51224"/>
                  </a:lnTo>
                  <a:lnTo>
                    <a:pt x="427812" y="49729"/>
                  </a:lnTo>
                  <a:lnTo>
                    <a:pt x="427971" y="47424"/>
                  </a:lnTo>
                  <a:lnTo>
                    <a:pt x="428884" y="44987"/>
                  </a:lnTo>
                  <a:lnTo>
                    <a:pt x="429014" y="49297"/>
                  </a:lnTo>
                  <a:lnTo>
                    <a:pt x="429555" y="50495"/>
                  </a:lnTo>
                  <a:lnTo>
                    <a:pt x="430364" y="51138"/>
                  </a:lnTo>
                  <a:lnTo>
                    <a:pt x="431635" y="51782"/>
                  </a:lnTo>
                  <a:lnTo>
                    <a:pt x="432961" y="52110"/>
                  </a:lnTo>
                  <a:lnTo>
                    <a:pt x="433926" y="51831"/>
                  </a:lnTo>
                  <a:lnTo>
                    <a:pt x="435331" y="52216"/>
                  </a:lnTo>
                  <a:lnTo>
                    <a:pt x="436504" y="54316"/>
                  </a:lnTo>
                  <a:lnTo>
                    <a:pt x="436304" y="56068"/>
                  </a:lnTo>
                  <a:lnTo>
                    <a:pt x="433539" y="55345"/>
                  </a:lnTo>
                  <a:lnTo>
                    <a:pt x="434946" y="57104"/>
                  </a:lnTo>
                  <a:lnTo>
                    <a:pt x="436617" y="57383"/>
                  </a:lnTo>
                  <a:lnTo>
                    <a:pt x="438327" y="57495"/>
                  </a:lnTo>
                  <a:lnTo>
                    <a:pt x="439833" y="58687"/>
                  </a:lnTo>
                  <a:lnTo>
                    <a:pt x="439826" y="59406"/>
                  </a:lnTo>
                  <a:lnTo>
                    <a:pt x="437777" y="60370"/>
                  </a:lnTo>
                  <a:lnTo>
                    <a:pt x="435409" y="61048"/>
                  </a:lnTo>
                  <a:lnTo>
                    <a:pt x="433658" y="62290"/>
                  </a:lnTo>
                  <a:lnTo>
                    <a:pt x="433450" y="64827"/>
                  </a:lnTo>
                  <a:lnTo>
                    <a:pt x="434171" y="64843"/>
                  </a:lnTo>
                  <a:lnTo>
                    <a:pt x="434978" y="62776"/>
                  </a:lnTo>
                  <a:lnTo>
                    <a:pt x="436496" y="62725"/>
                  </a:lnTo>
                  <a:lnTo>
                    <a:pt x="439781" y="64180"/>
                  </a:lnTo>
                  <a:lnTo>
                    <a:pt x="439288" y="62487"/>
                  </a:lnTo>
                  <a:lnTo>
                    <a:pt x="439822" y="60807"/>
                  </a:lnTo>
                  <a:lnTo>
                    <a:pt x="440744" y="59043"/>
                  </a:lnTo>
                  <a:lnTo>
                    <a:pt x="441427" y="57086"/>
                  </a:lnTo>
                  <a:lnTo>
                    <a:pt x="441446" y="53620"/>
                  </a:lnTo>
                  <a:lnTo>
                    <a:pt x="442233" y="52609"/>
                  </a:lnTo>
                  <a:lnTo>
                    <a:pt x="444638" y="52456"/>
                  </a:lnTo>
                  <a:lnTo>
                    <a:pt x="444646" y="51672"/>
                  </a:lnTo>
                  <a:lnTo>
                    <a:pt x="443783" y="51653"/>
                  </a:lnTo>
                  <a:lnTo>
                    <a:pt x="443791" y="50803"/>
                  </a:lnTo>
                  <a:lnTo>
                    <a:pt x="445906" y="49924"/>
                  </a:lnTo>
                  <a:lnTo>
                    <a:pt x="448299" y="48547"/>
                  </a:lnTo>
                  <a:lnTo>
                    <a:pt x="450267" y="46862"/>
                  </a:lnTo>
                  <a:lnTo>
                    <a:pt x="451099" y="45077"/>
                  </a:lnTo>
                  <a:lnTo>
                    <a:pt x="451471" y="44609"/>
                  </a:lnTo>
                  <a:lnTo>
                    <a:pt x="452257" y="45271"/>
                  </a:lnTo>
                  <a:lnTo>
                    <a:pt x="453037" y="46456"/>
                  </a:lnTo>
                  <a:lnTo>
                    <a:pt x="453381" y="47510"/>
                  </a:lnTo>
                  <a:lnTo>
                    <a:pt x="453555" y="50962"/>
                  </a:lnTo>
                  <a:lnTo>
                    <a:pt x="453340" y="51863"/>
                  </a:lnTo>
                  <a:lnTo>
                    <a:pt x="452712" y="52447"/>
                  </a:lnTo>
                  <a:lnTo>
                    <a:pt x="450496" y="53445"/>
                  </a:lnTo>
                  <a:lnTo>
                    <a:pt x="449373" y="54121"/>
                  </a:lnTo>
                  <a:lnTo>
                    <a:pt x="448658" y="54974"/>
                  </a:lnTo>
                  <a:lnTo>
                    <a:pt x="447995" y="56782"/>
                  </a:lnTo>
                  <a:lnTo>
                    <a:pt x="446117" y="59029"/>
                  </a:lnTo>
                  <a:lnTo>
                    <a:pt x="445356" y="60713"/>
                  </a:lnTo>
                  <a:lnTo>
                    <a:pt x="445304" y="62731"/>
                  </a:lnTo>
                  <a:lnTo>
                    <a:pt x="446172" y="65104"/>
                  </a:lnTo>
                  <a:lnTo>
                    <a:pt x="444532" y="65106"/>
                  </a:lnTo>
                  <a:lnTo>
                    <a:pt x="442491" y="64622"/>
                  </a:lnTo>
                  <a:lnTo>
                    <a:pt x="441352" y="64999"/>
                  </a:lnTo>
                  <a:lnTo>
                    <a:pt x="443008" y="66203"/>
                  </a:lnTo>
                  <a:lnTo>
                    <a:pt x="445023" y="68378"/>
                  </a:lnTo>
                  <a:lnTo>
                    <a:pt x="445753" y="70422"/>
                  </a:lnTo>
                  <a:lnTo>
                    <a:pt x="443595" y="71318"/>
                  </a:lnTo>
                  <a:lnTo>
                    <a:pt x="445411" y="71592"/>
                  </a:lnTo>
                  <a:lnTo>
                    <a:pt x="446132" y="71159"/>
                  </a:lnTo>
                  <a:lnTo>
                    <a:pt x="447191" y="67865"/>
                  </a:lnTo>
                  <a:lnTo>
                    <a:pt x="447124" y="66994"/>
                  </a:lnTo>
                  <a:lnTo>
                    <a:pt x="447528" y="66162"/>
                  </a:lnTo>
                  <a:lnTo>
                    <a:pt x="449267" y="65173"/>
                  </a:lnTo>
                  <a:lnTo>
                    <a:pt x="450667" y="66587"/>
                  </a:lnTo>
                  <a:lnTo>
                    <a:pt x="452037" y="68598"/>
                  </a:lnTo>
                  <a:lnTo>
                    <a:pt x="453617" y="69914"/>
                  </a:lnTo>
                  <a:lnTo>
                    <a:pt x="455617" y="69229"/>
                  </a:lnTo>
                  <a:lnTo>
                    <a:pt x="453631" y="68503"/>
                  </a:lnTo>
                  <a:lnTo>
                    <a:pt x="453264" y="67018"/>
                  </a:lnTo>
                  <a:lnTo>
                    <a:pt x="453889" y="65256"/>
                  </a:lnTo>
                  <a:lnTo>
                    <a:pt x="454880" y="63662"/>
                  </a:lnTo>
                  <a:lnTo>
                    <a:pt x="454018" y="63643"/>
                  </a:lnTo>
                  <a:lnTo>
                    <a:pt x="454264" y="63059"/>
                  </a:lnTo>
                  <a:lnTo>
                    <a:pt x="454537" y="62598"/>
                  </a:lnTo>
                  <a:lnTo>
                    <a:pt x="454777" y="62080"/>
                  </a:lnTo>
                  <a:lnTo>
                    <a:pt x="454903" y="61307"/>
                  </a:lnTo>
                  <a:lnTo>
                    <a:pt x="456527" y="62465"/>
                  </a:lnTo>
                  <a:lnTo>
                    <a:pt x="457532" y="64253"/>
                  </a:lnTo>
                  <a:lnTo>
                    <a:pt x="457987" y="66357"/>
                  </a:lnTo>
                  <a:lnTo>
                    <a:pt x="457919" y="68496"/>
                  </a:lnTo>
                  <a:lnTo>
                    <a:pt x="458723" y="66355"/>
                  </a:lnTo>
                  <a:lnTo>
                    <a:pt x="458817" y="65385"/>
                  </a:lnTo>
                  <a:lnTo>
                    <a:pt x="460078" y="67432"/>
                  </a:lnTo>
                  <a:lnTo>
                    <a:pt x="459613" y="68758"/>
                  </a:lnTo>
                  <a:lnTo>
                    <a:pt x="458519" y="69845"/>
                  </a:lnTo>
                  <a:lnTo>
                    <a:pt x="457892" y="71242"/>
                  </a:lnTo>
                  <a:lnTo>
                    <a:pt x="458346" y="72103"/>
                  </a:lnTo>
                  <a:lnTo>
                    <a:pt x="460464" y="73711"/>
                  </a:lnTo>
                  <a:lnTo>
                    <a:pt x="461098" y="74847"/>
                  </a:lnTo>
                  <a:lnTo>
                    <a:pt x="460748" y="74998"/>
                  </a:lnTo>
                  <a:lnTo>
                    <a:pt x="458700" y="77214"/>
                  </a:lnTo>
                  <a:lnTo>
                    <a:pt x="459546" y="77953"/>
                  </a:lnTo>
                  <a:lnTo>
                    <a:pt x="461620" y="79205"/>
                  </a:lnTo>
                  <a:lnTo>
                    <a:pt x="462115" y="79637"/>
                  </a:lnTo>
                  <a:lnTo>
                    <a:pt x="460574" y="81144"/>
                  </a:lnTo>
                  <a:lnTo>
                    <a:pt x="459569" y="81701"/>
                  </a:lnTo>
                  <a:lnTo>
                    <a:pt x="458645" y="82699"/>
                  </a:lnTo>
                  <a:lnTo>
                    <a:pt x="458093" y="82322"/>
                  </a:lnTo>
                  <a:lnTo>
                    <a:pt x="457736" y="82230"/>
                  </a:lnTo>
                  <a:lnTo>
                    <a:pt x="456196" y="82644"/>
                  </a:lnTo>
                  <a:lnTo>
                    <a:pt x="456294" y="83179"/>
                  </a:lnTo>
                  <a:lnTo>
                    <a:pt x="456432" y="83519"/>
                  </a:lnTo>
                  <a:lnTo>
                    <a:pt x="457052" y="84234"/>
                  </a:lnTo>
                  <a:lnTo>
                    <a:pt x="462002" y="81513"/>
                  </a:lnTo>
                  <a:lnTo>
                    <a:pt x="462734" y="79959"/>
                  </a:lnTo>
                  <a:lnTo>
                    <a:pt x="461866" y="77285"/>
                  </a:lnTo>
                  <a:lnTo>
                    <a:pt x="465724" y="79166"/>
                  </a:lnTo>
                  <a:lnTo>
                    <a:pt x="467698" y="79660"/>
                  </a:lnTo>
                  <a:lnTo>
                    <a:pt x="469684" y="79023"/>
                  </a:lnTo>
                  <a:lnTo>
                    <a:pt x="468172" y="82680"/>
                  </a:lnTo>
                  <a:lnTo>
                    <a:pt x="464645" y="85302"/>
                  </a:lnTo>
                  <a:lnTo>
                    <a:pt x="457716" y="88894"/>
                  </a:lnTo>
                  <a:lnTo>
                    <a:pt x="457708" y="89744"/>
                  </a:lnTo>
                  <a:lnTo>
                    <a:pt x="459476" y="89139"/>
                  </a:lnTo>
                  <a:lnTo>
                    <a:pt x="463919" y="88585"/>
                  </a:lnTo>
                  <a:lnTo>
                    <a:pt x="465353" y="87953"/>
                  </a:lnTo>
                  <a:lnTo>
                    <a:pt x="466990" y="86813"/>
                  </a:lnTo>
                  <a:lnTo>
                    <a:pt x="467841" y="87458"/>
                  </a:lnTo>
                  <a:lnTo>
                    <a:pt x="468485" y="88875"/>
                  </a:lnTo>
                  <a:lnTo>
                    <a:pt x="469572" y="90012"/>
                  </a:lnTo>
                  <a:lnTo>
                    <a:pt x="472875" y="89854"/>
                  </a:lnTo>
                  <a:lnTo>
                    <a:pt x="474846" y="86945"/>
                  </a:lnTo>
                  <a:lnTo>
                    <a:pt x="475806" y="82873"/>
                  </a:lnTo>
                  <a:lnTo>
                    <a:pt x="476070" y="79168"/>
                  </a:lnTo>
                  <a:lnTo>
                    <a:pt x="482368" y="82454"/>
                  </a:lnTo>
                  <a:lnTo>
                    <a:pt x="480479" y="83429"/>
                  </a:lnTo>
                  <a:lnTo>
                    <a:pt x="479195" y="84512"/>
                  </a:lnTo>
                  <a:lnTo>
                    <a:pt x="478295" y="85903"/>
                  </a:lnTo>
                  <a:lnTo>
                    <a:pt x="477564" y="87840"/>
                  </a:lnTo>
                  <a:lnTo>
                    <a:pt x="477348" y="89620"/>
                  </a:lnTo>
                  <a:lnTo>
                    <a:pt x="477346" y="91190"/>
                  </a:lnTo>
                  <a:lnTo>
                    <a:pt x="476854" y="92245"/>
                  </a:lnTo>
                  <a:lnTo>
                    <a:pt x="475142" y="92486"/>
                  </a:lnTo>
                  <a:lnTo>
                    <a:pt x="475135" y="93196"/>
                  </a:lnTo>
                  <a:lnTo>
                    <a:pt x="476358" y="92906"/>
                  </a:lnTo>
                  <a:lnTo>
                    <a:pt x="478257" y="91922"/>
                  </a:lnTo>
                  <a:lnTo>
                    <a:pt x="479610" y="91729"/>
                  </a:lnTo>
                  <a:lnTo>
                    <a:pt x="480604" y="92172"/>
                  </a:lnTo>
                  <a:lnTo>
                    <a:pt x="481241" y="93075"/>
                  </a:lnTo>
                  <a:lnTo>
                    <a:pt x="481712" y="93927"/>
                  </a:lnTo>
                  <a:lnTo>
                    <a:pt x="482246" y="94220"/>
                  </a:lnTo>
                  <a:lnTo>
                    <a:pt x="482965" y="93452"/>
                  </a:lnTo>
                  <a:lnTo>
                    <a:pt x="483285" y="92132"/>
                  </a:lnTo>
                  <a:lnTo>
                    <a:pt x="483807" y="90891"/>
                  </a:lnTo>
                  <a:lnTo>
                    <a:pt x="485155" y="90371"/>
                  </a:lnTo>
                  <a:lnTo>
                    <a:pt x="486099" y="91000"/>
                  </a:lnTo>
                  <a:lnTo>
                    <a:pt x="486151" y="92413"/>
                  </a:lnTo>
                  <a:lnTo>
                    <a:pt x="485607" y="93971"/>
                  </a:lnTo>
                  <a:lnTo>
                    <a:pt x="484747" y="95064"/>
                  </a:lnTo>
                  <a:lnTo>
                    <a:pt x="485455" y="95865"/>
                  </a:lnTo>
                  <a:lnTo>
                    <a:pt x="486367" y="94709"/>
                  </a:lnTo>
                  <a:lnTo>
                    <a:pt x="487363" y="94012"/>
                  </a:lnTo>
                  <a:lnTo>
                    <a:pt x="488214" y="93275"/>
                  </a:lnTo>
                  <a:lnTo>
                    <a:pt x="488657" y="91939"/>
                  </a:lnTo>
                  <a:lnTo>
                    <a:pt x="489472" y="92332"/>
                  </a:lnTo>
                  <a:lnTo>
                    <a:pt x="490112" y="92852"/>
                  </a:lnTo>
                  <a:lnTo>
                    <a:pt x="490623" y="93555"/>
                  </a:lnTo>
                  <a:lnTo>
                    <a:pt x="491075" y="94426"/>
                  </a:lnTo>
                  <a:lnTo>
                    <a:pt x="489208" y="96411"/>
                  </a:lnTo>
                  <a:lnTo>
                    <a:pt x="484487" y="98816"/>
                  </a:lnTo>
                  <a:lnTo>
                    <a:pt x="483032" y="100502"/>
                  </a:lnTo>
                  <a:lnTo>
                    <a:pt x="485289" y="100415"/>
                  </a:lnTo>
                  <a:lnTo>
                    <a:pt x="489297" y="99508"/>
                  </a:lnTo>
                  <a:lnTo>
                    <a:pt x="491017" y="99922"/>
                  </a:lnTo>
                  <a:lnTo>
                    <a:pt x="492003" y="101030"/>
                  </a:lnTo>
                  <a:lnTo>
                    <a:pt x="492728" y="102832"/>
                  </a:lnTo>
                  <a:lnTo>
                    <a:pt x="493177" y="104853"/>
                  </a:lnTo>
                  <a:lnTo>
                    <a:pt x="493318" y="106670"/>
                  </a:lnTo>
                  <a:lnTo>
                    <a:pt x="493548" y="107611"/>
                  </a:lnTo>
                  <a:lnTo>
                    <a:pt x="494558" y="109523"/>
                  </a:lnTo>
                  <a:lnTo>
                    <a:pt x="494787" y="110623"/>
                  </a:lnTo>
                  <a:lnTo>
                    <a:pt x="494537" y="111524"/>
                  </a:lnTo>
                  <a:lnTo>
                    <a:pt x="494013" y="112054"/>
                  </a:lnTo>
                  <a:lnTo>
                    <a:pt x="493495" y="112472"/>
                  </a:lnTo>
                  <a:lnTo>
                    <a:pt x="493250" y="112990"/>
                  </a:lnTo>
                  <a:lnTo>
                    <a:pt x="492271" y="113789"/>
                  </a:lnTo>
                  <a:lnTo>
                    <a:pt x="490074" y="113990"/>
                  </a:lnTo>
                  <a:lnTo>
                    <a:pt x="487666" y="113737"/>
                  </a:lnTo>
                  <a:lnTo>
                    <a:pt x="486061" y="113195"/>
                  </a:lnTo>
                  <a:lnTo>
                    <a:pt x="484742" y="114585"/>
                  </a:lnTo>
                  <a:lnTo>
                    <a:pt x="483166" y="115315"/>
                  </a:lnTo>
                  <a:lnTo>
                    <a:pt x="479781" y="116190"/>
                  </a:lnTo>
                  <a:lnTo>
                    <a:pt x="480458" y="116299"/>
                  </a:lnTo>
                  <a:lnTo>
                    <a:pt x="480994" y="116312"/>
                  </a:lnTo>
                  <a:lnTo>
                    <a:pt x="481473" y="116482"/>
                  </a:lnTo>
                  <a:lnTo>
                    <a:pt x="482004" y="117027"/>
                  </a:lnTo>
                  <a:lnTo>
                    <a:pt x="483990" y="115802"/>
                  </a:lnTo>
                  <a:lnTo>
                    <a:pt x="486265" y="115256"/>
                  </a:lnTo>
                  <a:lnTo>
                    <a:pt x="488620" y="115274"/>
                  </a:lnTo>
                  <a:lnTo>
                    <a:pt x="490847" y="115682"/>
                  </a:lnTo>
                  <a:lnTo>
                    <a:pt x="492839" y="115691"/>
                  </a:lnTo>
                  <a:lnTo>
                    <a:pt x="493790" y="116125"/>
                  </a:lnTo>
                  <a:lnTo>
                    <a:pt x="493993" y="117308"/>
                  </a:lnTo>
                  <a:lnTo>
                    <a:pt x="493267" y="118282"/>
                  </a:lnTo>
                  <a:lnTo>
                    <a:pt x="489206" y="121123"/>
                  </a:lnTo>
                  <a:lnTo>
                    <a:pt x="487036" y="121895"/>
                  </a:lnTo>
                  <a:lnTo>
                    <a:pt x="484126" y="125866"/>
                  </a:lnTo>
                  <a:lnTo>
                    <a:pt x="480726" y="129396"/>
                  </a:lnTo>
                  <a:lnTo>
                    <a:pt x="477131" y="128752"/>
                  </a:lnTo>
                  <a:lnTo>
                    <a:pt x="476402" y="129520"/>
                  </a:lnTo>
                  <a:lnTo>
                    <a:pt x="477908" y="130023"/>
                  </a:lnTo>
                  <a:lnTo>
                    <a:pt x="479730" y="130018"/>
                  </a:lnTo>
                  <a:lnTo>
                    <a:pt x="481244" y="129801"/>
                  </a:lnTo>
                  <a:lnTo>
                    <a:pt x="481867" y="129647"/>
                  </a:lnTo>
                  <a:lnTo>
                    <a:pt x="482942" y="130795"/>
                  </a:lnTo>
                  <a:lnTo>
                    <a:pt x="482271" y="131789"/>
                  </a:lnTo>
                  <a:lnTo>
                    <a:pt x="479593" y="133522"/>
                  </a:lnTo>
                  <a:lnTo>
                    <a:pt x="475131" y="138159"/>
                  </a:lnTo>
                  <a:lnTo>
                    <a:pt x="472710" y="139104"/>
                  </a:lnTo>
                  <a:lnTo>
                    <a:pt x="469056" y="138758"/>
                  </a:lnTo>
                  <a:lnTo>
                    <a:pt x="469839" y="139562"/>
                  </a:lnTo>
                  <a:lnTo>
                    <a:pt x="470241" y="140263"/>
                  </a:lnTo>
                  <a:lnTo>
                    <a:pt x="470673" y="142012"/>
                  </a:lnTo>
                  <a:lnTo>
                    <a:pt x="466100" y="140504"/>
                  </a:lnTo>
                  <a:lnTo>
                    <a:pt x="464007" y="140307"/>
                  </a:lnTo>
                  <a:lnTo>
                    <a:pt x="461880" y="141137"/>
                  </a:lnTo>
                  <a:lnTo>
                    <a:pt x="460119" y="142874"/>
                  </a:lnTo>
                  <a:lnTo>
                    <a:pt x="458204" y="144046"/>
                  </a:lnTo>
                  <a:lnTo>
                    <a:pt x="455567" y="143238"/>
                  </a:lnTo>
                  <a:lnTo>
                    <a:pt x="457835" y="144692"/>
                  </a:lnTo>
                  <a:lnTo>
                    <a:pt x="463047" y="142903"/>
                  </a:lnTo>
                  <a:lnTo>
                    <a:pt x="467868" y="141947"/>
                  </a:lnTo>
                  <a:lnTo>
                    <a:pt x="468978" y="145901"/>
                  </a:lnTo>
                  <a:lnTo>
                    <a:pt x="469830" y="145920"/>
                  </a:lnTo>
                  <a:lnTo>
                    <a:pt x="470690" y="144294"/>
                  </a:lnTo>
                  <a:lnTo>
                    <a:pt x="472319" y="143004"/>
                  </a:lnTo>
                  <a:lnTo>
                    <a:pt x="473899" y="142704"/>
                  </a:lnTo>
                  <a:lnTo>
                    <a:pt x="474591" y="144067"/>
                  </a:lnTo>
                  <a:lnTo>
                    <a:pt x="474305" y="145650"/>
                  </a:lnTo>
                  <a:lnTo>
                    <a:pt x="473644" y="146644"/>
                  </a:lnTo>
                  <a:lnTo>
                    <a:pt x="472859" y="147421"/>
                  </a:lnTo>
                  <a:lnTo>
                    <a:pt x="472174" y="148406"/>
                  </a:lnTo>
                  <a:lnTo>
                    <a:pt x="471210" y="150974"/>
                  </a:lnTo>
                  <a:lnTo>
                    <a:pt x="470738" y="151496"/>
                  </a:lnTo>
                  <a:lnTo>
                    <a:pt x="469328" y="152614"/>
                  </a:lnTo>
                  <a:lnTo>
                    <a:pt x="468548" y="153775"/>
                  </a:lnTo>
                  <a:lnTo>
                    <a:pt x="468013" y="156578"/>
                  </a:lnTo>
                  <a:lnTo>
                    <a:pt x="467338" y="157628"/>
                  </a:lnTo>
                  <a:lnTo>
                    <a:pt x="468119" y="158432"/>
                  </a:lnTo>
                  <a:lnTo>
                    <a:pt x="468460" y="157055"/>
                  </a:lnTo>
                  <a:lnTo>
                    <a:pt x="468945" y="156094"/>
                  </a:lnTo>
                  <a:lnTo>
                    <a:pt x="469622" y="155343"/>
                  </a:lnTo>
                  <a:lnTo>
                    <a:pt x="472784" y="152928"/>
                  </a:lnTo>
                  <a:lnTo>
                    <a:pt x="473983" y="152563"/>
                  </a:lnTo>
                  <a:lnTo>
                    <a:pt x="474486" y="153454"/>
                  </a:lnTo>
                  <a:lnTo>
                    <a:pt x="473838" y="157994"/>
                  </a:lnTo>
                  <a:lnTo>
                    <a:pt x="473957" y="159904"/>
                  </a:lnTo>
                  <a:lnTo>
                    <a:pt x="475193" y="160953"/>
                  </a:lnTo>
                  <a:lnTo>
                    <a:pt x="474870" y="159879"/>
                  </a:lnTo>
                  <a:lnTo>
                    <a:pt x="474812" y="158419"/>
                  </a:lnTo>
                  <a:lnTo>
                    <a:pt x="475069" y="156928"/>
                  </a:lnTo>
                  <a:lnTo>
                    <a:pt x="476265" y="154692"/>
                  </a:lnTo>
                  <a:lnTo>
                    <a:pt x="476050" y="153734"/>
                  </a:lnTo>
                  <a:lnTo>
                    <a:pt x="475566" y="152843"/>
                  </a:lnTo>
                  <a:lnTo>
                    <a:pt x="475293" y="151967"/>
                  </a:lnTo>
                  <a:lnTo>
                    <a:pt x="475375" y="149285"/>
                  </a:lnTo>
                  <a:lnTo>
                    <a:pt x="475687" y="147094"/>
                  </a:lnTo>
                  <a:lnTo>
                    <a:pt x="476430" y="145045"/>
                  </a:lnTo>
                  <a:lnTo>
                    <a:pt x="477837" y="142889"/>
                  </a:lnTo>
                  <a:lnTo>
                    <a:pt x="483297" y="138237"/>
                  </a:lnTo>
                  <a:lnTo>
                    <a:pt x="484646" y="137568"/>
                  </a:lnTo>
                  <a:lnTo>
                    <a:pt x="485920" y="137336"/>
                  </a:lnTo>
                  <a:lnTo>
                    <a:pt x="486877" y="136741"/>
                  </a:lnTo>
                  <a:lnTo>
                    <a:pt x="488188" y="135294"/>
                  </a:lnTo>
                  <a:lnTo>
                    <a:pt x="487919" y="135344"/>
                  </a:lnTo>
                  <a:lnTo>
                    <a:pt x="488205" y="133724"/>
                  </a:lnTo>
                  <a:lnTo>
                    <a:pt x="488564" y="133255"/>
                  </a:lnTo>
                  <a:lnTo>
                    <a:pt x="489322" y="132740"/>
                  </a:lnTo>
                  <a:lnTo>
                    <a:pt x="489804" y="132190"/>
                  </a:lnTo>
                  <a:lnTo>
                    <a:pt x="493526" y="129024"/>
                  </a:lnTo>
                  <a:lnTo>
                    <a:pt x="497652" y="128747"/>
                  </a:lnTo>
                  <a:lnTo>
                    <a:pt x="501625" y="130881"/>
                  </a:lnTo>
                  <a:lnTo>
                    <a:pt x="504855" y="134980"/>
                  </a:lnTo>
                  <a:lnTo>
                    <a:pt x="505873" y="137417"/>
                  </a:lnTo>
                  <a:lnTo>
                    <a:pt x="506327" y="139682"/>
                  </a:lnTo>
                  <a:lnTo>
                    <a:pt x="506405" y="144005"/>
                  </a:lnTo>
                  <a:lnTo>
                    <a:pt x="506712" y="144247"/>
                  </a:lnTo>
                  <a:lnTo>
                    <a:pt x="508179" y="146022"/>
                  </a:lnTo>
                  <a:lnTo>
                    <a:pt x="508668" y="146838"/>
                  </a:lnTo>
                  <a:lnTo>
                    <a:pt x="508909" y="148060"/>
                  </a:lnTo>
                  <a:lnTo>
                    <a:pt x="508745" y="150769"/>
                  </a:lnTo>
                  <a:lnTo>
                    <a:pt x="507554" y="155735"/>
                  </a:lnTo>
                  <a:lnTo>
                    <a:pt x="506500" y="157711"/>
                  </a:lnTo>
                  <a:lnTo>
                    <a:pt x="504980" y="158516"/>
                  </a:lnTo>
                  <a:lnTo>
                    <a:pt x="500886" y="158970"/>
                  </a:lnTo>
                  <a:lnTo>
                    <a:pt x="498260" y="158972"/>
                  </a:lnTo>
                  <a:lnTo>
                    <a:pt x="495896" y="158298"/>
                  </a:lnTo>
                  <a:lnTo>
                    <a:pt x="495179" y="157645"/>
                  </a:lnTo>
                  <a:lnTo>
                    <a:pt x="493983" y="156064"/>
                  </a:lnTo>
                  <a:lnTo>
                    <a:pt x="493168" y="155745"/>
                  </a:lnTo>
                  <a:lnTo>
                    <a:pt x="492901" y="155589"/>
                  </a:lnTo>
                  <a:lnTo>
                    <a:pt x="492476" y="155261"/>
                  </a:lnTo>
                  <a:lnTo>
                    <a:pt x="492090" y="154887"/>
                  </a:lnTo>
                  <a:lnTo>
                    <a:pt x="491924" y="154649"/>
                  </a:lnTo>
                  <a:lnTo>
                    <a:pt x="491698" y="154176"/>
                  </a:lnTo>
                  <a:lnTo>
                    <a:pt x="491141" y="154359"/>
                  </a:lnTo>
                  <a:lnTo>
                    <a:pt x="490496" y="154793"/>
                  </a:lnTo>
                  <a:lnTo>
                    <a:pt x="488511" y="155541"/>
                  </a:lnTo>
                  <a:lnTo>
                    <a:pt x="486953" y="156814"/>
                  </a:lnTo>
                  <a:lnTo>
                    <a:pt x="485599" y="158353"/>
                  </a:lnTo>
                  <a:lnTo>
                    <a:pt x="484755" y="159680"/>
                  </a:lnTo>
                  <a:lnTo>
                    <a:pt x="490204" y="156442"/>
                  </a:lnTo>
                  <a:lnTo>
                    <a:pt x="492040" y="156794"/>
                  </a:lnTo>
                  <a:lnTo>
                    <a:pt x="492721" y="160224"/>
                  </a:lnTo>
                  <a:lnTo>
                    <a:pt x="491539" y="165996"/>
                  </a:lnTo>
                  <a:lnTo>
                    <a:pt x="490257" y="169426"/>
                  </a:lnTo>
                  <a:lnTo>
                    <a:pt x="488638" y="171474"/>
                  </a:lnTo>
                  <a:lnTo>
                    <a:pt x="487279" y="171806"/>
                  </a:lnTo>
                  <a:lnTo>
                    <a:pt x="486223" y="171613"/>
                  </a:lnTo>
                  <a:lnTo>
                    <a:pt x="485191" y="171729"/>
                  </a:lnTo>
                  <a:lnTo>
                    <a:pt x="483887" y="172999"/>
                  </a:lnTo>
                  <a:lnTo>
                    <a:pt x="482493" y="176380"/>
                  </a:lnTo>
                  <a:lnTo>
                    <a:pt x="481758" y="176868"/>
                  </a:lnTo>
                  <a:lnTo>
                    <a:pt x="479604" y="177238"/>
                  </a:lnTo>
                  <a:lnTo>
                    <a:pt x="476802" y="178276"/>
                  </a:lnTo>
                  <a:lnTo>
                    <a:pt x="474597" y="179759"/>
                  </a:lnTo>
                  <a:lnTo>
                    <a:pt x="474168" y="181470"/>
                  </a:lnTo>
                  <a:lnTo>
                    <a:pt x="475896" y="179771"/>
                  </a:lnTo>
                  <a:lnTo>
                    <a:pt x="481208" y="177697"/>
                  </a:lnTo>
                  <a:lnTo>
                    <a:pt x="483413" y="176561"/>
                  </a:lnTo>
                  <a:lnTo>
                    <a:pt x="484444" y="175294"/>
                  </a:lnTo>
                  <a:lnTo>
                    <a:pt x="484899" y="174145"/>
                  </a:lnTo>
                  <a:lnTo>
                    <a:pt x="485605" y="173357"/>
                  </a:lnTo>
                  <a:lnTo>
                    <a:pt x="487363" y="173081"/>
                  </a:lnTo>
                  <a:lnTo>
                    <a:pt x="488033" y="173761"/>
                  </a:lnTo>
                  <a:lnTo>
                    <a:pt x="487480" y="175160"/>
                  </a:lnTo>
                  <a:lnTo>
                    <a:pt x="486561" y="176504"/>
                  </a:lnTo>
                  <a:lnTo>
                    <a:pt x="486133" y="176971"/>
                  </a:lnTo>
                  <a:lnTo>
                    <a:pt x="480096" y="188682"/>
                  </a:lnTo>
                  <a:lnTo>
                    <a:pt x="477280" y="191750"/>
                  </a:lnTo>
                  <a:lnTo>
                    <a:pt x="478001" y="192880"/>
                  </a:lnTo>
                  <a:lnTo>
                    <a:pt x="477787" y="194278"/>
                  </a:lnTo>
                  <a:lnTo>
                    <a:pt x="476355" y="197229"/>
                  </a:lnTo>
                  <a:lnTo>
                    <a:pt x="475491" y="199903"/>
                  </a:lnTo>
                  <a:lnTo>
                    <a:pt x="475296" y="202088"/>
                  </a:lnTo>
                  <a:lnTo>
                    <a:pt x="475519" y="207090"/>
                  </a:lnTo>
                  <a:lnTo>
                    <a:pt x="474922" y="209827"/>
                  </a:lnTo>
                  <a:lnTo>
                    <a:pt x="470676" y="216857"/>
                  </a:lnTo>
                  <a:lnTo>
                    <a:pt x="470529" y="217743"/>
                  </a:lnTo>
                  <a:lnTo>
                    <a:pt x="470625" y="221132"/>
                  </a:lnTo>
                  <a:lnTo>
                    <a:pt x="470468" y="222457"/>
                  </a:lnTo>
                  <a:lnTo>
                    <a:pt x="469849" y="224651"/>
                  </a:lnTo>
                  <a:lnTo>
                    <a:pt x="469708" y="225827"/>
                  </a:lnTo>
                  <a:lnTo>
                    <a:pt x="470755" y="227892"/>
                  </a:lnTo>
                  <a:lnTo>
                    <a:pt x="473216" y="228530"/>
                  </a:lnTo>
                  <a:lnTo>
                    <a:pt x="475892" y="228743"/>
                  </a:lnTo>
                  <a:lnTo>
                    <a:pt x="477617" y="229588"/>
                  </a:lnTo>
                  <a:lnTo>
                    <a:pt x="477873" y="232477"/>
                  </a:lnTo>
                  <a:lnTo>
                    <a:pt x="475822" y="234496"/>
                  </a:lnTo>
                  <a:lnTo>
                    <a:pt x="473264" y="236074"/>
                  </a:lnTo>
                  <a:lnTo>
                    <a:pt x="471998" y="237728"/>
                  </a:lnTo>
                  <a:lnTo>
                    <a:pt x="471490" y="239307"/>
                  </a:lnTo>
                  <a:lnTo>
                    <a:pt x="470311" y="240319"/>
                  </a:lnTo>
                  <a:lnTo>
                    <a:pt x="468958" y="241101"/>
                  </a:lnTo>
                  <a:lnTo>
                    <a:pt x="467861" y="241992"/>
                  </a:lnTo>
                  <a:lnTo>
                    <a:pt x="467392" y="243048"/>
                  </a:lnTo>
                  <a:lnTo>
                    <a:pt x="466743" y="245766"/>
                  </a:lnTo>
                  <a:lnTo>
                    <a:pt x="466295" y="246673"/>
                  </a:lnTo>
                  <a:lnTo>
                    <a:pt x="464011" y="247780"/>
                  </a:lnTo>
                  <a:lnTo>
                    <a:pt x="461412" y="248150"/>
                  </a:lnTo>
                  <a:lnTo>
                    <a:pt x="459265" y="248820"/>
                  </a:lnTo>
                  <a:lnTo>
                    <a:pt x="458357" y="250830"/>
                  </a:lnTo>
                  <a:lnTo>
                    <a:pt x="458575" y="252988"/>
                  </a:lnTo>
                  <a:lnTo>
                    <a:pt x="459235" y="255118"/>
                  </a:lnTo>
                  <a:lnTo>
                    <a:pt x="460229" y="257182"/>
                  </a:lnTo>
                  <a:lnTo>
                    <a:pt x="461479" y="259120"/>
                  </a:lnTo>
                  <a:lnTo>
                    <a:pt x="457451" y="260655"/>
                  </a:lnTo>
                  <a:lnTo>
                    <a:pt x="461418" y="261365"/>
                  </a:lnTo>
                  <a:lnTo>
                    <a:pt x="462347" y="259571"/>
                  </a:lnTo>
                  <a:lnTo>
                    <a:pt x="461547" y="253619"/>
                  </a:lnTo>
                  <a:lnTo>
                    <a:pt x="462277" y="251558"/>
                  </a:lnTo>
                  <a:lnTo>
                    <a:pt x="463728" y="250132"/>
                  </a:lnTo>
                  <a:lnTo>
                    <a:pt x="465745" y="249299"/>
                  </a:lnTo>
                  <a:lnTo>
                    <a:pt x="471049" y="248759"/>
                  </a:lnTo>
                  <a:lnTo>
                    <a:pt x="473322" y="247737"/>
                  </a:lnTo>
                  <a:lnTo>
                    <a:pt x="475148" y="246058"/>
                  </a:lnTo>
                  <a:lnTo>
                    <a:pt x="476652" y="243772"/>
                  </a:lnTo>
                  <a:lnTo>
                    <a:pt x="478782" y="239508"/>
                  </a:lnTo>
                  <a:lnTo>
                    <a:pt x="480354" y="238637"/>
                  </a:lnTo>
                  <a:lnTo>
                    <a:pt x="483459" y="238431"/>
                  </a:lnTo>
                  <a:lnTo>
                    <a:pt x="488648" y="230562"/>
                  </a:lnTo>
                  <a:lnTo>
                    <a:pt x="494139" y="227850"/>
                  </a:lnTo>
                  <a:lnTo>
                    <a:pt x="495068" y="227217"/>
                  </a:lnTo>
                  <a:lnTo>
                    <a:pt x="495706" y="225492"/>
                  </a:lnTo>
                  <a:lnTo>
                    <a:pt x="499875" y="221419"/>
                  </a:lnTo>
                  <a:lnTo>
                    <a:pt x="500913" y="219628"/>
                  </a:lnTo>
                  <a:lnTo>
                    <a:pt x="501953" y="217295"/>
                  </a:lnTo>
                  <a:lnTo>
                    <a:pt x="502745" y="214807"/>
                  </a:lnTo>
                  <a:lnTo>
                    <a:pt x="503075" y="212494"/>
                  </a:lnTo>
                  <a:lnTo>
                    <a:pt x="502928" y="207240"/>
                  </a:lnTo>
                  <a:lnTo>
                    <a:pt x="503396" y="204781"/>
                  </a:lnTo>
                  <a:lnTo>
                    <a:pt x="504837" y="203469"/>
                  </a:lnTo>
                  <a:lnTo>
                    <a:pt x="504452" y="203001"/>
                  </a:lnTo>
                  <a:lnTo>
                    <a:pt x="504255" y="202556"/>
                  </a:lnTo>
                  <a:lnTo>
                    <a:pt x="503926" y="202155"/>
                  </a:lnTo>
                  <a:lnTo>
                    <a:pt x="503207" y="201791"/>
                  </a:lnTo>
                  <a:lnTo>
                    <a:pt x="507439" y="189094"/>
                  </a:lnTo>
                  <a:lnTo>
                    <a:pt x="508222" y="184641"/>
                  </a:lnTo>
                  <a:lnTo>
                    <a:pt x="508625" y="185586"/>
                  </a:lnTo>
                  <a:lnTo>
                    <a:pt x="508905" y="186491"/>
                  </a:lnTo>
                  <a:lnTo>
                    <a:pt x="509035" y="187430"/>
                  </a:lnTo>
                  <a:lnTo>
                    <a:pt x="508964" y="188579"/>
                  </a:lnTo>
                  <a:lnTo>
                    <a:pt x="509754" y="188598"/>
                  </a:lnTo>
                  <a:lnTo>
                    <a:pt x="507936" y="175539"/>
                  </a:lnTo>
                  <a:lnTo>
                    <a:pt x="509177" y="174073"/>
                  </a:lnTo>
                  <a:lnTo>
                    <a:pt x="509747" y="173226"/>
                  </a:lnTo>
                  <a:lnTo>
                    <a:pt x="510612" y="172873"/>
                  </a:lnTo>
                  <a:lnTo>
                    <a:pt x="512776" y="172841"/>
                  </a:lnTo>
                  <a:lnTo>
                    <a:pt x="514413" y="173667"/>
                  </a:lnTo>
                  <a:lnTo>
                    <a:pt x="515590" y="175549"/>
                  </a:lnTo>
                  <a:lnTo>
                    <a:pt x="517041" y="179290"/>
                  </a:lnTo>
                  <a:lnTo>
                    <a:pt x="517161" y="175980"/>
                  </a:lnTo>
                  <a:lnTo>
                    <a:pt x="516744" y="174632"/>
                  </a:lnTo>
                  <a:lnTo>
                    <a:pt x="515527" y="173760"/>
                  </a:lnTo>
                  <a:lnTo>
                    <a:pt x="515867" y="172477"/>
                  </a:lnTo>
                  <a:lnTo>
                    <a:pt x="515734" y="171005"/>
                  </a:lnTo>
                  <a:lnTo>
                    <a:pt x="515805" y="169435"/>
                  </a:lnTo>
                  <a:lnTo>
                    <a:pt x="516750" y="167877"/>
                  </a:lnTo>
                  <a:lnTo>
                    <a:pt x="518338" y="167280"/>
                  </a:lnTo>
                  <a:lnTo>
                    <a:pt x="525151" y="166859"/>
                  </a:lnTo>
                  <a:lnTo>
                    <a:pt x="537780" y="160896"/>
                  </a:lnTo>
                  <a:lnTo>
                    <a:pt x="541086" y="161055"/>
                  </a:lnTo>
                  <a:lnTo>
                    <a:pt x="542252" y="159138"/>
                  </a:lnTo>
                  <a:lnTo>
                    <a:pt x="544556" y="159252"/>
                  </a:lnTo>
                  <a:lnTo>
                    <a:pt x="546689" y="161056"/>
                  </a:lnTo>
                  <a:lnTo>
                    <a:pt x="547285" y="164271"/>
                  </a:lnTo>
                  <a:lnTo>
                    <a:pt x="545273" y="163715"/>
                  </a:lnTo>
                  <a:lnTo>
                    <a:pt x="542381" y="163576"/>
                  </a:lnTo>
                  <a:lnTo>
                    <a:pt x="539975" y="164133"/>
                  </a:lnTo>
                  <a:lnTo>
                    <a:pt x="539378" y="165643"/>
                  </a:lnTo>
                  <a:lnTo>
                    <a:pt x="542542" y="166200"/>
                  </a:lnTo>
                  <a:lnTo>
                    <a:pt x="543245" y="166461"/>
                  </a:lnTo>
                  <a:lnTo>
                    <a:pt x="543580" y="167461"/>
                  </a:lnTo>
                  <a:lnTo>
                    <a:pt x="543603" y="170138"/>
                  </a:lnTo>
                  <a:lnTo>
                    <a:pt x="544040" y="171328"/>
                  </a:lnTo>
                  <a:lnTo>
                    <a:pt x="544122" y="170086"/>
                  </a:lnTo>
                  <a:lnTo>
                    <a:pt x="544283" y="169201"/>
                  </a:lnTo>
                  <a:lnTo>
                    <a:pt x="544880" y="167354"/>
                  </a:lnTo>
                  <a:lnTo>
                    <a:pt x="545745" y="167376"/>
                  </a:lnTo>
                  <a:lnTo>
                    <a:pt x="546587" y="170036"/>
                  </a:lnTo>
                  <a:lnTo>
                    <a:pt x="546747" y="172333"/>
                  </a:lnTo>
                  <a:lnTo>
                    <a:pt x="546170" y="174517"/>
                  </a:lnTo>
                  <a:lnTo>
                    <a:pt x="544762" y="176839"/>
                  </a:lnTo>
                  <a:lnTo>
                    <a:pt x="542898" y="176614"/>
                  </a:lnTo>
                  <a:lnTo>
                    <a:pt x="540882" y="177592"/>
                  </a:lnTo>
                  <a:lnTo>
                    <a:pt x="539203" y="179842"/>
                  </a:lnTo>
                  <a:lnTo>
                    <a:pt x="538483" y="180189"/>
                  </a:lnTo>
                  <a:lnTo>
                    <a:pt x="537683" y="180319"/>
                  </a:lnTo>
                  <a:lnTo>
                    <a:pt x="536832" y="180615"/>
                  </a:lnTo>
                  <a:lnTo>
                    <a:pt x="536032" y="181400"/>
                  </a:lnTo>
                  <a:lnTo>
                    <a:pt x="538085" y="182350"/>
                  </a:lnTo>
                  <a:lnTo>
                    <a:pt x="537535" y="184601"/>
                  </a:lnTo>
                  <a:lnTo>
                    <a:pt x="534447" y="190063"/>
                  </a:lnTo>
                  <a:lnTo>
                    <a:pt x="532834" y="191164"/>
                  </a:lnTo>
                  <a:lnTo>
                    <a:pt x="530962" y="191940"/>
                  </a:lnTo>
                  <a:lnTo>
                    <a:pt x="529511" y="192231"/>
                  </a:lnTo>
                  <a:lnTo>
                    <a:pt x="528195" y="192058"/>
                  </a:lnTo>
                  <a:lnTo>
                    <a:pt x="527420" y="191608"/>
                  </a:lnTo>
                  <a:lnTo>
                    <a:pt x="525591" y="189710"/>
                  </a:lnTo>
                  <a:lnTo>
                    <a:pt x="525975" y="191722"/>
                  </a:lnTo>
                  <a:lnTo>
                    <a:pt x="526385" y="192406"/>
                  </a:lnTo>
                  <a:lnTo>
                    <a:pt x="527131" y="192958"/>
                  </a:lnTo>
                  <a:lnTo>
                    <a:pt x="525724" y="194158"/>
                  </a:lnTo>
                  <a:lnTo>
                    <a:pt x="522522" y="194864"/>
                  </a:lnTo>
                  <a:lnTo>
                    <a:pt x="521144" y="195588"/>
                  </a:lnTo>
                  <a:lnTo>
                    <a:pt x="517843" y="198632"/>
                  </a:lnTo>
                  <a:lnTo>
                    <a:pt x="517193" y="199065"/>
                  </a:lnTo>
                  <a:lnTo>
                    <a:pt x="513992" y="200128"/>
                  </a:lnTo>
                  <a:lnTo>
                    <a:pt x="511026" y="202675"/>
                  </a:lnTo>
                  <a:lnTo>
                    <a:pt x="509833" y="205556"/>
                  </a:lnTo>
                  <a:lnTo>
                    <a:pt x="511953" y="207573"/>
                  </a:lnTo>
                  <a:lnTo>
                    <a:pt x="512169" y="204912"/>
                  </a:lnTo>
                  <a:lnTo>
                    <a:pt x="512845" y="202738"/>
                  </a:lnTo>
                  <a:lnTo>
                    <a:pt x="514039" y="202038"/>
                  </a:lnTo>
                  <a:lnTo>
                    <a:pt x="515880" y="203740"/>
                  </a:lnTo>
                  <a:lnTo>
                    <a:pt x="514797" y="205678"/>
                  </a:lnTo>
                  <a:lnTo>
                    <a:pt x="514270" y="206124"/>
                  </a:lnTo>
                  <a:lnTo>
                    <a:pt x="514261" y="206844"/>
                  </a:lnTo>
                  <a:lnTo>
                    <a:pt x="515821" y="208455"/>
                  </a:lnTo>
                  <a:lnTo>
                    <a:pt x="516720" y="205333"/>
                  </a:lnTo>
                  <a:lnTo>
                    <a:pt x="517286" y="205206"/>
                  </a:lnTo>
                  <a:lnTo>
                    <a:pt x="518078" y="205376"/>
                  </a:lnTo>
                  <a:lnTo>
                    <a:pt x="518783" y="205440"/>
                  </a:lnTo>
                  <a:lnTo>
                    <a:pt x="519089" y="204998"/>
                  </a:lnTo>
                  <a:lnTo>
                    <a:pt x="519184" y="203485"/>
                  </a:lnTo>
                  <a:lnTo>
                    <a:pt x="519466" y="202378"/>
                  </a:lnTo>
                  <a:lnTo>
                    <a:pt x="519943" y="201482"/>
                  </a:lnTo>
                  <a:lnTo>
                    <a:pt x="520648" y="200657"/>
                  </a:lnTo>
                  <a:lnTo>
                    <a:pt x="521708" y="201685"/>
                  </a:lnTo>
                  <a:lnTo>
                    <a:pt x="524694" y="203959"/>
                  </a:lnTo>
                  <a:lnTo>
                    <a:pt x="524016" y="202079"/>
                  </a:lnTo>
                  <a:lnTo>
                    <a:pt x="524928" y="201045"/>
                  </a:lnTo>
                  <a:lnTo>
                    <a:pt x="528621" y="200136"/>
                  </a:lnTo>
                  <a:lnTo>
                    <a:pt x="528358" y="202319"/>
                  </a:lnTo>
                  <a:lnTo>
                    <a:pt x="529914" y="205690"/>
                  </a:lnTo>
                  <a:lnTo>
                    <a:pt x="528922" y="207602"/>
                  </a:lnTo>
                  <a:lnTo>
                    <a:pt x="527983" y="208243"/>
                  </a:lnTo>
                  <a:lnTo>
                    <a:pt x="526141" y="208908"/>
                  </a:lnTo>
                  <a:lnTo>
                    <a:pt x="525343" y="209478"/>
                  </a:lnTo>
                  <a:lnTo>
                    <a:pt x="524755" y="210296"/>
                  </a:lnTo>
                  <a:lnTo>
                    <a:pt x="524792" y="210700"/>
                  </a:lnTo>
                  <a:lnTo>
                    <a:pt x="525300" y="210712"/>
                  </a:lnTo>
                  <a:lnTo>
                    <a:pt x="526122" y="210349"/>
                  </a:lnTo>
                  <a:lnTo>
                    <a:pt x="526355" y="210935"/>
                  </a:lnTo>
                  <a:lnTo>
                    <a:pt x="526635" y="211410"/>
                  </a:lnTo>
                  <a:lnTo>
                    <a:pt x="526849" y="211940"/>
                  </a:lnTo>
                  <a:lnTo>
                    <a:pt x="526882" y="212727"/>
                  </a:lnTo>
                  <a:lnTo>
                    <a:pt x="530800" y="209278"/>
                  </a:lnTo>
                  <a:lnTo>
                    <a:pt x="531671" y="208065"/>
                  </a:lnTo>
                  <a:lnTo>
                    <a:pt x="532058" y="208327"/>
                  </a:lnTo>
                  <a:lnTo>
                    <a:pt x="532184" y="208358"/>
                  </a:lnTo>
                  <a:lnTo>
                    <a:pt x="532277" y="208445"/>
                  </a:lnTo>
                  <a:lnTo>
                    <a:pt x="532526" y="208872"/>
                  </a:lnTo>
                  <a:lnTo>
                    <a:pt x="533735" y="207321"/>
                  </a:lnTo>
                  <a:lnTo>
                    <a:pt x="534770" y="205419"/>
                  </a:lnTo>
                  <a:lnTo>
                    <a:pt x="535492" y="203397"/>
                  </a:lnTo>
                  <a:lnTo>
                    <a:pt x="535780" y="201458"/>
                  </a:lnTo>
                  <a:lnTo>
                    <a:pt x="536529" y="200185"/>
                  </a:lnTo>
                  <a:lnTo>
                    <a:pt x="537933" y="199285"/>
                  </a:lnTo>
                  <a:lnTo>
                    <a:pt x="538846" y="199205"/>
                  </a:lnTo>
                  <a:lnTo>
                    <a:pt x="538084" y="200374"/>
                  </a:lnTo>
                  <a:lnTo>
                    <a:pt x="538075" y="201095"/>
                  </a:lnTo>
                  <a:lnTo>
                    <a:pt x="539462" y="200709"/>
                  </a:lnTo>
                  <a:lnTo>
                    <a:pt x="539889" y="200420"/>
                  </a:lnTo>
                  <a:lnTo>
                    <a:pt x="540604" y="199652"/>
                  </a:lnTo>
                  <a:lnTo>
                    <a:pt x="541313" y="200456"/>
                  </a:lnTo>
                  <a:lnTo>
                    <a:pt x="540978" y="201281"/>
                  </a:lnTo>
                  <a:lnTo>
                    <a:pt x="540950" y="201626"/>
                  </a:lnTo>
                  <a:lnTo>
                    <a:pt x="541096" y="201958"/>
                  </a:lnTo>
                  <a:lnTo>
                    <a:pt x="541284" y="202739"/>
                  </a:lnTo>
                  <a:lnTo>
                    <a:pt x="541576" y="201960"/>
                  </a:lnTo>
                  <a:lnTo>
                    <a:pt x="541764" y="201610"/>
                  </a:lnTo>
                  <a:lnTo>
                    <a:pt x="542093" y="201197"/>
                  </a:lnTo>
                  <a:lnTo>
                    <a:pt x="542205" y="202781"/>
                  </a:lnTo>
                  <a:lnTo>
                    <a:pt x="541813" y="203969"/>
                  </a:lnTo>
                  <a:lnTo>
                    <a:pt x="540523" y="205930"/>
                  </a:lnTo>
                  <a:lnTo>
                    <a:pt x="542247" y="204635"/>
                  </a:lnTo>
                  <a:lnTo>
                    <a:pt x="542880" y="202565"/>
                  </a:lnTo>
                  <a:lnTo>
                    <a:pt x="542853" y="197706"/>
                  </a:lnTo>
                  <a:lnTo>
                    <a:pt x="543254" y="195751"/>
                  </a:lnTo>
                  <a:lnTo>
                    <a:pt x="544189" y="193960"/>
                  </a:lnTo>
                  <a:lnTo>
                    <a:pt x="546163" y="191081"/>
                  </a:lnTo>
                  <a:lnTo>
                    <a:pt x="547680" y="187947"/>
                  </a:lnTo>
                  <a:lnTo>
                    <a:pt x="548716" y="186345"/>
                  </a:lnTo>
                  <a:lnTo>
                    <a:pt x="552228" y="184226"/>
                  </a:lnTo>
                  <a:lnTo>
                    <a:pt x="552642" y="183788"/>
                  </a:lnTo>
                  <a:lnTo>
                    <a:pt x="553171" y="183652"/>
                  </a:lnTo>
                  <a:lnTo>
                    <a:pt x="556557" y="185854"/>
                  </a:lnTo>
                  <a:lnTo>
                    <a:pt x="556568" y="185003"/>
                  </a:lnTo>
                  <a:lnTo>
                    <a:pt x="555265" y="183949"/>
                  </a:lnTo>
                  <a:lnTo>
                    <a:pt x="555211" y="182600"/>
                  </a:lnTo>
                  <a:lnTo>
                    <a:pt x="556637" y="179567"/>
                  </a:lnTo>
                  <a:lnTo>
                    <a:pt x="558253" y="177522"/>
                  </a:lnTo>
                  <a:lnTo>
                    <a:pt x="559347" y="176512"/>
                  </a:lnTo>
                  <a:lnTo>
                    <a:pt x="559828" y="176842"/>
                  </a:lnTo>
                  <a:lnTo>
                    <a:pt x="562907" y="182780"/>
                  </a:lnTo>
                  <a:lnTo>
                    <a:pt x="564441" y="186779"/>
                  </a:lnTo>
                  <a:lnTo>
                    <a:pt x="564882" y="185396"/>
                  </a:lnTo>
                  <a:lnTo>
                    <a:pt x="564565" y="184059"/>
                  </a:lnTo>
                  <a:lnTo>
                    <a:pt x="564010" y="182584"/>
                  </a:lnTo>
                  <a:lnTo>
                    <a:pt x="563727" y="180864"/>
                  </a:lnTo>
                  <a:lnTo>
                    <a:pt x="564370" y="179449"/>
                  </a:lnTo>
                  <a:lnTo>
                    <a:pt x="567416" y="178162"/>
                  </a:lnTo>
                  <a:lnTo>
                    <a:pt x="568223" y="177838"/>
                  </a:lnTo>
                  <a:lnTo>
                    <a:pt x="569122" y="177851"/>
                  </a:lnTo>
                  <a:lnTo>
                    <a:pt x="569641" y="177715"/>
                  </a:lnTo>
                  <a:lnTo>
                    <a:pt x="570391" y="177287"/>
                  </a:lnTo>
                  <a:lnTo>
                    <a:pt x="571111" y="177306"/>
                  </a:lnTo>
                  <a:lnTo>
                    <a:pt x="571762" y="177378"/>
                  </a:lnTo>
                  <a:lnTo>
                    <a:pt x="573016" y="177149"/>
                  </a:lnTo>
                  <a:lnTo>
                    <a:pt x="575707" y="175291"/>
                  </a:lnTo>
                  <a:lnTo>
                    <a:pt x="577437" y="174626"/>
                  </a:lnTo>
                  <a:lnTo>
                    <a:pt x="579076" y="174407"/>
                  </a:lnTo>
                  <a:lnTo>
                    <a:pt x="579806" y="175025"/>
                  </a:lnTo>
                  <a:lnTo>
                    <a:pt x="580731" y="173667"/>
                  </a:lnTo>
                  <a:lnTo>
                    <a:pt x="580598" y="170180"/>
                  </a:lnTo>
                  <a:lnTo>
                    <a:pt x="582460" y="169115"/>
                  </a:lnTo>
                  <a:lnTo>
                    <a:pt x="583784" y="170451"/>
                  </a:lnTo>
                  <a:lnTo>
                    <a:pt x="584437" y="173379"/>
                  </a:lnTo>
                  <a:lnTo>
                    <a:pt x="584163" y="176348"/>
                  </a:lnTo>
                  <a:lnTo>
                    <a:pt x="582700" y="177825"/>
                  </a:lnTo>
                  <a:lnTo>
                    <a:pt x="582689" y="178677"/>
                  </a:lnTo>
                  <a:lnTo>
                    <a:pt x="583549" y="178700"/>
                  </a:lnTo>
                  <a:lnTo>
                    <a:pt x="583561" y="177849"/>
                  </a:lnTo>
                  <a:lnTo>
                    <a:pt x="584360" y="177870"/>
                  </a:lnTo>
                  <a:lnTo>
                    <a:pt x="584349" y="178721"/>
                  </a:lnTo>
                  <a:lnTo>
                    <a:pt x="585204" y="178744"/>
                  </a:lnTo>
                  <a:lnTo>
                    <a:pt x="585233" y="177977"/>
                  </a:lnTo>
                  <a:lnTo>
                    <a:pt x="585414" y="177449"/>
                  </a:lnTo>
                  <a:lnTo>
                    <a:pt x="585950" y="176349"/>
                  </a:lnTo>
                  <a:lnTo>
                    <a:pt x="586922" y="176843"/>
                  </a:lnTo>
                  <a:lnTo>
                    <a:pt x="587831" y="177120"/>
                  </a:lnTo>
                  <a:lnTo>
                    <a:pt x="589960" y="177242"/>
                  </a:lnTo>
                  <a:lnTo>
                    <a:pt x="587366" y="175264"/>
                  </a:lnTo>
                  <a:lnTo>
                    <a:pt x="587234" y="172396"/>
                  </a:lnTo>
                  <a:lnTo>
                    <a:pt x="588883" y="169988"/>
                  </a:lnTo>
                  <a:lnTo>
                    <a:pt x="591643" y="169360"/>
                  </a:lnTo>
                  <a:lnTo>
                    <a:pt x="590784" y="170282"/>
                  </a:lnTo>
                  <a:lnTo>
                    <a:pt x="590151" y="171239"/>
                  </a:lnTo>
                  <a:lnTo>
                    <a:pt x="589151" y="173290"/>
                  </a:lnTo>
                  <a:lnTo>
                    <a:pt x="590708" y="172143"/>
                  </a:lnTo>
                  <a:lnTo>
                    <a:pt x="592641" y="171811"/>
                  </a:lnTo>
                  <a:lnTo>
                    <a:pt x="594219" y="172658"/>
                  </a:lnTo>
                  <a:lnTo>
                    <a:pt x="594725" y="174946"/>
                  </a:lnTo>
                  <a:lnTo>
                    <a:pt x="597033" y="173988"/>
                  </a:lnTo>
                  <a:lnTo>
                    <a:pt x="601551" y="175795"/>
                  </a:lnTo>
                  <a:lnTo>
                    <a:pt x="603404" y="175181"/>
                  </a:lnTo>
                  <a:lnTo>
                    <a:pt x="602695" y="174375"/>
                  </a:lnTo>
                  <a:lnTo>
                    <a:pt x="601306" y="174459"/>
                  </a:lnTo>
                  <a:lnTo>
                    <a:pt x="601020" y="173328"/>
                  </a:lnTo>
                  <a:lnTo>
                    <a:pt x="601596" y="171762"/>
                  </a:lnTo>
                  <a:lnTo>
                    <a:pt x="602746" y="170511"/>
                  </a:lnTo>
                  <a:lnTo>
                    <a:pt x="602715" y="172869"/>
                  </a:lnTo>
                  <a:lnTo>
                    <a:pt x="603812" y="171289"/>
                  </a:lnTo>
                  <a:lnTo>
                    <a:pt x="604109" y="169809"/>
                  </a:lnTo>
                  <a:lnTo>
                    <a:pt x="603507" y="168454"/>
                  </a:lnTo>
                  <a:lnTo>
                    <a:pt x="601928" y="167278"/>
                  </a:lnTo>
                  <a:lnTo>
                    <a:pt x="604103" y="164951"/>
                  </a:lnTo>
                  <a:lnTo>
                    <a:pt x="605673" y="165761"/>
                  </a:lnTo>
                  <a:lnTo>
                    <a:pt x="606353" y="168344"/>
                  </a:lnTo>
                  <a:lnTo>
                    <a:pt x="605810" y="171380"/>
                  </a:lnTo>
                  <a:lnTo>
                    <a:pt x="607361" y="171441"/>
                  </a:lnTo>
                  <a:lnTo>
                    <a:pt x="608302" y="175286"/>
                  </a:lnTo>
                  <a:lnTo>
                    <a:pt x="609766" y="176206"/>
                  </a:lnTo>
                  <a:lnTo>
                    <a:pt x="608885" y="177755"/>
                  </a:lnTo>
                  <a:lnTo>
                    <a:pt x="610078" y="177506"/>
                  </a:lnTo>
                  <a:lnTo>
                    <a:pt x="610924" y="176837"/>
                  </a:lnTo>
                  <a:lnTo>
                    <a:pt x="611563" y="175843"/>
                  </a:lnTo>
                  <a:lnTo>
                    <a:pt x="612157" y="174633"/>
                  </a:lnTo>
                  <a:lnTo>
                    <a:pt x="613076" y="176596"/>
                  </a:lnTo>
                  <a:lnTo>
                    <a:pt x="613683" y="178663"/>
                  </a:lnTo>
                  <a:lnTo>
                    <a:pt x="614532" y="177760"/>
                  </a:lnTo>
                  <a:lnTo>
                    <a:pt x="614719" y="176155"/>
                  </a:lnTo>
                  <a:lnTo>
                    <a:pt x="614297" y="174299"/>
                  </a:lnTo>
                  <a:lnTo>
                    <a:pt x="612338" y="170932"/>
                  </a:lnTo>
                  <a:lnTo>
                    <a:pt x="613832" y="170720"/>
                  </a:lnTo>
                  <a:lnTo>
                    <a:pt x="617717" y="171707"/>
                  </a:lnTo>
                  <a:lnTo>
                    <a:pt x="617728" y="170921"/>
                  </a:lnTo>
                  <a:lnTo>
                    <a:pt x="615851" y="170635"/>
                  </a:lnTo>
                  <a:lnTo>
                    <a:pt x="614458" y="169333"/>
                  </a:lnTo>
                  <a:lnTo>
                    <a:pt x="613531" y="167604"/>
                  </a:lnTo>
                  <a:lnTo>
                    <a:pt x="613053" y="166009"/>
                  </a:lnTo>
                  <a:lnTo>
                    <a:pt x="613852" y="166031"/>
                  </a:lnTo>
                  <a:lnTo>
                    <a:pt x="614389" y="167066"/>
                  </a:lnTo>
                  <a:lnTo>
                    <a:pt x="615477" y="167648"/>
                  </a:lnTo>
                  <a:lnTo>
                    <a:pt x="616922" y="167856"/>
                  </a:lnTo>
                  <a:lnTo>
                    <a:pt x="618561" y="167733"/>
                  </a:lnTo>
                  <a:lnTo>
                    <a:pt x="616718" y="165950"/>
                  </a:lnTo>
                  <a:lnTo>
                    <a:pt x="611446" y="163054"/>
                  </a:lnTo>
                  <a:lnTo>
                    <a:pt x="609976" y="160431"/>
                  </a:lnTo>
                  <a:lnTo>
                    <a:pt x="610499" y="158582"/>
                  </a:lnTo>
                  <a:lnTo>
                    <a:pt x="611379" y="157093"/>
                  </a:lnTo>
                  <a:lnTo>
                    <a:pt x="612313" y="155711"/>
                  </a:lnTo>
                  <a:lnTo>
                    <a:pt x="612324" y="154801"/>
                  </a:lnTo>
                  <a:lnTo>
                    <a:pt x="613829" y="154345"/>
                  </a:lnTo>
                  <a:lnTo>
                    <a:pt x="615332" y="154138"/>
                  </a:lnTo>
                  <a:lnTo>
                    <a:pt x="617083" y="154020"/>
                  </a:lnTo>
                  <a:lnTo>
                    <a:pt x="619248" y="153997"/>
                  </a:lnTo>
                  <a:lnTo>
                    <a:pt x="621825" y="154399"/>
                  </a:lnTo>
                  <a:lnTo>
                    <a:pt x="624318" y="154799"/>
                  </a:lnTo>
                  <a:lnTo>
                    <a:pt x="626977" y="155120"/>
                  </a:lnTo>
                  <a:lnTo>
                    <a:pt x="630304" y="155377"/>
                  </a:lnTo>
                  <a:lnTo>
                    <a:pt x="637262" y="157969"/>
                  </a:lnTo>
                  <a:lnTo>
                    <a:pt x="643236" y="159541"/>
                  </a:lnTo>
                  <a:lnTo>
                    <a:pt x="652504" y="164104"/>
                  </a:lnTo>
                  <a:lnTo>
                    <a:pt x="664526" y="169088"/>
                  </a:lnTo>
                  <a:lnTo>
                    <a:pt x="672677" y="172135"/>
                  </a:lnTo>
                  <a:lnTo>
                    <a:pt x="675754" y="173469"/>
                  </a:lnTo>
                  <a:lnTo>
                    <a:pt x="679589" y="175640"/>
                  </a:lnTo>
                  <a:lnTo>
                    <a:pt x="682449" y="177087"/>
                  </a:lnTo>
                  <a:lnTo>
                    <a:pt x="686348" y="179626"/>
                  </a:lnTo>
                  <a:lnTo>
                    <a:pt x="686883" y="179979"/>
                  </a:lnTo>
                  <a:lnTo>
                    <a:pt x="687862" y="180223"/>
                  </a:lnTo>
                  <a:lnTo>
                    <a:pt x="691952" y="181759"/>
                  </a:lnTo>
                  <a:lnTo>
                    <a:pt x="692998" y="181903"/>
                  </a:lnTo>
                  <a:lnTo>
                    <a:pt x="699469" y="181985"/>
                  </a:lnTo>
                  <a:lnTo>
                    <a:pt x="700610" y="182393"/>
                  </a:lnTo>
                  <a:lnTo>
                    <a:pt x="701397" y="183204"/>
                  </a:lnTo>
                  <a:lnTo>
                    <a:pt x="701996" y="184009"/>
                  </a:lnTo>
                  <a:lnTo>
                    <a:pt x="702630" y="184374"/>
                  </a:lnTo>
                  <a:lnTo>
                    <a:pt x="703705" y="185428"/>
                  </a:lnTo>
                  <a:lnTo>
                    <a:pt x="708503" y="191699"/>
                  </a:lnTo>
                  <a:lnTo>
                    <a:pt x="714176" y="195291"/>
                  </a:lnTo>
                  <a:lnTo>
                    <a:pt x="715934" y="195851"/>
                  </a:lnTo>
                  <a:lnTo>
                    <a:pt x="717087" y="196055"/>
                  </a:lnTo>
                  <a:lnTo>
                    <a:pt x="718957" y="196731"/>
                  </a:lnTo>
                  <a:lnTo>
                    <a:pt x="720323" y="196773"/>
                  </a:lnTo>
                  <a:lnTo>
                    <a:pt x="721609" y="196559"/>
                  </a:lnTo>
                  <a:lnTo>
                    <a:pt x="725002" y="195278"/>
                  </a:lnTo>
                  <a:lnTo>
                    <a:pt x="725074" y="197322"/>
                  </a:lnTo>
                  <a:lnTo>
                    <a:pt x="724676" y="198790"/>
                  </a:lnTo>
                  <a:lnTo>
                    <a:pt x="723653" y="199283"/>
                  </a:lnTo>
                  <a:lnTo>
                    <a:pt x="721807" y="198392"/>
                  </a:lnTo>
                  <a:lnTo>
                    <a:pt x="722542" y="201282"/>
                  </a:lnTo>
                  <a:lnTo>
                    <a:pt x="724155" y="202409"/>
                  </a:lnTo>
                  <a:lnTo>
                    <a:pt x="726346" y="203189"/>
                  </a:lnTo>
                  <a:lnTo>
                    <a:pt x="728794" y="204970"/>
                  </a:lnTo>
                  <a:lnTo>
                    <a:pt x="729606" y="204396"/>
                  </a:lnTo>
                  <a:lnTo>
                    <a:pt x="731773" y="203432"/>
                  </a:lnTo>
                  <a:lnTo>
                    <a:pt x="732856" y="202670"/>
                  </a:lnTo>
                  <a:lnTo>
                    <a:pt x="733552" y="203544"/>
                  </a:lnTo>
                  <a:lnTo>
                    <a:pt x="734066" y="204900"/>
                  </a:lnTo>
                  <a:lnTo>
                    <a:pt x="737394" y="205707"/>
                  </a:lnTo>
                  <a:lnTo>
                    <a:pt x="750558" y="206441"/>
                  </a:lnTo>
                  <a:lnTo>
                    <a:pt x="751671" y="207339"/>
                  </a:lnTo>
                  <a:lnTo>
                    <a:pt x="751701" y="209289"/>
                  </a:lnTo>
                  <a:lnTo>
                    <a:pt x="751047" y="211404"/>
                  </a:lnTo>
                  <a:lnTo>
                    <a:pt x="750095" y="212780"/>
                  </a:lnTo>
                  <a:lnTo>
                    <a:pt x="753431" y="211799"/>
                  </a:lnTo>
                  <a:lnTo>
                    <a:pt x="753932" y="212499"/>
                  </a:lnTo>
                  <a:lnTo>
                    <a:pt x="753288" y="215177"/>
                  </a:lnTo>
                  <a:lnTo>
                    <a:pt x="753996" y="215200"/>
                  </a:lnTo>
                  <a:lnTo>
                    <a:pt x="754470" y="213838"/>
                  </a:lnTo>
                  <a:lnTo>
                    <a:pt x="755309" y="212740"/>
                  </a:lnTo>
                  <a:lnTo>
                    <a:pt x="756308" y="211910"/>
                  </a:lnTo>
                  <a:lnTo>
                    <a:pt x="757214" y="211367"/>
                  </a:lnTo>
                  <a:lnTo>
                    <a:pt x="758676" y="212473"/>
                  </a:lnTo>
                  <a:lnTo>
                    <a:pt x="760629" y="212835"/>
                  </a:lnTo>
                  <a:lnTo>
                    <a:pt x="762548" y="212635"/>
                  </a:lnTo>
                  <a:lnTo>
                    <a:pt x="763940" y="211976"/>
                  </a:lnTo>
                  <a:lnTo>
                    <a:pt x="771466" y="211826"/>
                  </a:lnTo>
                  <a:lnTo>
                    <a:pt x="771219" y="212277"/>
                  </a:lnTo>
                  <a:lnTo>
                    <a:pt x="771095" y="212348"/>
                  </a:lnTo>
                  <a:lnTo>
                    <a:pt x="770945" y="212343"/>
                  </a:lnTo>
                  <a:lnTo>
                    <a:pt x="770594" y="212585"/>
                  </a:lnTo>
                  <a:lnTo>
                    <a:pt x="771271" y="214238"/>
                  </a:lnTo>
                  <a:lnTo>
                    <a:pt x="771414" y="214973"/>
                  </a:lnTo>
                  <a:lnTo>
                    <a:pt x="773118" y="214185"/>
                  </a:lnTo>
                  <a:lnTo>
                    <a:pt x="775485" y="214431"/>
                  </a:lnTo>
                  <a:lnTo>
                    <a:pt x="777590" y="214902"/>
                  </a:lnTo>
                  <a:lnTo>
                    <a:pt x="778513" y="214811"/>
                  </a:lnTo>
                  <a:lnTo>
                    <a:pt x="779109" y="213377"/>
                  </a:lnTo>
                  <a:lnTo>
                    <a:pt x="780482" y="213572"/>
                  </a:lnTo>
                  <a:lnTo>
                    <a:pt x="784483" y="216131"/>
                  </a:lnTo>
                  <a:lnTo>
                    <a:pt x="786035" y="216801"/>
                  </a:lnTo>
                  <a:lnTo>
                    <a:pt x="787366" y="216685"/>
                  </a:lnTo>
                  <a:lnTo>
                    <a:pt x="787955" y="215120"/>
                  </a:lnTo>
                  <a:lnTo>
                    <a:pt x="788287" y="210998"/>
                  </a:lnTo>
                  <a:lnTo>
                    <a:pt x="787892" y="209335"/>
                  </a:lnTo>
                  <a:lnTo>
                    <a:pt x="786464" y="209888"/>
                  </a:lnTo>
                  <a:lnTo>
                    <a:pt x="785751" y="209865"/>
                  </a:lnTo>
                  <a:lnTo>
                    <a:pt x="784419" y="208593"/>
                  </a:lnTo>
                  <a:lnTo>
                    <a:pt x="780878" y="206350"/>
                  </a:lnTo>
                  <a:lnTo>
                    <a:pt x="779314" y="205304"/>
                  </a:lnTo>
                  <a:lnTo>
                    <a:pt x="779906" y="203717"/>
                  </a:lnTo>
                  <a:lnTo>
                    <a:pt x="781622" y="203111"/>
                  </a:lnTo>
                  <a:lnTo>
                    <a:pt x="792615" y="203933"/>
                  </a:lnTo>
                  <a:lnTo>
                    <a:pt x="799725" y="204634"/>
                  </a:lnTo>
                  <a:lnTo>
                    <a:pt x="801713" y="205171"/>
                  </a:lnTo>
                  <a:lnTo>
                    <a:pt x="799162" y="208742"/>
                  </a:lnTo>
                  <a:lnTo>
                    <a:pt x="798518" y="210756"/>
                  </a:lnTo>
                  <a:lnTo>
                    <a:pt x="797462" y="217394"/>
                  </a:lnTo>
                  <a:lnTo>
                    <a:pt x="797022" y="217088"/>
                  </a:lnTo>
                  <a:lnTo>
                    <a:pt x="795901" y="216556"/>
                  </a:lnTo>
                  <a:lnTo>
                    <a:pt x="796108" y="218813"/>
                  </a:lnTo>
                  <a:lnTo>
                    <a:pt x="797133" y="222371"/>
                  </a:lnTo>
                  <a:lnTo>
                    <a:pt x="797348" y="224146"/>
                  </a:lnTo>
                  <a:lnTo>
                    <a:pt x="797974" y="225179"/>
                  </a:lnTo>
                  <a:lnTo>
                    <a:pt x="801002" y="227459"/>
                  </a:lnTo>
                  <a:lnTo>
                    <a:pt x="802000" y="228558"/>
                  </a:lnTo>
                  <a:lnTo>
                    <a:pt x="802288" y="230711"/>
                  </a:lnTo>
                  <a:lnTo>
                    <a:pt x="801370" y="232323"/>
                  </a:lnTo>
                  <a:lnTo>
                    <a:pt x="800144" y="233914"/>
                  </a:lnTo>
                  <a:lnTo>
                    <a:pt x="799510" y="235982"/>
                  </a:lnTo>
                  <a:lnTo>
                    <a:pt x="799273" y="238308"/>
                  </a:lnTo>
                  <a:lnTo>
                    <a:pt x="798653" y="239680"/>
                  </a:lnTo>
                  <a:lnTo>
                    <a:pt x="796259" y="241809"/>
                  </a:lnTo>
                  <a:lnTo>
                    <a:pt x="794116" y="244917"/>
                  </a:lnTo>
                  <a:lnTo>
                    <a:pt x="792699" y="246543"/>
                  </a:lnTo>
                  <a:lnTo>
                    <a:pt x="789301" y="247942"/>
                  </a:lnTo>
                  <a:lnTo>
                    <a:pt x="788089" y="249742"/>
                  </a:lnTo>
                  <a:lnTo>
                    <a:pt x="786159" y="254685"/>
                  </a:lnTo>
                  <a:lnTo>
                    <a:pt x="786032" y="255663"/>
                  </a:lnTo>
                  <a:lnTo>
                    <a:pt x="785488" y="256252"/>
                  </a:lnTo>
                  <a:lnTo>
                    <a:pt x="783799" y="256411"/>
                  </a:lnTo>
                  <a:lnTo>
                    <a:pt x="782992" y="256724"/>
                  </a:lnTo>
                  <a:lnTo>
                    <a:pt x="782359" y="257506"/>
                  </a:lnTo>
                  <a:lnTo>
                    <a:pt x="781940" y="258427"/>
                  </a:lnTo>
                  <a:lnTo>
                    <a:pt x="781782" y="259136"/>
                  </a:lnTo>
                  <a:lnTo>
                    <a:pt x="781153" y="260884"/>
                  </a:lnTo>
                  <a:lnTo>
                    <a:pt x="779608" y="261988"/>
                  </a:lnTo>
                  <a:lnTo>
                    <a:pt x="767867" y="264960"/>
                  </a:lnTo>
                  <a:lnTo>
                    <a:pt x="766566" y="265716"/>
                  </a:lnTo>
                  <a:lnTo>
                    <a:pt x="766951" y="266389"/>
                  </a:lnTo>
                  <a:lnTo>
                    <a:pt x="768642" y="267677"/>
                  </a:lnTo>
                  <a:lnTo>
                    <a:pt x="768951" y="268580"/>
                  </a:lnTo>
                  <a:lnTo>
                    <a:pt x="768470" y="269690"/>
                  </a:lnTo>
                  <a:lnTo>
                    <a:pt x="759248" y="280690"/>
                  </a:lnTo>
                  <a:lnTo>
                    <a:pt x="754764" y="284301"/>
                  </a:lnTo>
                  <a:lnTo>
                    <a:pt x="751279" y="284599"/>
                  </a:lnTo>
                  <a:lnTo>
                    <a:pt x="749349" y="285251"/>
                  </a:lnTo>
                  <a:lnTo>
                    <a:pt x="747583" y="285391"/>
                  </a:lnTo>
                  <a:lnTo>
                    <a:pt x="742087" y="285149"/>
                  </a:lnTo>
                  <a:lnTo>
                    <a:pt x="739378" y="285789"/>
                  </a:lnTo>
                  <a:lnTo>
                    <a:pt x="738805" y="285806"/>
                  </a:lnTo>
                  <a:lnTo>
                    <a:pt x="737577" y="285648"/>
                  </a:lnTo>
                  <a:lnTo>
                    <a:pt x="737019" y="285714"/>
                  </a:lnTo>
                  <a:lnTo>
                    <a:pt x="736531" y="286031"/>
                  </a:lnTo>
                  <a:lnTo>
                    <a:pt x="735474" y="287052"/>
                  </a:lnTo>
                  <a:lnTo>
                    <a:pt x="735417" y="287234"/>
                  </a:lnTo>
                  <a:lnTo>
                    <a:pt x="734149" y="287313"/>
                  </a:lnTo>
                  <a:lnTo>
                    <a:pt x="731779" y="287077"/>
                  </a:lnTo>
                  <a:lnTo>
                    <a:pt x="730626" y="287082"/>
                  </a:lnTo>
                  <a:lnTo>
                    <a:pt x="729442" y="287467"/>
                  </a:lnTo>
                  <a:lnTo>
                    <a:pt x="728315" y="288063"/>
                  </a:lnTo>
                  <a:lnTo>
                    <a:pt x="727157" y="288532"/>
                  </a:lnTo>
                  <a:lnTo>
                    <a:pt x="725876" y="288504"/>
                  </a:lnTo>
                  <a:lnTo>
                    <a:pt x="724830" y="287649"/>
                  </a:lnTo>
                  <a:lnTo>
                    <a:pt x="724226" y="286362"/>
                  </a:lnTo>
                  <a:lnTo>
                    <a:pt x="723475" y="285332"/>
                  </a:lnTo>
                  <a:lnTo>
                    <a:pt x="721996" y="285238"/>
                  </a:lnTo>
                  <a:lnTo>
                    <a:pt x="721523" y="285896"/>
                  </a:lnTo>
                  <a:lnTo>
                    <a:pt x="720467" y="288595"/>
                  </a:lnTo>
                  <a:lnTo>
                    <a:pt x="719954" y="289466"/>
                  </a:lnTo>
                  <a:lnTo>
                    <a:pt x="718197" y="291519"/>
                  </a:lnTo>
                  <a:lnTo>
                    <a:pt x="715352" y="296454"/>
                  </a:lnTo>
                  <a:lnTo>
                    <a:pt x="713502" y="298736"/>
                  </a:lnTo>
                  <a:lnTo>
                    <a:pt x="706895" y="303840"/>
                  </a:lnTo>
                  <a:lnTo>
                    <a:pt x="702830" y="310060"/>
                  </a:lnTo>
                  <a:lnTo>
                    <a:pt x="701386" y="313135"/>
                  </a:lnTo>
                  <a:lnTo>
                    <a:pt x="702139" y="314581"/>
                  </a:lnTo>
                  <a:lnTo>
                    <a:pt x="702382" y="323311"/>
                  </a:lnTo>
                  <a:lnTo>
                    <a:pt x="701265" y="325021"/>
                  </a:lnTo>
                  <a:lnTo>
                    <a:pt x="698191" y="328563"/>
                  </a:lnTo>
                  <a:lnTo>
                    <a:pt x="697536" y="330633"/>
                  </a:lnTo>
                  <a:lnTo>
                    <a:pt x="697157" y="332890"/>
                  </a:lnTo>
                  <a:lnTo>
                    <a:pt x="696281" y="335298"/>
                  </a:lnTo>
                  <a:lnTo>
                    <a:pt x="695214" y="337420"/>
                  </a:lnTo>
                  <a:lnTo>
                    <a:pt x="694247" y="338790"/>
                  </a:lnTo>
                  <a:lnTo>
                    <a:pt x="690631" y="341113"/>
                  </a:lnTo>
                  <a:lnTo>
                    <a:pt x="689377" y="341468"/>
                  </a:lnTo>
                  <a:lnTo>
                    <a:pt x="688664" y="342393"/>
                  </a:lnTo>
                  <a:lnTo>
                    <a:pt x="688141" y="343538"/>
                  </a:lnTo>
                  <a:lnTo>
                    <a:pt x="687459" y="344553"/>
                  </a:lnTo>
                  <a:lnTo>
                    <a:pt x="682002" y="349750"/>
                  </a:lnTo>
                  <a:lnTo>
                    <a:pt x="680574" y="351892"/>
                  </a:lnTo>
                  <a:lnTo>
                    <a:pt x="680256" y="352924"/>
                  </a:lnTo>
                  <a:lnTo>
                    <a:pt x="679698" y="356903"/>
                  </a:lnTo>
                  <a:lnTo>
                    <a:pt x="679318" y="357528"/>
                  </a:lnTo>
                  <a:lnTo>
                    <a:pt x="677667" y="359353"/>
                  </a:lnTo>
                  <a:lnTo>
                    <a:pt x="677287" y="359979"/>
                  </a:lnTo>
                  <a:lnTo>
                    <a:pt x="675651" y="363466"/>
                  </a:lnTo>
                  <a:lnTo>
                    <a:pt x="674616" y="364447"/>
                  </a:lnTo>
                  <a:lnTo>
                    <a:pt x="673805" y="364887"/>
                  </a:lnTo>
                  <a:lnTo>
                    <a:pt x="671680" y="365709"/>
                  </a:lnTo>
                  <a:lnTo>
                    <a:pt x="669443" y="367213"/>
                  </a:lnTo>
                  <a:lnTo>
                    <a:pt x="664846" y="372261"/>
                  </a:lnTo>
                  <a:lnTo>
                    <a:pt x="663988" y="374361"/>
                  </a:lnTo>
                  <a:lnTo>
                    <a:pt x="664557" y="380065"/>
                  </a:lnTo>
                  <a:lnTo>
                    <a:pt x="664245" y="382074"/>
                  </a:lnTo>
                  <a:lnTo>
                    <a:pt x="665504" y="384411"/>
                  </a:lnTo>
                  <a:lnTo>
                    <a:pt x="666585" y="389702"/>
                  </a:lnTo>
                  <a:lnTo>
                    <a:pt x="668075" y="391778"/>
                  </a:lnTo>
                  <a:lnTo>
                    <a:pt x="669701" y="390988"/>
                  </a:lnTo>
                  <a:lnTo>
                    <a:pt x="671398" y="391254"/>
                  </a:lnTo>
                  <a:lnTo>
                    <a:pt x="672996" y="392220"/>
                  </a:lnTo>
                  <a:lnTo>
                    <a:pt x="674332" y="393541"/>
                  </a:lnTo>
                  <a:lnTo>
                    <a:pt x="675373" y="395658"/>
                  </a:lnTo>
                  <a:lnTo>
                    <a:pt x="676276" y="400373"/>
                  </a:lnTo>
                  <a:lnTo>
                    <a:pt x="677703" y="402692"/>
                  </a:lnTo>
                  <a:lnTo>
                    <a:pt x="678147" y="404594"/>
                  </a:lnTo>
                  <a:lnTo>
                    <a:pt x="677746" y="407506"/>
                  </a:lnTo>
                  <a:lnTo>
                    <a:pt x="676345" y="412562"/>
                  </a:lnTo>
                  <a:lnTo>
                    <a:pt x="673919" y="417854"/>
                  </a:lnTo>
                  <a:lnTo>
                    <a:pt x="673682" y="418204"/>
                  </a:lnTo>
                  <a:lnTo>
                    <a:pt x="672070" y="420585"/>
                  </a:lnTo>
                  <a:lnTo>
                    <a:pt x="670283" y="421745"/>
                  </a:lnTo>
                  <a:lnTo>
                    <a:pt x="667880" y="422702"/>
                  </a:lnTo>
                  <a:lnTo>
                    <a:pt x="667892" y="425002"/>
                  </a:lnTo>
                  <a:lnTo>
                    <a:pt x="669759" y="428883"/>
                  </a:lnTo>
                  <a:lnTo>
                    <a:pt x="670036" y="431209"/>
                  </a:lnTo>
                  <a:lnTo>
                    <a:pt x="669125" y="432730"/>
                  </a:lnTo>
                  <a:lnTo>
                    <a:pt x="667901" y="434176"/>
                  </a:lnTo>
                  <a:lnTo>
                    <a:pt x="667264" y="436289"/>
                  </a:lnTo>
                  <a:lnTo>
                    <a:pt x="667903" y="438352"/>
                  </a:lnTo>
                  <a:lnTo>
                    <a:pt x="669468" y="439717"/>
                  </a:lnTo>
                  <a:lnTo>
                    <a:pt x="671274" y="440875"/>
                  </a:lnTo>
                  <a:lnTo>
                    <a:pt x="672649" y="442359"/>
                  </a:lnTo>
                  <a:lnTo>
                    <a:pt x="674094" y="446872"/>
                  </a:lnTo>
                  <a:lnTo>
                    <a:pt x="674844" y="450797"/>
                  </a:lnTo>
                  <a:lnTo>
                    <a:pt x="675242" y="451530"/>
                  </a:lnTo>
                  <a:lnTo>
                    <a:pt x="677216" y="452766"/>
                  </a:lnTo>
                  <a:lnTo>
                    <a:pt x="677931" y="453610"/>
                  </a:lnTo>
                  <a:lnTo>
                    <a:pt x="678316" y="455064"/>
                  </a:lnTo>
                  <a:lnTo>
                    <a:pt x="678222" y="456092"/>
                  </a:lnTo>
                  <a:lnTo>
                    <a:pt x="677963" y="457073"/>
                  </a:lnTo>
                  <a:lnTo>
                    <a:pt x="677839" y="458404"/>
                  </a:lnTo>
                  <a:lnTo>
                    <a:pt x="678242" y="460454"/>
                  </a:lnTo>
                  <a:lnTo>
                    <a:pt x="679792" y="464387"/>
                  </a:lnTo>
                  <a:lnTo>
                    <a:pt x="680105" y="466775"/>
                  </a:lnTo>
                  <a:lnTo>
                    <a:pt x="680184" y="473773"/>
                  </a:lnTo>
                  <a:lnTo>
                    <a:pt x="680642" y="475814"/>
                  </a:lnTo>
                  <a:lnTo>
                    <a:pt x="683364" y="481096"/>
                  </a:lnTo>
                  <a:lnTo>
                    <a:pt x="683703" y="483425"/>
                  </a:lnTo>
                  <a:lnTo>
                    <a:pt x="683250" y="484751"/>
                  </a:lnTo>
                  <a:lnTo>
                    <a:pt x="681144" y="487188"/>
                  </a:lnTo>
                  <a:lnTo>
                    <a:pt x="680395" y="488404"/>
                  </a:lnTo>
                  <a:lnTo>
                    <a:pt x="680064" y="489705"/>
                  </a:lnTo>
                  <a:lnTo>
                    <a:pt x="680028" y="490735"/>
                  </a:lnTo>
                  <a:lnTo>
                    <a:pt x="680301" y="493193"/>
                  </a:lnTo>
                  <a:lnTo>
                    <a:pt x="679879" y="498597"/>
                  </a:lnTo>
                  <a:lnTo>
                    <a:pt x="677881" y="501610"/>
                  </a:lnTo>
                  <a:lnTo>
                    <a:pt x="670610" y="507140"/>
                  </a:lnTo>
                  <a:lnTo>
                    <a:pt x="669607" y="508343"/>
                  </a:lnTo>
                  <a:lnTo>
                    <a:pt x="667077" y="512245"/>
                  </a:lnTo>
                  <a:lnTo>
                    <a:pt x="666559" y="513707"/>
                  </a:lnTo>
                  <a:lnTo>
                    <a:pt x="663296" y="516431"/>
                  </a:lnTo>
                  <a:lnTo>
                    <a:pt x="662593" y="517303"/>
                  </a:lnTo>
                  <a:lnTo>
                    <a:pt x="657386" y="527096"/>
                  </a:lnTo>
                  <a:lnTo>
                    <a:pt x="656400" y="528031"/>
                  </a:lnTo>
                  <a:lnTo>
                    <a:pt x="655834" y="528424"/>
                  </a:lnTo>
                  <a:lnTo>
                    <a:pt x="654420" y="530419"/>
                  </a:lnTo>
                  <a:lnTo>
                    <a:pt x="653592" y="531163"/>
                  </a:lnTo>
                  <a:lnTo>
                    <a:pt x="652572" y="531453"/>
                  </a:lnTo>
                  <a:lnTo>
                    <a:pt x="650590" y="531440"/>
                  </a:lnTo>
                  <a:lnTo>
                    <a:pt x="649661" y="531757"/>
                  </a:lnTo>
                  <a:lnTo>
                    <a:pt x="648226" y="533346"/>
                  </a:lnTo>
                  <a:lnTo>
                    <a:pt x="648355" y="534924"/>
                  </a:lnTo>
                  <a:lnTo>
                    <a:pt x="649096" y="536609"/>
                  </a:lnTo>
                  <a:lnTo>
                    <a:pt x="649526" y="538524"/>
                  </a:lnTo>
                  <a:lnTo>
                    <a:pt x="649361" y="539216"/>
                  </a:lnTo>
                  <a:lnTo>
                    <a:pt x="648740" y="540467"/>
                  </a:lnTo>
                  <a:lnTo>
                    <a:pt x="648687" y="541323"/>
                  </a:lnTo>
                  <a:lnTo>
                    <a:pt x="648956" y="541832"/>
                  </a:lnTo>
                  <a:lnTo>
                    <a:pt x="649986" y="543128"/>
                  </a:lnTo>
                  <a:lnTo>
                    <a:pt x="650207" y="543659"/>
                  </a:lnTo>
                  <a:lnTo>
                    <a:pt x="649941" y="545230"/>
                  </a:lnTo>
                  <a:lnTo>
                    <a:pt x="649338" y="546177"/>
                  </a:lnTo>
                  <a:lnTo>
                    <a:pt x="648558" y="547012"/>
                  </a:lnTo>
                  <a:lnTo>
                    <a:pt x="647766" y="548239"/>
                  </a:lnTo>
                  <a:lnTo>
                    <a:pt x="647192" y="550344"/>
                  </a:lnTo>
                  <a:lnTo>
                    <a:pt x="647796" y="558767"/>
                  </a:lnTo>
                  <a:lnTo>
                    <a:pt x="648821" y="561177"/>
                  </a:lnTo>
                  <a:lnTo>
                    <a:pt x="649041" y="562597"/>
                  </a:lnTo>
                  <a:lnTo>
                    <a:pt x="647737" y="564733"/>
                  </a:lnTo>
                  <a:lnTo>
                    <a:pt x="647412" y="565700"/>
                  </a:lnTo>
                  <a:lnTo>
                    <a:pt x="647342" y="567987"/>
                  </a:lnTo>
                  <a:lnTo>
                    <a:pt x="647715" y="570503"/>
                  </a:lnTo>
                  <a:lnTo>
                    <a:pt x="648570" y="572914"/>
                  </a:lnTo>
                  <a:lnTo>
                    <a:pt x="651718" y="577077"/>
                  </a:lnTo>
                  <a:lnTo>
                    <a:pt x="652140" y="579022"/>
                  </a:lnTo>
                  <a:lnTo>
                    <a:pt x="651528" y="580970"/>
                  </a:lnTo>
                  <a:lnTo>
                    <a:pt x="650187" y="583182"/>
                  </a:lnTo>
                  <a:lnTo>
                    <a:pt x="651093" y="584617"/>
                  </a:lnTo>
                  <a:lnTo>
                    <a:pt x="652774" y="588187"/>
                  </a:lnTo>
                  <a:lnTo>
                    <a:pt x="653967" y="589673"/>
                  </a:lnTo>
                  <a:lnTo>
                    <a:pt x="655049" y="590250"/>
                  </a:lnTo>
                  <a:lnTo>
                    <a:pt x="657512" y="590774"/>
                  </a:lnTo>
                  <a:lnTo>
                    <a:pt x="658628" y="591399"/>
                  </a:lnTo>
                  <a:lnTo>
                    <a:pt x="659100" y="592094"/>
                  </a:lnTo>
                  <a:lnTo>
                    <a:pt x="659929" y="594063"/>
                  </a:lnTo>
                  <a:lnTo>
                    <a:pt x="661249" y="596108"/>
                  </a:lnTo>
                  <a:lnTo>
                    <a:pt x="661920" y="597590"/>
                  </a:lnTo>
                  <a:lnTo>
                    <a:pt x="662675" y="598866"/>
                  </a:lnTo>
                  <a:lnTo>
                    <a:pt x="663620" y="599433"/>
                  </a:lnTo>
                  <a:lnTo>
                    <a:pt x="664992" y="599709"/>
                  </a:lnTo>
                  <a:lnTo>
                    <a:pt x="665906" y="600346"/>
                  </a:lnTo>
                  <a:lnTo>
                    <a:pt x="667472" y="602345"/>
                  </a:lnTo>
                  <a:lnTo>
                    <a:pt x="669363" y="603526"/>
                  </a:lnTo>
                  <a:lnTo>
                    <a:pt x="674062" y="605155"/>
                  </a:lnTo>
                  <a:lnTo>
                    <a:pt x="675593" y="606975"/>
                  </a:lnTo>
                  <a:lnTo>
                    <a:pt x="675405" y="615635"/>
                  </a:lnTo>
                  <a:lnTo>
                    <a:pt x="676010" y="616531"/>
                  </a:lnTo>
                  <a:lnTo>
                    <a:pt x="676787" y="616627"/>
                  </a:lnTo>
                  <a:lnTo>
                    <a:pt x="677444" y="616923"/>
                  </a:lnTo>
                  <a:lnTo>
                    <a:pt x="677690" y="618398"/>
                  </a:lnTo>
                  <a:lnTo>
                    <a:pt x="674913" y="620277"/>
                  </a:lnTo>
                  <a:lnTo>
                    <a:pt x="674422" y="621317"/>
                  </a:lnTo>
                  <a:lnTo>
                    <a:pt x="672782" y="628159"/>
                  </a:lnTo>
                  <a:lnTo>
                    <a:pt x="673027" y="629431"/>
                  </a:lnTo>
                  <a:lnTo>
                    <a:pt x="674024" y="632159"/>
                  </a:lnTo>
                  <a:lnTo>
                    <a:pt x="674231" y="633365"/>
                  </a:lnTo>
                  <a:lnTo>
                    <a:pt x="673841" y="634420"/>
                  </a:lnTo>
                  <a:lnTo>
                    <a:pt x="673025" y="634919"/>
                  </a:lnTo>
                  <a:lnTo>
                    <a:pt x="672212" y="635227"/>
                  </a:lnTo>
                  <a:lnTo>
                    <a:pt x="671836" y="635650"/>
                  </a:lnTo>
                  <a:lnTo>
                    <a:pt x="671503" y="642284"/>
                  </a:lnTo>
                  <a:lnTo>
                    <a:pt x="670849" y="644792"/>
                  </a:lnTo>
                  <a:lnTo>
                    <a:pt x="670379" y="645582"/>
                  </a:lnTo>
                  <a:lnTo>
                    <a:pt x="668057" y="647387"/>
                  </a:lnTo>
                  <a:lnTo>
                    <a:pt x="667607" y="648315"/>
                  </a:lnTo>
                  <a:lnTo>
                    <a:pt x="667486" y="649617"/>
                  </a:lnTo>
                  <a:lnTo>
                    <a:pt x="667558" y="652137"/>
                  </a:lnTo>
                  <a:lnTo>
                    <a:pt x="667015" y="654571"/>
                  </a:lnTo>
                  <a:lnTo>
                    <a:pt x="665763" y="656547"/>
                  </a:lnTo>
                  <a:lnTo>
                    <a:pt x="659538" y="663202"/>
                  </a:lnTo>
                  <a:lnTo>
                    <a:pt x="657482" y="664903"/>
                  </a:lnTo>
                  <a:lnTo>
                    <a:pt x="655071" y="665566"/>
                  </a:lnTo>
                  <a:lnTo>
                    <a:pt x="652504" y="665228"/>
                  </a:lnTo>
                  <a:lnTo>
                    <a:pt x="650618" y="664740"/>
                  </a:lnTo>
                  <a:lnTo>
                    <a:pt x="648713" y="664590"/>
                  </a:lnTo>
                  <a:lnTo>
                    <a:pt x="646085" y="665283"/>
                  </a:lnTo>
                  <a:lnTo>
                    <a:pt x="643942" y="666122"/>
                  </a:lnTo>
                  <a:lnTo>
                    <a:pt x="641712" y="666631"/>
                  </a:lnTo>
                  <a:lnTo>
                    <a:pt x="639417" y="666309"/>
                  </a:lnTo>
                  <a:lnTo>
                    <a:pt x="637071" y="664644"/>
                  </a:lnTo>
                  <a:lnTo>
                    <a:pt x="634446" y="663441"/>
                  </a:lnTo>
                  <a:lnTo>
                    <a:pt x="631631" y="664171"/>
                  </a:lnTo>
                  <a:lnTo>
                    <a:pt x="627210" y="667064"/>
                  </a:lnTo>
                  <a:lnTo>
                    <a:pt x="624940" y="668050"/>
                  </a:lnTo>
                  <a:lnTo>
                    <a:pt x="622588" y="668426"/>
                  </a:lnTo>
                  <a:lnTo>
                    <a:pt x="617409" y="668339"/>
                  </a:lnTo>
                  <a:lnTo>
                    <a:pt x="614774" y="668832"/>
                  </a:lnTo>
                  <a:lnTo>
                    <a:pt x="613092" y="670140"/>
                  </a:lnTo>
                  <a:lnTo>
                    <a:pt x="611675" y="671671"/>
                  </a:lnTo>
                  <a:lnTo>
                    <a:pt x="609816" y="672832"/>
                  </a:lnTo>
                  <a:lnTo>
                    <a:pt x="608688" y="672983"/>
                  </a:lnTo>
                  <a:lnTo>
                    <a:pt x="604146" y="672566"/>
                  </a:lnTo>
                  <a:lnTo>
                    <a:pt x="602950" y="672190"/>
                  </a:lnTo>
                  <a:lnTo>
                    <a:pt x="601869" y="671555"/>
                  </a:lnTo>
                  <a:lnTo>
                    <a:pt x="600835" y="670630"/>
                  </a:lnTo>
                  <a:lnTo>
                    <a:pt x="598929" y="667836"/>
                  </a:lnTo>
                  <a:lnTo>
                    <a:pt x="598137" y="667043"/>
                  </a:lnTo>
                  <a:lnTo>
                    <a:pt x="597136" y="666512"/>
                  </a:lnTo>
                  <a:lnTo>
                    <a:pt x="595005" y="665847"/>
                  </a:lnTo>
                  <a:lnTo>
                    <a:pt x="594264" y="665348"/>
                  </a:lnTo>
                  <a:lnTo>
                    <a:pt x="593964" y="664498"/>
                  </a:lnTo>
                  <a:lnTo>
                    <a:pt x="593659" y="663129"/>
                  </a:lnTo>
                  <a:lnTo>
                    <a:pt x="593185" y="661863"/>
                  </a:lnTo>
                  <a:lnTo>
                    <a:pt x="592392" y="661285"/>
                  </a:lnTo>
                  <a:lnTo>
                    <a:pt x="590148" y="661720"/>
                  </a:lnTo>
                  <a:lnTo>
                    <a:pt x="589238" y="661645"/>
                  </a:lnTo>
                  <a:lnTo>
                    <a:pt x="588882" y="660788"/>
                  </a:lnTo>
                  <a:lnTo>
                    <a:pt x="582702" y="657059"/>
                  </a:lnTo>
                  <a:lnTo>
                    <a:pt x="583483" y="657082"/>
                  </a:lnTo>
                  <a:lnTo>
                    <a:pt x="580046" y="655628"/>
                  </a:lnTo>
                  <a:lnTo>
                    <a:pt x="575831" y="655220"/>
                  </a:lnTo>
                  <a:lnTo>
                    <a:pt x="566887" y="655826"/>
                  </a:lnTo>
                  <a:lnTo>
                    <a:pt x="566215" y="655652"/>
                  </a:lnTo>
                  <a:lnTo>
                    <a:pt x="565536" y="655561"/>
                  </a:lnTo>
                  <a:lnTo>
                    <a:pt x="564594" y="655748"/>
                  </a:lnTo>
                  <a:lnTo>
                    <a:pt x="563910" y="656212"/>
                  </a:lnTo>
                  <a:lnTo>
                    <a:pt x="562273" y="658114"/>
                  </a:lnTo>
                  <a:lnTo>
                    <a:pt x="561516" y="658403"/>
                  </a:lnTo>
                  <a:lnTo>
                    <a:pt x="559061" y="658744"/>
                  </a:lnTo>
                  <a:lnTo>
                    <a:pt x="556845" y="659861"/>
                  </a:lnTo>
                  <a:lnTo>
                    <a:pt x="553921" y="660851"/>
                  </a:lnTo>
                  <a:lnTo>
                    <a:pt x="549777" y="661748"/>
                  </a:lnTo>
                  <a:lnTo>
                    <a:pt x="548050" y="661652"/>
                  </a:lnTo>
                  <a:lnTo>
                    <a:pt x="547869" y="661247"/>
                  </a:lnTo>
                  <a:lnTo>
                    <a:pt x="547601" y="660405"/>
                  </a:lnTo>
                  <a:lnTo>
                    <a:pt x="546987" y="659571"/>
                  </a:lnTo>
                  <a:lnTo>
                    <a:pt x="545752" y="659155"/>
                  </a:lnTo>
                  <a:lnTo>
                    <a:pt x="544058" y="661009"/>
                  </a:lnTo>
                  <a:lnTo>
                    <a:pt x="543361" y="661520"/>
                  </a:lnTo>
                  <a:lnTo>
                    <a:pt x="541592" y="661930"/>
                  </a:lnTo>
                  <a:lnTo>
                    <a:pt x="538299" y="662112"/>
                  </a:lnTo>
                  <a:lnTo>
                    <a:pt x="537005" y="662916"/>
                  </a:lnTo>
                  <a:lnTo>
                    <a:pt x="536401" y="664277"/>
                  </a:lnTo>
                  <a:lnTo>
                    <a:pt x="535900" y="667804"/>
                  </a:lnTo>
                  <a:lnTo>
                    <a:pt x="535317" y="669170"/>
                  </a:lnTo>
                  <a:lnTo>
                    <a:pt x="532511" y="667060"/>
                  </a:lnTo>
                  <a:lnTo>
                    <a:pt x="532236" y="666725"/>
                  </a:lnTo>
                  <a:lnTo>
                    <a:pt x="531098" y="667093"/>
                  </a:lnTo>
                  <a:lnTo>
                    <a:pt x="530145" y="667877"/>
                  </a:lnTo>
                  <a:lnTo>
                    <a:pt x="529739" y="668659"/>
                  </a:lnTo>
                  <a:lnTo>
                    <a:pt x="530820" y="669529"/>
                  </a:lnTo>
                  <a:lnTo>
                    <a:pt x="531548" y="670604"/>
                  </a:lnTo>
                  <a:lnTo>
                    <a:pt x="531997" y="671678"/>
                  </a:lnTo>
                  <a:lnTo>
                    <a:pt x="531739" y="672153"/>
                  </a:lnTo>
                  <a:lnTo>
                    <a:pt x="530245" y="672022"/>
                  </a:lnTo>
                  <a:lnTo>
                    <a:pt x="529255" y="671763"/>
                  </a:lnTo>
                  <a:lnTo>
                    <a:pt x="529802" y="671313"/>
                  </a:lnTo>
                  <a:lnTo>
                    <a:pt x="528344" y="672208"/>
                  </a:lnTo>
                  <a:lnTo>
                    <a:pt x="525973" y="674641"/>
                  </a:lnTo>
                  <a:lnTo>
                    <a:pt x="524573" y="675103"/>
                  </a:lnTo>
                  <a:lnTo>
                    <a:pt x="523886" y="675454"/>
                  </a:lnTo>
                  <a:lnTo>
                    <a:pt x="523522" y="676344"/>
                  </a:lnTo>
                  <a:lnTo>
                    <a:pt x="523332" y="678652"/>
                  </a:lnTo>
                  <a:lnTo>
                    <a:pt x="523053" y="679777"/>
                  </a:lnTo>
                  <a:lnTo>
                    <a:pt x="522417" y="680391"/>
                  </a:lnTo>
                  <a:lnTo>
                    <a:pt x="521659" y="680817"/>
                  </a:lnTo>
                  <a:lnTo>
                    <a:pt x="521004" y="681378"/>
                  </a:lnTo>
                  <a:lnTo>
                    <a:pt x="519307" y="684485"/>
                  </a:lnTo>
                  <a:lnTo>
                    <a:pt x="518476" y="685535"/>
                  </a:lnTo>
                  <a:lnTo>
                    <a:pt x="515725" y="687964"/>
                  </a:lnTo>
                  <a:lnTo>
                    <a:pt x="514680" y="688454"/>
                  </a:lnTo>
                  <a:lnTo>
                    <a:pt x="513527" y="688530"/>
                  </a:lnTo>
                  <a:lnTo>
                    <a:pt x="512576" y="688892"/>
                  </a:lnTo>
                  <a:lnTo>
                    <a:pt x="508947" y="698206"/>
                  </a:lnTo>
                  <a:lnTo>
                    <a:pt x="507882" y="700007"/>
                  </a:lnTo>
                  <a:lnTo>
                    <a:pt x="506842" y="700754"/>
                  </a:lnTo>
                  <a:lnTo>
                    <a:pt x="503167" y="700649"/>
                  </a:lnTo>
                  <a:lnTo>
                    <a:pt x="501023" y="701056"/>
                  </a:lnTo>
                  <a:lnTo>
                    <a:pt x="499351" y="702204"/>
                  </a:lnTo>
                  <a:lnTo>
                    <a:pt x="496142" y="702357"/>
                  </a:lnTo>
                  <a:lnTo>
                    <a:pt x="490247" y="704662"/>
                  </a:lnTo>
                  <a:lnTo>
                    <a:pt x="484559" y="708094"/>
                  </a:lnTo>
                  <a:lnTo>
                    <a:pt x="481979" y="711585"/>
                  </a:lnTo>
                  <a:lnTo>
                    <a:pt x="481065" y="712557"/>
                  </a:lnTo>
                  <a:lnTo>
                    <a:pt x="475578" y="715751"/>
                  </a:lnTo>
                  <a:lnTo>
                    <a:pt x="472424" y="720885"/>
                  </a:lnTo>
                  <a:lnTo>
                    <a:pt x="470758" y="722785"/>
                  </a:lnTo>
                  <a:lnTo>
                    <a:pt x="469990" y="721978"/>
                  </a:lnTo>
                  <a:lnTo>
                    <a:pt x="466393" y="723954"/>
                  </a:lnTo>
                  <a:lnTo>
                    <a:pt x="464826" y="725380"/>
                  </a:lnTo>
                  <a:lnTo>
                    <a:pt x="463569" y="727326"/>
                  </a:lnTo>
                  <a:lnTo>
                    <a:pt x="462423" y="730891"/>
                  </a:lnTo>
                  <a:lnTo>
                    <a:pt x="461569" y="731972"/>
                  </a:lnTo>
                  <a:lnTo>
                    <a:pt x="459562" y="732731"/>
                  </a:lnTo>
                  <a:lnTo>
                    <a:pt x="456666" y="729987"/>
                  </a:lnTo>
                  <a:lnTo>
                    <a:pt x="455099" y="728868"/>
                  </a:lnTo>
                  <a:lnTo>
                    <a:pt x="453772" y="729043"/>
                  </a:lnTo>
                  <a:lnTo>
                    <a:pt x="452461" y="729880"/>
                  </a:lnTo>
                  <a:lnTo>
                    <a:pt x="450973" y="730081"/>
                  </a:lnTo>
                  <a:lnTo>
                    <a:pt x="449427" y="729631"/>
                  </a:lnTo>
                  <a:lnTo>
                    <a:pt x="447922" y="728502"/>
                  </a:lnTo>
                  <a:lnTo>
                    <a:pt x="443055" y="731742"/>
                  </a:lnTo>
                  <a:lnTo>
                    <a:pt x="442379" y="732655"/>
                  </a:lnTo>
                  <a:lnTo>
                    <a:pt x="441730" y="734224"/>
                  </a:lnTo>
                  <a:lnTo>
                    <a:pt x="440361" y="734255"/>
                  </a:lnTo>
                  <a:lnTo>
                    <a:pt x="438998" y="734060"/>
                  </a:lnTo>
                  <a:lnTo>
                    <a:pt x="438362" y="734921"/>
                  </a:lnTo>
                  <a:lnTo>
                    <a:pt x="438050" y="736647"/>
                  </a:lnTo>
                  <a:lnTo>
                    <a:pt x="437265" y="737522"/>
                  </a:lnTo>
                  <a:lnTo>
                    <a:pt x="432830" y="738896"/>
                  </a:lnTo>
                  <a:lnTo>
                    <a:pt x="425581" y="742216"/>
                  </a:lnTo>
                  <a:lnTo>
                    <a:pt x="423789" y="742768"/>
                  </a:lnTo>
                  <a:lnTo>
                    <a:pt x="415105" y="744208"/>
                  </a:lnTo>
                  <a:lnTo>
                    <a:pt x="406580" y="747305"/>
                  </a:lnTo>
                  <a:lnTo>
                    <a:pt x="401872" y="748307"/>
                  </a:lnTo>
                  <a:lnTo>
                    <a:pt x="394720" y="748627"/>
                  </a:lnTo>
                  <a:lnTo>
                    <a:pt x="392405" y="749514"/>
                  </a:lnTo>
                  <a:lnTo>
                    <a:pt x="386030" y="754521"/>
                  </a:lnTo>
                  <a:lnTo>
                    <a:pt x="376526" y="759372"/>
                  </a:lnTo>
                  <a:lnTo>
                    <a:pt x="372281" y="762469"/>
                  </a:lnTo>
                  <a:lnTo>
                    <a:pt x="369550" y="767014"/>
                  </a:lnTo>
                  <a:lnTo>
                    <a:pt x="367935" y="775361"/>
                  </a:lnTo>
                  <a:lnTo>
                    <a:pt x="365707" y="780794"/>
                  </a:lnTo>
                  <a:lnTo>
                    <a:pt x="365450" y="782838"/>
                  </a:lnTo>
                  <a:lnTo>
                    <a:pt x="365157" y="783415"/>
                  </a:lnTo>
                  <a:lnTo>
                    <a:pt x="364856" y="783605"/>
                  </a:lnTo>
                  <a:lnTo>
                    <a:pt x="364035" y="783950"/>
                  </a:lnTo>
                  <a:lnTo>
                    <a:pt x="363818" y="784189"/>
                  </a:lnTo>
                  <a:lnTo>
                    <a:pt x="363842" y="784857"/>
                  </a:lnTo>
                  <a:lnTo>
                    <a:pt x="364466" y="785890"/>
                  </a:lnTo>
                  <a:lnTo>
                    <a:pt x="364557" y="786566"/>
                  </a:lnTo>
                  <a:lnTo>
                    <a:pt x="363710" y="790558"/>
                  </a:lnTo>
                  <a:lnTo>
                    <a:pt x="362942" y="789682"/>
                  </a:lnTo>
                  <a:lnTo>
                    <a:pt x="362850" y="791778"/>
                  </a:lnTo>
                  <a:lnTo>
                    <a:pt x="362312" y="793726"/>
                  </a:lnTo>
                  <a:lnTo>
                    <a:pt x="362062" y="795419"/>
                  </a:lnTo>
                  <a:lnTo>
                    <a:pt x="362821" y="796765"/>
                  </a:lnTo>
                  <a:lnTo>
                    <a:pt x="362809" y="797480"/>
                  </a:lnTo>
                  <a:lnTo>
                    <a:pt x="361966" y="798391"/>
                  </a:lnTo>
                  <a:lnTo>
                    <a:pt x="362424" y="799098"/>
                  </a:lnTo>
                  <a:lnTo>
                    <a:pt x="363254" y="799797"/>
                  </a:lnTo>
                  <a:lnTo>
                    <a:pt x="363536" y="800715"/>
                  </a:lnTo>
                  <a:lnTo>
                    <a:pt x="363071" y="801455"/>
                  </a:lnTo>
                  <a:lnTo>
                    <a:pt x="361711" y="802122"/>
                  </a:lnTo>
                  <a:lnTo>
                    <a:pt x="361155" y="803027"/>
                  </a:lnTo>
                  <a:lnTo>
                    <a:pt x="360939" y="808589"/>
                  </a:lnTo>
                  <a:lnTo>
                    <a:pt x="359350" y="817231"/>
                  </a:lnTo>
                  <a:lnTo>
                    <a:pt x="358709" y="818253"/>
                  </a:lnTo>
                  <a:lnTo>
                    <a:pt x="357458" y="819638"/>
                  </a:lnTo>
                  <a:lnTo>
                    <a:pt x="356959" y="820324"/>
                  </a:lnTo>
                  <a:lnTo>
                    <a:pt x="355323" y="824691"/>
                  </a:lnTo>
                  <a:lnTo>
                    <a:pt x="354985" y="825310"/>
                  </a:lnTo>
                  <a:lnTo>
                    <a:pt x="353287" y="826410"/>
                  </a:lnTo>
                  <a:lnTo>
                    <a:pt x="351329" y="828059"/>
                  </a:lnTo>
                  <a:lnTo>
                    <a:pt x="350673" y="828473"/>
                  </a:lnTo>
                  <a:lnTo>
                    <a:pt x="350266" y="829024"/>
                  </a:lnTo>
                  <a:lnTo>
                    <a:pt x="349765" y="830545"/>
                  </a:lnTo>
                  <a:lnTo>
                    <a:pt x="349645" y="831669"/>
                  </a:lnTo>
                  <a:lnTo>
                    <a:pt x="349834" y="834081"/>
                  </a:lnTo>
                  <a:lnTo>
                    <a:pt x="349684" y="835198"/>
                  </a:lnTo>
                  <a:lnTo>
                    <a:pt x="346385" y="841144"/>
                  </a:lnTo>
                  <a:lnTo>
                    <a:pt x="345985" y="842274"/>
                  </a:lnTo>
                  <a:lnTo>
                    <a:pt x="344787" y="843195"/>
                  </a:lnTo>
                  <a:lnTo>
                    <a:pt x="343146" y="845316"/>
                  </a:lnTo>
                  <a:lnTo>
                    <a:pt x="340802" y="849246"/>
                  </a:lnTo>
                  <a:lnTo>
                    <a:pt x="340126" y="858947"/>
                  </a:lnTo>
                  <a:lnTo>
                    <a:pt x="338768" y="863960"/>
                  </a:lnTo>
                  <a:lnTo>
                    <a:pt x="335053" y="866447"/>
                  </a:lnTo>
                  <a:lnTo>
                    <a:pt x="335038" y="867305"/>
                  </a:lnTo>
                  <a:lnTo>
                    <a:pt x="337179" y="868091"/>
                  </a:lnTo>
                  <a:lnTo>
                    <a:pt x="336887" y="869134"/>
                  </a:lnTo>
                  <a:lnTo>
                    <a:pt x="334193" y="871220"/>
                  </a:lnTo>
                  <a:lnTo>
                    <a:pt x="333189" y="872694"/>
                  </a:lnTo>
                  <a:lnTo>
                    <a:pt x="331748" y="877467"/>
                  </a:lnTo>
                  <a:lnTo>
                    <a:pt x="330506" y="879776"/>
                  </a:lnTo>
                  <a:lnTo>
                    <a:pt x="329182" y="880874"/>
                  </a:lnTo>
                  <a:lnTo>
                    <a:pt x="326218" y="882145"/>
                  </a:lnTo>
                  <a:lnTo>
                    <a:pt x="326028" y="882403"/>
                  </a:lnTo>
                  <a:lnTo>
                    <a:pt x="323846" y="884382"/>
                  </a:lnTo>
                  <a:lnTo>
                    <a:pt x="323411" y="885207"/>
                  </a:lnTo>
                  <a:lnTo>
                    <a:pt x="323221" y="885966"/>
                  </a:lnTo>
                  <a:lnTo>
                    <a:pt x="322925" y="886735"/>
                  </a:lnTo>
                  <a:lnTo>
                    <a:pt x="322162" y="887571"/>
                  </a:lnTo>
                  <a:lnTo>
                    <a:pt x="320477" y="887606"/>
                  </a:lnTo>
                  <a:lnTo>
                    <a:pt x="318059" y="889825"/>
                  </a:lnTo>
                  <a:lnTo>
                    <a:pt x="316293" y="893071"/>
                  </a:lnTo>
                  <a:lnTo>
                    <a:pt x="316567" y="896183"/>
                  </a:lnTo>
                  <a:lnTo>
                    <a:pt x="314933" y="897340"/>
                  </a:lnTo>
                  <a:lnTo>
                    <a:pt x="313387" y="899947"/>
                  </a:lnTo>
                  <a:lnTo>
                    <a:pt x="312220" y="903106"/>
                  </a:lnTo>
                  <a:lnTo>
                    <a:pt x="311733" y="905927"/>
                  </a:lnTo>
                  <a:lnTo>
                    <a:pt x="312602" y="908842"/>
                  </a:lnTo>
                  <a:lnTo>
                    <a:pt x="316078" y="915713"/>
                  </a:lnTo>
                  <a:lnTo>
                    <a:pt x="316200" y="917516"/>
                  </a:lnTo>
                  <a:lnTo>
                    <a:pt x="316994" y="919757"/>
                  </a:lnTo>
                  <a:lnTo>
                    <a:pt x="316803" y="927765"/>
                  </a:lnTo>
                  <a:lnTo>
                    <a:pt x="317104" y="930364"/>
                  </a:lnTo>
                  <a:lnTo>
                    <a:pt x="317641" y="932123"/>
                  </a:lnTo>
                  <a:lnTo>
                    <a:pt x="318518" y="933484"/>
                  </a:lnTo>
                  <a:lnTo>
                    <a:pt x="319858" y="934920"/>
                  </a:lnTo>
                  <a:lnTo>
                    <a:pt x="319844" y="935706"/>
                  </a:lnTo>
                  <a:lnTo>
                    <a:pt x="319042" y="936315"/>
                  </a:lnTo>
                  <a:lnTo>
                    <a:pt x="319122" y="936781"/>
                  </a:lnTo>
                  <a:lnTo>
                    <a:pt x="319554" y="937316"/>
                  </a:lnTo>
                  <a:lnTo>
                    <a:pt x="319801" y="938144"/>
                  </a:lnTo>
                  <a:lnTo>
                    <a:pt x="319449" y="948224"/>
                  </a:lnTo>
                  <a:lnTo>
                    <a:pt x="320674" y="952132"/>
                  </a:lnTo>
                  <a:lnTo>
                    <a:pt x="324153" y="955565"/>
                  </a:lnTo>
                  <a:lnTo>
                    <a:pt x="327547" y="957291"/>
                  </a:lnTo>
                  <a:lnTo>
                    <a:pt x="328296" y="957797"/>
                  </a:lnTo>
                  <a:lnTo>
                    <a:pt x="329556" y="959995"/>
                  </a:lnTo>
                  <a:lnTo>
                    <a:pt x="330742" y="961560"/>
                  </a:lnTo>
                  <a:lnTo>
                    <a:pt x="331307" y="963916"/>
                  </a:lnTo>
                  <a:lnTo>
                    <a:pt x="331702" y="967693"/>
                  </a:lnTo>
                  <a:lnTo>
                    <a:pt x="331291" y="969610"/>
                  </a:lnTo>
                  <a:lnTo>
                    <a:pt x="330412" y="971910"/>
                  </a:lnTo>
                  <a:lnTo>
                    <a:pt x="329263" y="973834"/>
                  </a:lnTo>
                  <a:lnTo>
                    <a:pt x="328044" y="974630"/>
                  </a:lnTo>
                  <a:lnTo>
                    <a:pt x="326933" y="975923"/>
                  </a:lnTo>
                  <a:lnTo>
                    <a:pt x="326564" y="978914"/>
                  </a:lnTo>
                  <a:lnTo>
                    <a:pt x="326671" y="984129"/>
                  </a:lnTo>
                  <a:lnTo>
                    <a:pt x="325635" y="994201"/>
                  </a:lnTo>
                  <a:lnTo>
                    <a:pt x="325651" y="999521"/>
                  </a:lnTo>
                  <a:lnTo>
                    <a:pt x="327084" y="1003834"/>
                  </a:lnTo>
                  <a:lnTo>
                    <a:pt x="325147" y="1006594"/>
                  </a:lnTo>
                  <a:lnTo>
                    <a:pt x="323914" y="1010264"/>
                  </a:lnTo>
                  <a:lnTo>
                    <a:pt x="323019" y="1017674"/>
                  </a:lnTo>
                  <a:lnTo>
                    <a:pt x="324016" y="1025914"/>
                  </a:lnTo>
                  <a:lnTo>
                    <a:pt x="323303" y="1029811"/>
                  </a:lnTo>
                  <a:lnTo>
                    <a:pt x="319979" y="1031395"/>
                  </a:lnTo>
                  <a:lnTo>
                    <a:pt x="318668" y="1032332"/>
                  </a:lnTo>
                  <a:lnTo>
                    <a:pt x="318505" y="1034612"/>
                  </a:lnTo>
                  <a:lnTo>
                    <a:pt x="318760" y="1037260"/>
                  </a:lnTo>
                  <a:lnTo>
                    <a:pt x="318669" y="1039316"/>
                  </a:lnTo>
                  <a:lnTo>
                    <a:pt x="312873" y="1048312"/>
                  </a:lnTo>
                  <a:lnTo>
                    <a:pt x="312266" y="1050208"/>
                  </a:lnTo>
                  <a:lnTo>
                    <a:pt x="313117" y="1051115"/>
                  </a:lnTo>
                  <a:lnTo>
                    <a:pt x="313981" y="1053191"/>
                  </a:lnTo>
                  <a:lnTo>
                    <a:pt x="314133" y="1053875"/>
                  </a:lnTo>
                  <a:lnTo>
                    <a:pt x="314124" y="1054930"/>
                  </a:lnTo>
                  <a:lnTo>
                    <a:pt x="313959" y="1056429"/>
                  </a:lnTo>
                  <a:lnTo>
                    <a:pt x="313035" y="1059874"/>
                  </a:lnTo>
                  <a:lnTo>
                    <a:pt x="312694" y="1061984"/>
                  </a:lnTo>
                  <a:lnTo>
                    <a:pt x="312883" y="1066121"/>
                  </a:lnTo>
                  <a:lnTo>
                    <a:pt x="306217" y="1062850"/>
                  </a:lnTo>
                  <a:lnTo>
                    <a:pt x="304220" y="1061601"/>
                  </a:lnTo>
                  <a:lnTo>
                    <a:pt x="303785" y="1061222"/>
                  </a:lnTo>
                  <a:lnTo>
                    <a:pt x="303026" y="1060395"/>
                  </a:lnTo>
                  <a:lnTo>
                    <a:pt x="298961" y="1054761"/>
                  </a:lnTo>
                  <a:lnTo>
                    <a:pt x="297093" y="1053158"/>
                  </a:lnTo>
                  <a:lnTo>
                    <a:pt x="285612" y="1049157"/>
                  </a:lnTo>
                  <a:lnTo>
                    <a:pt x="282674" y="1048845"/>
                  </a:lnTo>
                  <a:lnTo>
                    <a:pt x="281981" y="1048884"/>
                  </a:lnTo>
                  <a:lnTo>
                    <a:pt x="275026" y="1050338"/>
                  </a:lnTo>
                  <a:lnTo>
                    <a:pt x="273918" y="1050297"/>
                  </a:lnTo>
                  <a:lnTo>
                    <a:pt x="272441" y="1050070"/>
                  </a:lnTo>
                  <a:lnTo>
                    <a:pt x="269607" y="1049284"/>
                  </a:lnTo>
                  <a:lnTo>
                    <a:pt x="268398" y="1048669"/>
                  </a:lnTo>
                  <a:lnTo>
                    <a:pt x="267652" y="1048063"/>
                  </a:lnTo>
                  <a:lnTo>
                    <a:pt x="265607" y="1043878"/>
                  </a:lnTo>
                  <a:lnTo>
                    <a:pt x="264088" y="1042321"/>
                  </a:lnTo>
                  <a:lnTo>
                    <a:pt x="262139" y="1040826"/>
                  </a:lnTo>
                  <a:lnTo>
                    <a:pt x="260700" y="1039212"/>
                  </a:lnTo>
                  <a:lnTo>
                    <a:pt x="259185" y="1035270"/>
                  </a:lnTo>
                  <a:lnTo>
                    <a:pt x="258603" y="1034292"/>
                  </a:lnTo>
                  <a:lnTo>
                    <a:pt x="257879" y="1033437"/>
                  </a:lnTo>
                  <a:lnTo>
                    <a:pt x="254845" y="1030431"/>
                  </a:lnTo>
                  <a:lnTo>
                    <a:pt x="254398" y="1029784"/>
                  </a:lnTo>
                  <a:lnTo>
                    <a:pt x="254187" y="1029232"/>
                  </a:lnTo>
                  <a:lnTo>
                    <a:pt x="254043" y="1028728"/>
                  </a:lnTo>
                  <a:lnTo>
                    <a:pt x="253997" y="1028351"/>
                  </a:lnTo>
                  <a:lnTo>
                    <a:pt x="254001" y="1028113"/>
                  </a:lnTo>
                  <a:lnTo>
                    <a:pt x="254042" y="1027756"/>
                  </a:lnTo>
                  <a:lnTo>
                    <a:pt x="254632" y="1025294"/>
                  </a:lnTo>
                  <a:lnTo>
                    <a:pt x="254966" y="1022313"/>
                  </a:lnTo>
                  <a:lnTo>
                    <a:pt x="254937" y="1020184"/>
                  </a:lnTo>
                  <a:lnTo>
                    <a:pt x="254626" y="1018956"/>
                  </a:lnTo>
                  <a:lnTo>
                    <a:pt x="252841" y="1015009"/>
                  </a:lnTo>
                  <a:lnTo>
                    <a:pt x="251485" y="1013057"/>
                  </a:lnTo>
                  <a:lnTo>
                    <a:pt x="250086" y="1011724"/>
                  </a:lnTo>
                  <a:lnTo>
                    <a:pt x="242079" y="1006512"/>
                  </a:lnTo>
                  <a:lnTo>
                    <a:pt x="237604" y="1002086"/>
                  </a:lnTo>
                  <a:lnTo>
                    <a:pt x="236459" y="1001349"/>
                  </a:lnTo>
                  <a:lnTo>
                    <a:pt x="235350" y="1000869"/>
                  </a:lnTo>
                  <a:lnTo>
                    <a:pt x="234429" y="1000649"/>
                  </a:lnTo>
                  <a:lnTo>
                    <a:pt x="232951" y="999893"/>
                  </a:lnTo>
                  <a:lnTo>
                    <a:pt x="232292" y="999243"/>
                  </a:lnTo>
                  <a:lnTo>
                    <a:pt x="231910" y="998550"/>
                  </a:lnTo>
                  <a:lnTo>
                    <a:pt x="231604" y="995766"/>
                  </a:lnTo>
                  <a:lnTo>
                    <a:pt x="231626" y="994354"/>
                  </a:lnTo>
                  <a:lnTo>
                    <a:pt x="231936" y="993078"/>
                  </a:lnTo>
                  <a:lnTo>
                    <a:pt x="232570" y="991278"/>
                  </a:lnTo>
                  <a:lnTo>
                    <a:pt x="233200" y="990289"/>
                  </a:lnTo>
                  <a:lnTo>
                    <a:pt x="233559" y="989854"/>
                  </a:lnTo>
                  <a:lnTo>
                    <a:pt x="233971" y="989469"/>
                  </a:lnTo>
                  <a:lnTo>
                    <a:pt x="234434" y="989138"/>
                  </a:lnTo>
                  <a:lnTo>
                    <a:pt x="234992" y="988969"/>
                  </a:lnTo>
                  <a:lnTo>
                    <a:pt x="235625" y="988928"/>
                  </a:lnTo>
                  <a:lnTo>
                    <a:pt x="236844" y="989083"/>
                  </a:lnTo>
                  <a:lnTo>
                    <a:pt x="237450" y="989070"/>
                  </a:lnTo>
                  <a:lnTo>
                    <a:pt x="238027" y="988938"/>
                  </a:lnTo>
                  <a:lnTo>
                    <a:pt x="238591" y="988752"/>
                  </a:lnTo>
                  <a:lnTo>
                    <a:pt x="239124" y="988512"/>
                  </a:lnTo>
                  <a:lnTo>
                    <a:pt x="239593" y="988199"/>
                  </a:lnTo>
                  <a:lnTo>
                    <a:pt x="239982" y="987783"/>
                  </a:lnTo>
                  <a:lnTo>
                    <a:pt x="240459" y="986618"/>
                  </a:lnTo>
                  <a:lnTo>
                    <a:pt x="241317" y="983225"/>
                  </a:lnTo>
                  <a:lnTo>
                    <a:pt x="241514" y="982722"/>
                  </a:lnTo>
                  <a:lnTo>
                    <a:pt x="242125" y="981786"/>
                  </a:lnTo>
                  <a:lnTo>
                    <a:pt x="242832" y="980906"/>
                  </a:lnTo>
                  <a:lnTo>
                    <a:pt x="245236" y="978544"/>
                  </a:lnTo>
                  <a:lnTo>
                    <a:pt x="246600" y="977563"/>
                  </a:lnTo>
                  <a:lnTo>
                    <a:pt x="247020" y="977207"/>
                  </a:lnTo>
                  <a:lnTo>
                    <a:pt x="247412" y="976786"/>
                  </a:lnTo>
                  <a:lnTo>
                    <a:pt x="247688" y="976254"/>
                  </a:lnTo>
                  <a:lnTo>
                    <a:pt x="247889" y="975632"/>
                  </a:lnTo>
                  <a:lnTo>
                    <a:pt x="247923" y="974775"/>
                  </a:lnTo>
                  <a:lnTo>
                    <a:pt x="247813" y="973783"/>
                  </a:lnTo>
                  <a:lnTo>
                    <a:pt x="247377" y="972373"/>
                  </a:lnTo>
                  <a:lnTo>
                    <a:pt x="246942" y="971620"/>
                  </a:lnTo>
                  <a:lnTo>
                    <a:pt x="246450" y="971092"/>
                  </a:lnTo>
                  <a:lnTo>
                    <a:pt x="244923" y="970079"/>
                  </a:lnTo>
                  <a:lnTo>
                    <a:pt x="243902" y="969612"/>
                  </a:lnTo>
                  <a:lnTo>
                    <a:pt x="242006" y="969057"/>
                  </a:lnTo>
                  <a:lnTo>
                    <a:pt x="232794" y="965222"/>
                  </a:lnTo>
                  <a:lnTo>
                    <a:pt x="223032" y="959669"/>
                  </a:lnTo>
                  <a:lnTo>
                    <a:pt x="218685" y="956037"/>
                  </a:lnTo>
                  <a:lnTo>
                    <a:pt x="216921" y="953954"/>
                  </a:lnTo>
                  <a:lnTo>
                    <a:pt x="214860" y="949620"/>
                  </a:lnTo>
                  <a:lnTo>
                    <a:pt x="214683" y="949038"/>
                  </a:lnTo>
                  <a:lnTo>
                    <a:pt x="214473" y="947700"/>
                  </a:lnTo>
                  <a:lnTo>
                    <a:pt x="214473" y="944702"/>
                  </a:lnTo>
                  <a:lnTo>
                    <a:pt x="214875" y="940198"/>
                  </a:lnTo>
                  <a:lnTo>
                    <a:pt x="214817" y="938778"/>
                  </a:lnTo>
                  <a:lnTo>
                    <a:pt x="213295" y="932577"/>
                  </a:lnTo>
                  <a:lnTo>
                    <a:pt x="212870" y="931449"/>
                  </a:lnTo>
                  <a:lnTo>
                    <a:pt x="208642" y="924847"/>
                  </a:lnTo>
                  <a:lnTo>
                    <a:pt x="207898" y="923994"/>
                  </a:lnTo>
                  <a:lnTo>
                    <a:pt x="202194" y="920049"/>
                  </a:lnTo>
                  <a:lnTo>
                    <a:pt x="201662" y="919771"/>
                  </a:lnTo>
                  <a:lnTo>
                    <a:pt x="200291" y="919485"/>
                  </a:lnTo>
                  <a:lnTo>
                    <a:pt x="198781" y="919423"/>
                  </a:lnTo>
                  <a:lnTo>
                    <a:pt x="193791" y="919723"/>
                  </a:lnTo>
                  <a:lnTo>
                    <a:pt x="192312" y="919572"/>
                  </a:lnTo>
                  <a:lnTo>
                    <a:pt x="190950" y="919263"/>
                  </a:lnTo>
                  <a:lnTo>
                    <a:pt x="190029" y="918836"/>
                  </a:lnTo>
                  <a:lnTo>
                    <a:pt x="188928" y="918161"/>
                  </a:lnTo>
                  <a:lnTo>
                    <a:pt x="187026" y="916645"/>
                  </a:lnTo>
                  <a:lnTo>
                    <a:pt x="186298" y="915649"/>
                  </a:lnTo>
                  <a:lnTo>
                    <a:pt x="185978" y="914708"/>
                  </a:lnTo>
                  <a:lnTo>
                    <a:pt x="186059" y="913995"/>
                  </a:lnTo>
                  <a:lnTo>
                    <a:pt x="186464" y="912768"/>
                  </a:lnTo>
                  <a:lnTo>
                    <a:pt x="186968" y="911651"/>
                  </a:lnTo>
                  <a:lnTo>
                    <a:pt x="187379" y="910448"/>
                  </a:lnTo>
                  <a:lnTo>
                    <a:pt x="187655" y="909911"/>
                  </a:lnTo>
                  <a:lnTo>
                    <a:pt x="187971" y="909434"/>
                  </a:lnTo>
                  <a:lnTo>
                    <a:pt x="188324" y="908999"/>
                  </a:lnTo>
                  <a:lnTo>
                    <a:pt x="190858" y="906772"/>
                  </a:lnTo>
                  <a:lnTo>
                    <a:pt x="192403" y="905160"/>
                  </a:lnTo>
                  <a:lnTo>
                    <a:pt x="194099" y="903676"/>
                  </a:lnTo>
                  <a:lnTo>
                    <a:pt x="195442" y="901965"/>
                  </a:lnTo>
                  <a:lnTo>
                    <a:pt x="196296" y="901086"/>
                  </a:lnTo>
                  <a:lnTo>
                    <a:pt x="197357" y="899770"/>
                  </a:lnTo>
                  <a:lnTo>
                    <a:pt x="198175" y="898998"/>
                  </a:lnTo>
                  <a:lnTo>
                    <a:pt x="200460" y="897340"/>
                  </a:lnTo>
                  <a:lnTo>
                    <a:pt x="200860" y="896959"/>
                  </a:lnTo>
                  <a:lnTo>
                    <a:pt x="201777" y="896314"/>
                  </a:lnTo>
                  <a:lnTo>
                    <a:pt x="203316" y="895519"/>
                  </a:lnTo>
                  <a:lnTo>
                    <a:pt x="205478" y="893716"/>
                  </a:lnTo>
                  <a:lnTo>
                    <a:pt x="206667" y="892509"/>
                  </a:lnTo>
                  <a:lnTo>
                    <a:pt x="206983" y="892038"/>
                  </a:lnTo>
                  <a:lnTo>
                    <a:pt x="207217" y="891500"/>
                  </a:lnTo>
                  <a:lnTo>
                    <a:pt x="207300" y="890876"/>
                  </a:lnTo>
                  <a:lnTo>
                    <a:pt x="207220" y="890255"/>
                  </a:lnTo>
                  <a:lnTo>
                    <a:pt x="204883" y="882277"/>
                  </a:lnTo>
                  <a:lnTo>
                    <a:pt x="204895" y="881616"/>
                  </a:lnTo>
                  <a:lnTo>
                    <a:pt x="205083" y="881041"/>
                  </a:lnTo>
                  <a:lnTo>
                    <a:pt x="207020" y="877399"/>
                  </a:lnTo>
                  <a:lnTo>
                    <a:pt x="207379" y="876363"/>
                  </a:lnTo>
                  <a:lnTo>
                    <a:pt x="207779" y="873689"/>
                  </a:lnTo>
                  <a:lnTo>
                    <a:pt x="208202" y="872499"/>
                  </a:lnTo>
                  <a:lnTo>
                    <a:pt x="208364" y="871894"/>
                  </a:lnTo>
                  <a:lnTo>
                    <a:pt x="208543" y="869157"/>
                  </a:lnTo>
                  <a:lnTo>
                    <a:pt x="209732" y="863815"/>
                  </a:lnTo>
                  <a:lnTo>
                    <a:pt x="211354" y="859745"/>
                  </a:lnTo>
                  <a:lnTo>
                    <a:pt x="212358" y="858351"/>
                  </a:lnTo>
                  <a:lnTo>
                    <a:pt x="213897" y="855155"/>
                  </a:lnTo>
                  <a:lnTo>
                    <a:pt x="214324" y="853757"/>
                  </a:lnTo>
                  <a:lnTo>
                    <a:pt x="214817" y="852658"/>
                  </a:lnTo>
                  <a:lnTo>
                    <a:pt x="215436" y="851644"/>
                  </a:lnTo>
                  <a:lnTo>
                    <a:pt x="216132" y="850751"/>
                  </a:lnTo>
                  <a:lnTo>
                    <a:pt x="219814" y="847522"/>
                  </a:lnTo>
                  <a:lnTo>
                    <a:pt x="220296" y="847239"/>
                  </a:lnTo>
                  <a:lnTo>
                    <a:pt x="228636" y="843970"/>
                  </a:lnTo>
                  <a:lnTo>
                    <a:pt x="235307" y="843021"/>
                  </a:lnTo>
                  <a:lnTo>
                    <a:pt x="236012" y="843034"/>
                  </a:lnTo>
                  <a:lnTo>
                    <a:pt x="238817" y="843402"/>
                  </a:lnTo>
                  <a:lnTo>
                    <a:pt x="239567" y="843422"/>
                  </a:lnTo>
                  <a:lnTo>
                    <a:pt x="242369" y="843206"/>
                  </a:lnTo>
                  <a:lnTo>
                    <a:pt x="253451" y="843357"/>
                  </a:lnTo>
                  <a:lnTo>
                    <a:pt x="253859" y="843311"/>
                  </a:lnTo>
                  <a:lnTo>
                    <a:pt x="254347" y="843177"/>
                  </a:lnTo>
                  <a:lnTo>
                    <a:pt x="254718" y="842636"/>
                  </a:lnTo>
                  <a:lnTo>
                    <a:pt x="254646" y="842164"/>
                  </a:lnTo>
                  <a:lnTo>
                    <a:pt x="254378" y="841736"/>
                  </a:lnTo>
                  <a:lnTo>
                    <a:pt x="253032" y="840787"/>
                  </a:lnTo>
                  <a:lnTo>
                    <a:pt x="252648" y="840612"/>
                  </a:lnTo>
                  <a:lnTo>
                    <a:pt x="252339" y="840374"/>
                  </a:lnTo>
                  <a:lnTo>
                    <a:pt x="252014" y="840028"/>
                  </a:lnTo>
                  <a:lnTo>
                    <a:pt x="251605" y="839377"/>
                  </a:lnTo>
                  <a:lnTo>
                    <a:pt x="250558" y="837129"/>
                  </a:lnTo>
                  <a:lnTo>
                    <a:pt x="249404" y="835325"/>
                  </a:lnTo>
                  <a:lnTo>
                    <a:pt x="248813" y="834170"/>
                  </a:lnTo>
                  <a:lnTo>
                    <a:pt x="248812" y="833437"/>
                  </a:lnTo>
                  <a:lnTo>
                    <a:pt x="249042" y="832870"/>
                  </a:lnTo>
                  <a:lnTo>
                    <a:pt x="249507" y="832545"/>
                  </a:lnTo>
                  <a:lnTo>
                    <a:pt x="251174" y="831897"/>
                  </a:lnTo>
                  <a:lnTo>
                    <a:pt x="251660" y="831603"/>
                  </a:lnTo>
                  <a:lnTo>
                    <a:pt x="252044" y="831187"/>
                  </a:lnTo>
                  <a:lnTo>
                    <a:pt x="252377" y="830729"/>
                  </a:lnTo>
                  <a:lnTo>
                    <a:pt x="252634" y="830179"/>
                  </a:lnTo>
                  <a:lnTo>
                    <a:pt x="252837" y="829558"/>
                  </a:lnTo>
                  <a:lnTo>
                    <a:pt x="253269" y="825854"/>
                  </a:lnTo>
                  <a:lnTo>
                    <a:pt x="253592" y="824615"/>
                  </a:lnTo>
                  <a:lnTo>
                    <a:pt x="254948" y="821680"/>
                  </a:lnTo>
                  <a:lnTo>
                    <a:pt x="255155" y="820838"/>
                  </a:lnTo>
                  <a:lnTo>
                    <a:pt x="255076" y="820193"/>
                  </a:lnTo>
                  <a:lnTo>
                    <a:pt x="254845" y="819634"/>
                  </a:lnTo>
                  <a:lnTo>
                    <a:pt x="254006" y="818469"/>
                  </a:lnTo>
                  <a:lnTo>
                    <a:pt x="253500" y="817530"/>
                  </a:lnTo>
                  <a:lnTo>
                    <a:pt x="253411" y="816771"/>
                  </a:lnTo>
                  <a:lnTo>
                    <a:pt x="253564" y="816202"/>
                  </a:lnTo>
                  <a:lnTo>
                    <a:pt x="254321" y="815120"/>
                  </a:lnTo>
                  <a:lnTo>
                    <a:pt x="254549" y="814624"/>
                  </a:lnTo>
                  <a:lnTo>
                    <a:pt x="255538" y="811557"/>
                  </a:lnTo>
                  <a:lnTo>
                    <a:pt x="255972" y="809534"/>
                  </a:lnTo>
                  <a:lnTo>
                    <a:pt x="256167" y="808924"/>
                  </a:lnTo>
                  <a:lnTo>
                    <a:pt x="256443" y="808393"/>
                  </a:lnTo>
                  <a:lnTo>
                    <a:pt x="257318" y="807534"/>
                  </a:lnTo>
                  <a:lnTo>
                    <a:pt x="257787" y="806959"/>
                  </a:lnTo>
                  <a:lnTo>
                    <a:pt x="257993" y="805575"/>
                  </a:lnTo>
                  <a:lnTo>
                    <a:pt x="257781" y="804350"/>
                  </a:lnTo>
                  <a:lnTo>
                    <a:pt x="257113" y="802359"/>
                  </a:lnTo>
                  <a:lnTo>
                    <a:pt x="256755" y="800744"/>
                  </a:lnTo>
                  <a:lnTo>
                    <a:pt x="256158" y="795710"/>
                  </a:lnTo>
                  <a:lnTo>
                    <a:pt x="255780" y="794303"/>
                  </a:lnTo>
                  <a:lnTo>
                    <a:pt x="255289" y="793448"/>
                  </a:lnTo>
                  <a:lnTo>
                    <a:pt x="249082" y="790704"/>
                  </a:lnTo>
                  <a:lnTo>
                    <a:pt x="248469" y="790204"/>
                  </a:lnTo>
                  <a:lnTo>
                    <a:pt x="247839" y="789483"/>
                  </a:lnTo>
                  <a:lnTo>
                    <a:pt x="246460" y="787295"/>
                  </a:lnTo>
                  <a:lnTo>
                    <a:pt x="245963" y="786684"/>
                  </a:lnTo>
                  <a:lnTo>
                    <a:pt x="245517" y="786336"/>
                  </a:lnTo>
                  <a:lnTo>
                    <a:pt x="244980" y="786064"/>
                  </a:lnTo>
                  <a:lnTo>
                    <a:pt x="244359" y="785874"/>
                  </a:lnTo>
                  <a:lnTo>
                    <a:pt x="243685" y="785736"/>
                  </a:lnTo>
                  <a:lnTo>
                    <a:pt x="242994" y="785670"/>
                  </a:lnTo>
                  <a:lnTo>
                    <a:pt x="242335" y="785711"/>
                  </a:lnTo>
                  <a:lnTo>
                    <a:pt x="241787" y="785856"/>
                  </a:lnTo>
                  <a:lnTo>
                    <a:pt x="241287" y="786121"/>
                  </a:lnTo>
                  <a:lnTo>
                    <a:pt x="240804" y="786445"/>
                  </a:lnTo>
                  <a:lnTo>
                    <a:pt x="240251" y="786685"/>
                  </a:lnTo>
                  <a:lnTo>
                    <a:pt x="239058" y="787050"/>
                  </a:lnTo>
                  <a:lnTo>
                    <a:pt x="237776" y="787265"/>
                  </a:lnTo>
                  <a:lnTo>
                    <a:pt x="230145" y="787519"/>
                  </a:lnTo>
                  <a:lnTo>
                    <a:pt x="226281" y="788283"/>
                  </a:lnTo>
                  <a:lnTo>
                    <a:pt x="225350" y="788915"/>
                  </a:lnTo>
                  <a:lnTo>
                    <a:pt x="224595" y="789748"/>
                  </a:lnTo>
                  <a:lnTo>
                    <a:pt x="224176" y="790103"/>
                  </a:lnTo>
                  <a:lnTo>
                    <a:pt x="223685" y="790398"/>
                  </a:lnTo>
                  <a:lnTo>
                    <a:pt x="222559" y="790825"/>
                  </a:lnTo>
                  <a:lnTo>
                    <a:pt x="216847" y="791718"/>
                  </a:lnTo>
                  <a:lnTo>
                    <a:pt x="216318" y="791697"/>
                  </a:lnTo>
                  <a:lnTo>
                    <a:pt x="215797" y="791580"/>
                  </a:lnTo>
                  <a:lnTo>
                    <a:pt x="215197" y="791605"/>
                  </a:lnTo>
                  <a:lnTo>
                    <a:pt x="211988" y="792168"/>
                  </a:lnTo>
                  <a:lnTo>
                    <a:pt x="211427" y="792379"/>
                  </a:lnTo>
                  <a:lnTo>
                    <a:pt x="210951" y="792674"/>
                  </a:lnTo>
                  <a:lnTo>
                    <a:pt x="210163" y="793494"/>
                  </a:lnTo>
                  <a:lnTo>
                    <a:pt x="209747" y="793838"/>
                  </a:lnTo>
                  <a:lnTo>
                    <a:pt x="209193" y="793972"/>
                  </a:lnTo>
                  <a:lnTo>
                    <a:pt x="208036" y="793916"/>
                  </a:lnTo>
                  <a:lnTo>
                    <a:pt x="207555" y="794104"/>
                  </a:lnTo>
                  <a:lnTo>
                    <a:pt x="205938" y="795559"/>
                  </a:lnTo>
                  <a:lnTo>
                    <a:pt x="204962" y="796167"/>
                  </a:lnTo>
                  <a:lnTo>
                    <a:pt x="204130" y="796576"/>
                  </a:lnTo>
                  <a:lnTo>
                    <a:pt x="203966" y="796686"/>
                  </a:lnTo>
                  <a:lnTo>
                    <a:pt x="203839" y="796875"/>
                  </a:lnTo>
                  <a:lnTo>
                    <a:pt x="203349" y="797712"/>
                  </a:lnTo>
                  <a:lnTo>
                    <a:pt x="201932" y="799516"/>
                  </a:lnTo>
                  <a:lnTo>
                    <a:pt x="201555" y="799920"/>
                  </a:lnTo>
                  <a:lnTo>
                    <a:pt x="201116" y="800253"/>
                  </a:lnTo>
                  <a:lnTo>
                    <a:pt x="198962" y="801222"/>
                  </a:lnTo>
                  <a:lnTo>
                    <a:pt x="196668" y="801677"/>
                  </a:lnTo>
                  <a:lnTo>
                    <a:pt x="196075" y="801673"/>
                  </a:lnTo>
                  <a:lnTo>
                    <a:pt x="195354" y="801446"/>
                  </a:lnTo>
                  <a:lnTo>
                    <a:pt x="194589" y="801004"/>
                  </a:lnTo>
                  <a:lnTo>
                    <a:pt x="193654" y="800024"/>
                  </a:lnTo>
                  <a:lnTo>
                    <a:pt x="193174" y="799158"/>
                  </a:lnTo>
                  <a:lnTo>
                    <a:pt x="192840" y="798277"/>
                  </a:lnTo>
                  <a:lnTo>
                    <a:pt x="192642" y="797136"/>
                  </a:lnTo>
                  <a:lnTo>
                    <a:pt x="192200" y="796086"/>
                  </a:lnTo>
                  <a:lnTo>
                    <a:pt x="191687" y="795392"/>
                  </a:lnTo>
                  <a:lnTo>
                    <a:pt x="191155" y="794972"/>
                  </a:lnTo>
                  <a:lnTo>
                    <a:pt x="190470" y="794723"/>
                  </a:lnTo>
                  <a:lnTo>
                    <a:pt x="188985" y="794382"/>
                  </a:lnTo>
                  <a:lnTo>
                    <a:pt x="188129" y="793612"/>
                  </a:lnTo>
                  <a:lnTo>
                    <a:pt x="187501" y="792410"/>
                  </a:lnTo>
                  <a:lnTo>
                    <a:pt x="186587" y="789935"/>
                  </a:lnTo>
                  <a:lnTo>
                    <a:pt x="185905" y="788530"/>
                  </a:lnTo>
                  <a:lnTo>
                    <a:pt x="180037" y="779583"/>
                  </a:lnTo>
                  <a:lnTo>
                    <a:pt x="179526" y="778991"/>
                  </a:lnTo>
                  <a:lnTo>
                    <a:pt x="179055" y="778650"/>
                  </a:lnTo>
                  <a:lnTo>
                    <a:pt x="176747" y="777719"/>
                  </a:lnTo>
                  <a:lnTo>
                    <a:pt x="175404" y="776851"/>
                  </a:lnTo>
                  <a:lnTo>
                    <a:pt x="173574" y="774701"/>
                  </a:lnTo>
                  <a:lnTo>
                    <a:pt x="171656" y="769895"/>
                  </a:lnTo>
                  <a:lnTo>
                    <a:pt x="170724" y="768200"/>
                  </a:lnTo>
                  <a:lnTo>
                    <a:pt x="170189" y="767424"/>
                  </a:lnTo>
                  <a:lnTo>
                    <a:pt x="169638" y="766867"/>
                  </a:lnTo>
                  <a:lnTo>
                    <a:pt x="169085" y="766608"/>
                  </a:lnTo>
                  <a:lnTo>
                    <a:pt x="168458" y="766413"/>
                  </a:lnTo>
                  <a:lnTo>
                    <a:pt x="167738" y="766312"/>
                  </a:lnTo>
                  <a:lnTo>
                    <a:pt x="167004" y="766140"/>
                  </a:lnTo>
                  <a:lnTo>
                    <a:pt x="166303" y="765885"/>
                  </a:lnTo>
                  <a:lnTo>
                    <a:pt x="165605" y="765427"/>
                  </a:lnTo>
                  <a:lnTo>
                    <a:pt x="165319" y="764904"/>
                  </a:lnTo>
                  <a:lnTo>
                    <a:pt x="165323" y="764303"/>
                  </a:lnTo>
                  <a:lnTo>
                    <a:pt x="165490" y="763627"/>
                  </a:lnTo>
                  <a:lnTo>
                    <a:pt x="165573" y="762878"/>
                  </a:lnTo>
                  <a:lnTo>
                    <a:pt x="165600" y="761878"/>
                  </a:lnTo>
                  <a:lnTo>
                    <a:pt x="165305" y="761284"/>
                  </a:lnTo>
                  <a:lnTo>
                    <a:pt x="164826" y="760853"/>
                  </a:lnTo>
                  <a:lnTo>
                    <a:pt x="163649" y="760114"/>
                  </a:lnTo>
                  <a:lnTo>
                    <a:pt x="163386" y="759568"/>
                  </a:lnTo>
                  <a:lnTo>
                    <a:pt x="163324" y="759067"/>
                  </a:lnTo>
                  <a:lnTo>
                    <a:pt x="163563" y="758624"/>
                  </a:lnTo>
                  <a:lnTo>
                    <a:pt x="163874" y="758361"/>
                  </a:lnTo>
                  <a:lnTo>
                    <a:pt x="163988" y="757666"/>
                  </a:lnTo>
                  <a:lnTo>
                    <a:pt x="163763" y="757210"/>
                  </a:lnTo>
                  <a:lnTo>
                    <a:pt x="161784" y="754565"/>
                  </a:lnTo>
                  <a:lnTo>
                    <a:pt x="161312" y="754147"/>
                  </a:lnTo>
                  <a:lnTo>
                    <a:pt x="160805" y="754014"/>
                  </a:lnTo>
                  <a:lnTo>
                    <a:pt x="160404" y="754252"/>
                  </a:lnTo>
                  <a:lnTo>
                    <a:pt x="160144" y="754718"/>
                  </a:lnTo>
                  <a:lnTo>
                    <a:pt x="160229" y="755535"/>
                  </a:lnTo>
                  <a:lnTo>
                    <a:pt x="160223" y="756255"/>
                  </a:lnTo>
                  <a:lnTo>
                    <a:pt x="160089" y="756885"/>
                  </a:lnTo>
                  <a:lnTo>
                    <a:pt x="159727" y="757224"/>
                  </a:lnTo>
                  <a:lnTo>
                    <a:pt x="159200" y="757270"/>
                  </a:lnTo>
                  <a:lnTo>
                    <a:pt x="158663" y="756987"/>
                  </a:lnTo>
                  <a:lnTo>
                    <a:pt x="158062" y="756484"/>
                  </a:lnTo>
                  <a:lnTo>
                    <a:pt x="157856" y="755909"/>
                  </a:lnTo>
                  <a:lnTo>
                    <a:pt x="157878" y="755284"/>
                  </a:lnTo>
                  <a:lnTo>
                    <a:pt x="157969" y="754612"/>
                  </a:lnTo>
                  <a:lnTo>
                    <a:pt x="157696" y="753358"/>
                  </a:lnTo>
                  <a:lnTo>
                    <a:pt x="156336" y="749520"/>
                  </a:lnTo>
                  <a:lnTo>
                    <a:pt x="155740" y="748391"/>
                  </a:lnTo>
                  <a:lnTo>
                    <a:pt x="155100" y="747721"/>
                  </a:lnTo>
                  <a:lnTo>
                    <a:pt x="154463" y="747562"/>
                  </a:lnTo>
                  <a:lnTo>
                    <a:pt x="153047" y="747486"/>
                  </a:lnTo>
                  <a:lnTo>
                    <a:pt x="152351" y="747369"/>
                  </a:lnTo>
                  <a:lnTo>
                    <a:pt x="151575" y="746892"/>
                  </a:lnTo>
                  <a:lnTo>
                    <a:pt x="151489" y="746403"/>
                  </a:lnTo>
                  <a:lnTo>
                    <a:pt x="151774" y="745079"/>
                  </a:lnTo>
                  <a:lnTo>
                    <a:pt x="151802" y="744133"/>
                  </a:lnTo>
                  <a:lnTo>
                    <a:pt x="151567" y="742677"/>
                  </a:lnTo>
                  <a:lnTo>
                    <a:pt x="151072" y="742038"/>
                  </a:lnTo>
                  <a:lnTo>
                    <a:pt x="150395" y="741724"/>
                  </a:lnTo>
                  <a:lnTo>
                    <a:pt x="148338" y="741627"/>
                  </a:lnTo>
                  <a:lnTo>
                    <a:pt x="147718" y="741701"/>
                  </a:lnTo>
                  <a:lnTo>
                    <a:pt x="147213" y="741896"/>
                  </a:lnTo>
                  <a:lnTo>
                    <a:pt x="146766" y="742193"/>
                  </a:lnTo>
                  <a:lnTo>
                    <a:pt x="146156" y="742320"/>
                  </a:lnTo>
                  <a:lnTo>
                    <a:pt x="145491" y="742257"/>
                  </a:lnTo>
                  <a:lnTo>
                    <a:pt x="144399" y="741508"/>
                  </a:lnTo>
                  <a:lnTo>
                    <a:pt x="143656" y="740461"/>
                  </a:lnTo>
                  <a:lnTo>
                    <a:pt x="142055" y="737358"/>
                  </a:lnTo>
                  <a:lnTo>
                    <a:pt x="141930" y="737009"/>
                  </a:lnTo>
                  <a:lnTo>
                    <a:pt x="141733" y="736461"/>
                  </a:lnTo>
                  <a:lnTo>
                    <a:pt x="141355" y="733514"/>
                  </a:lnTo>
                  <a:lnTo>
                    <a:pt x="141108" y="732802"/>
                  </a:lnTo>
                  <a:lnTo>
                    <a:pt x="140824" y="732309"/>
                  </a:lnTo>
                  <a:lnTo>
                    <a:pt x="140578" y="732097"/>
                  </a:lnTo>
                  <a:lnTo>
                    <a:pt x="140163" y="731877"/>
                  </a:lnTo>
                  <a:lnTo>
                    <a:pt x="139611" y="731720"/>
                  </a:lnTo>
                  <a:lnTo>
                    <a:pt x="138982" y="731627"/>
                  </a:lnTo>
                  <a:lnTo>
                    <a:pt x="136314" y="731814"/>
                  </a:lnTo>
                  <a:lnTo>
                    <a:pt x="133642" y="732238"/>
                  </a:lnTo>
                  <a:lnTo>
                    <a:pt x="133143" y="732374"/>
                  </a:lnTo>
                  <a:lnTo>
                    <a:pt x="132053" y="732525"/>
                  </a:lnTo>
                  <a:lnTo>
                    <a:pt x="130216" y="731622"/>
                  </a:lnTo>
                  <a:lnTo>
                    <a:pt x="133894" y="728605"/>
                  </a:lnTo>
                  <a:lnTo>
                    <a:pt x="138307" y="726783"/>
                  </a:lnTo>
                  <a:lnTo>
                    <a:pt x="142030" y="724380"/>
                  </a:lnTo>
                  <a:lnTo>
                    <a:pt x="143638" y="719630"/>
                  </a:lnTo>
                  <a:lnTo>
                    <a:pt x="142490" y="715273"/>
                  </a:lnTo>
                  <a:lnTo>
                    <a:pt x="139445" y="712721"/>
                  </a:lnTo>
                  <a:lnTo>
                    <a:pt x="135285" y="711517"/>
                  </a:lnTo>
                  <a:lnTo>
                    <a:pt x="130789" y="711183"/>
                  </a:lnTo>
                  <a:lnTo>
                    <a:pt x="129003" y="712454"/>
                  </a:lnTo>
                  <a:lnTo>
                    <a:pt x="126501" y="714752"/>
                  </a:lnTo>
                  <a:lnTo>
                    <a:pt x="124292" y="715720"/>
                  </a:lnTo>
                  <a:lnTo>
                    <a:pt x="122544" y="710510"/>
                  </a:lnTo>
                  <a:lnTo>
                    <a:pt x="120535" y="708595"/>
                  </a:lnTo>
                  <a:lnTo>
                    <a:pt x="116262" y="706183"/>
                  </a:lnTo>
                  <a:lnTo>
                    <a:pt x="113382" y="702303"/>
                  </a:lnTo>
                  <a:lnTo>
                    <a:pt x="115227" y="698746"/>
                  </a:lnTo>
                  <a:lnTo>
                    <a:pt x="119779" y="696965"/>
                  </a:lnTo>
                  <a:lnTo>
                    <a:pt x="125019" y="698445"/>
                  </a:lnTo>
                  <a:lnTo>
                    <a:pt x="131386" y="688246"/>
                  </a:lnTo>
                  <a:lnTo>
                    <a:pt x="139653" y="681427"/>
                  </a:lnTo>
                  <a:lnTo>
                    <a:pt x="140951" y="678518"/>
                  </a:lnTo>
                  <a:lnTo>
                    <a:pt x="141217" y="676362"/>
                  </a:lnTo>
                  <a:lnTo>
                    <a:pt x="142820" y="669594"/>
                  </a:lnTo>
                  <a:lnTo>
                    <a:pt x="143213" y="668589"/>
                  </a:lnTo>
                  <a:lnTo>
                    <a:pt x="143401" y="667598"/>
                  </a:lnTo>
                  <a:lnTo>
                    <a:pt x="142997" y="666645"/>
                  </a:lnTo>
                  <a:lnTo>
                    <a:pt x="142550" y="665954"/>
                  </a:lnTo>
                  <a:lnTo>
                    <a:pt x="142174" y="665068"/>
                  </a:lnTo>
                  <a:lnTo>
                    <a:pt x="141917" y="664183"/>
                  </a:lnTo>
                  <a:lnTo>
                    <a:pt x="141821" y="663485"/>
                  </a:lnTo>
                  <a:lnTo>
                    <a:pt x="142089" y="656288"/>
                  </a:lnTo>
                  <a:lnTo>
                    <a:pt x="142826" y="653181"/>
                  </a:lnTo>
                  <a:lnTo>
                    <a:pt x="144386" y="649764"/>
                  </a:lnTo>
                  <a:lnTo>
                    <a:pt x="143025" y="645721"/>
                  </a:lnTo>
                  <a:lnTo>
                    <a:pt x="143938" y="641498"/>
                  </a:lnTo>
                  <a:lnTo>
                    <a:pt x="146897" y="634002"/>
                  </a:lnTo>
                  <a:lnTo>
                    <a:pt x="147259" y="629753"/>
                  </a:lnTo>
                  <a:lnTo>
                    <a:pt x="147603" y="628009"/>
                  </a:lnTo>
                  <a:lnTo>
                    <a:pt x="148476" y="626165"/>
                  </a:lnTo>
                  <a:lnTo>
                    <a:pt x="151551" y="622457"/>
                  </a:lnTo>
                  <a:lnTo>
                    <a:pt x="152522" y="620651"/>
                  </a:lnTo>
                  <a:lnTo>
                    <a:pt x="151056" y="617951"/>
                  </a:lnTo>
                  <a:lnTo>
                    <a:pt x="151082" y="615375"/>
                  </a:lnTo>
                  <a:lnTo>
                    <a:pt x="153490" y="609657"/>
                  </a:lnTo>
                  <a:lnTo>
                    <a:pt x="152326" y="605731"/>
                  </a:lnTo>
                  <a:lnTo>
                    <a:pt x="156229" y="597353"/>
                  </a:lnTo>
                  <a:lnTo>
                    <a:pt x="156733" y="592417"/>
                  </a:lnTo>
                  <a:lnTo>
                    <a:pt x="155714" y="590182"/>
                  </a:lnTo>
                  <a:lnTo>
                    <a:pt x="152723" y="586324"/>
                  </a:lnTo>
                  <a:lnTo>
                    <a:pt x="152114" y="584018"/>
                  </a:lnTo>
                  <a:lnTo>
                    <a:pt x="151892" y="581588"/>
                  </a:lnTo>
                  <a:lnTo>
                    <a:pt x="150851" y="577384"/>
                  </a:lnTo>
                  <a:lnTo>
                    <a:pt x="150960" y="562526"/>
                  </a:lnTo>
                  <a:lnTo>
                    <a:pt x="152401" y="555196"/>
                  </a:lnTo>
                  <a:lnTo>
                    <a:pt x="152447" y="550479"/>
                  </a:lnTo>
                  <a:lnTo>
                    <a:pt x="152061" y="549338"/>
                  </a:lnTo>
                  <a:lnTo>
                    <a:pt x="151100" y="547872"/>
                  </a:lnTo>
                  <a:lnTo>
                    <a:pt x="150669" y="545754"/>
                  </a:lnTo>
                  <a:lnTo>
                    <a:pt x="149550" y="544197"/>
                  </a:lnTo>
                  <a:lnTo>
                    <a:pt x="149310" y="542897"/>
                  </a:lnTo>
                  <a:lnTo>
                    <a:pt x="149217" y="541689"/>
                  </a:lnTo>
                  <a:lnTo>
                    <a:pt x="148934" y="540626"/>
                  </a:lnTo>
                  <a:lnTo>
                    <a:pt x="148477" y="539608"/>
                  </a:lnTo>
                  <a:lnTo>
                    <a:pt x="147851" y="538552"/>
                  </a:lnTo>
                  <a:lnTo>
                    <a:pt x="145102" y="536460"/>
                  </a:lnTo>
                  <a:lnTo>
                    <a:pt x="144669" y="535758"/>
                  </a:lnTo>
                  <a:lnTo>
                    <a:pt x="146477" y="518032"/>
                  </a:lnTo>
                  <a:lnTo>
                    <a:pt x="143260" y="510838"/>
                  </a:lnTo>
                  <a:lnTo>
                    <a:pt x="141210" y="507484"/>
                  </a:lnTo>
                  <a:lnTo>
                    <a:pt x="138741" y="505278"/>
                  </a:lnTo>
                  <a:lnTo>
                    <a:pt x="136781" y="504751"/>
                  </a:lnTo>
                  <a:lnTo>
                    <a:pt x="132227" y="504181"/>
                  </a:lnTo>
                  <a:lnTo>
                    <a:pt x="130472" y="503235"/>
                  </a:lnTo>
                  <a:lnTo>
                    <a:pt x="128371" y="501404"/>
                  </a:lnTo>
                  <a:lnTo>
                    <a:pt x="117404" y="494933"/>
                  </a:lnTo>
                  <a:lnTo>
                    <a:pt x="115456" y="494217"/>
                  </a:lnTo>
                  <a:lnTo>
                    <a:pt x="113195" y="493925"/>
                  </a:lnTo>
                  <a:lnTo>
                    <a:pt x="108978" y="494523"/>
                  </a:lnTo>
                  <a:lnTo>
                    <a:pt x="106467" y="494573"/>
                  </a:lnTo>
                  <a:lnTo>
                    <a:pt x="104121" y="493804"/>
                  </a:lnTo>
                  <a:lnTo>
                    <a:pt x="102615" y="492156"/>
                  </a:lnTo>
                  <a:lnTo>
                    <a:pt x="101950" y="489894"/>
                  </a:lnTo>
                  <a:lnTo>
                    <a:pt x="101838" y="484673"/>
                  </a:lnTo>
                  <a:lnTo>
                    <a:pt x="101186" y="481989"/>
                  </a:lnTo>
                  <a:lnTo>
                    <a:pt x="99487" y="480065"/>
                  </a:lnTo>
                  <a:lnTo>
                    <a:pt x="97192" y="478739"/>
                  </a:lnTo>
                  <a:lnTo>
                    <a:pt x="92667" y="477225"/>
                  </a:lnTo>
                  <a:lnTo>
                    <a:pt x="88202" y="476366"/>
                  </a:lnTo>
                  <a:lnTo>
                    <a:pt x="85719" y="476221"/>
                  </a:lnTo>
                  <a:lnTo>
                    <a:pt x="83533" y="476753"/>
                  </a:lnTo>
                  <a:lnTo>
                    <a:pt x="80615" y="479308"/>
                  </a:lnTo>
                  <a:lnTo>
                    <a:pt x="78220" y="480052"/>
                  </a:lnTo>
                  <a:lnTo>
                    <a:pt x="72690" y="479949"/>
                  </a:lnTo>
                  <a:lnTo>
                    <a:pt x="67997" y="478870"/>
                  </a:lnTo>
                  <a:lnTo>
                    <a:pt x="49713" y="470026"/>
                  </a:lnTo>
                  <a:lnTo>
                    <a:pt x="47839" y="468703"/>
                  </a:lnTo>
                  <a:lnTo>
                    <a:pt x="47426" y="468235"/>
                  </a:lnTo>
                  <a:lnTo>
                    <a:pt x="46824" y="467859"/>
                  </a:lnTo>
                  <a:lnTo>
                    <a:pt x="37835" y="468021"/>
                  </a:lnTo>
                  <a:lnTo>
                    <a:pt x="32909" y="468829"/>
                  </a:lnTo>
                  <a:lnTo>
                    <a:pt x="28349" y="470272"/>
                  </a:lnTo>
                  <a:lnTo>
                    <a:pt x="24520" y="472371"/>
                  </a:lnTo>
                  <a:lnTo>
                    <a:pt x="23121" y="473759"/>
                  </a:lnTo>
                  <a:lnTo>
                    <a:pt x="21831" y="475653"/>
                  </a:lnTo>
                  <a:lnTo>
                    <a:pt x="18618" y="483304"/>
                  </a:lnTo>
                  <a:lnTo>
                    <a:pt x="18152" y="484084"/>
                  </a:lnTo>
                  <a:lnTo>
                    <a:pt x="16564" y="485726"/>
                  </a:lnTo>
                  <a:lnTo>
                    <a:pt x="15479" y="486487"/>
                  </a:lnTo>
                  <a:lnTo>
                    <a:pt x="14994" y="486049"/>
                  </a:lnTo>
                  <a:lnTo>
                    <a:pt x="14025" y="484071"/>
                  </a:lnTo>
                  <a:lnTo>
                    <a:pt x="11767" y="483549"/>
                  </a:lnTo>
                  <a:lnTo>
                    <a:pt x="7504" y="483975"/>
                  </a:lnTo>
                  <a:lnTo>
                    <a:pt x="6330" y="484677"/>
                  </a:lnTo>
                  <a:lnTo>
                    <a:pt x="2322" y="489421"/>
                  </a:lnTo>
                  <a:lnTo>
                    <a:pt x="0" y="489077"/>
                  </a:lnTo>
                  <a:lnTo>
                    <a:pt x="259" y="488616"/>
                  </a:lnTo>
                  <a:lnTo>
                    <a:pt x="1230" y="487491"/>
                  </a:lnTo>
                  <a:lnTo>
                    <a:pt x="56709" y="443700"/>
                  </a:lnTo>
                  <a:lnTo>
                    <a:pt x="109217" y="403308"/>
                  </a:lnTo>
                  <a:lnTo>
                    <a:pt x="110889" y="403936"/>
                  </a:lnTo>
                  <a:lnTo>
                    <a:pt x="111440" y="403996"/>
                  </a:lnTo>
                  <a:lnTo>
                    <a:pt x="112000" y="403998"/>
                  </a:lnTo>
                  <a:lnTo>
                    <a:pt x="113674" y="403645"/>
                  </a:lnTo>
                  <a:lnTo>
                    <a:pt x="115223" y="403018"/>
                  </a:lnTo>
                  <a:lnTo>
                    <a:pt x="116163" y="402829"/>
                  </a:lnTo>
                  <a:lnTo>
                    <a:pt x="116901" y="402880"/>
                  </a:lnTo>
                  <a:lnTo>
                    <a:pt x="117355" y="403189"/>
                  </a:lnTo>
                  <a:lnTo>
                    <a:pt x="117661" y="403669"/>
                  </a:lnTo>
                  <a:lnTo>
                    <a:pt x="118009" y="404131"/>
                  </a:lnTo>
                  <a:lnTo>
                    <a:pt x="118510" y="404429"/>
                  </a:lnTo>
                  <a:lnTo>
                    <a:pt x="120167" y="405128"/>
                  </a:lnTo>
                  <a:lnTo>
                    <a:pt x="120762" y="405208"/>
                  </a:lnTo>
                  <a:lnTo>
                    <a:pt x="124010" y="405109"/>
                  </a:lnTo>
                  <a:lnTo>
                    <a:pt x="125317" y="404924"/>
                  </a:lnTo>
                  <a:lnTo>
                    <a:pt x="126070" y="404649"/>
                  </a:lnTo>
                  <a:lnTo>
                    <a:pt x="134550" y="398039"/>
                  </a:lnTo>
                  <a:lnTo>
                    <a:pt x="137052" y="394966"/>
                  </a:lnTo>
                  <a:lnTo>
                    <a:pt x="137374" y="394489"/>
                  </a:lnTo>
                  <a:lnTo>
                    <a:pt x="138224" y="392754"/>
                  </a:lnTo>
                  <a:lnTo>
                    <a:pt x="138303" y="392541"/>
                  </a:lnTo>
                  <a:lnTo>
                    <a:pt x="138493" y="392175"/>
                  </a:lnTo>
                  <a:lnTo>
                    <a:pt x="138819" y="391693"/>
                  </a:lnTo>
                  <a:lnTo>
                    <a:pt x="140688" y="389823"/>
                  </a:lnTo>
                  <a:lnTo>
                    <a:pt x="141028" y="389377"/>
                  </a:lnTo>
                  <a:lnTo>
                    <a:pt x="141823" y="387760"/>
                  </a:lnTo>
                  <a:lnTo>
                    <a:pt x="142400" y="386870"/>
                  </a:lnTo>
                  <a:lnTo>
                    <a:pt x="145174" y="383974"/>
                  </a:lnTo>
                  <a:lnTo>
                    <a:pt x="145509" y="383504"/>
                  </a:lnTo>
                  <a:lnTo>
                    <a:pt x="145761" y="382966"/>
                  </a:lnTo>
                  <a:lnTo>
                    <a:pt x="146358" y="381133"/>
                  </a:lnTo>
                  <a:lnTo>
                    <a:pt x="148194" y="378182"/>
                  </a:lnTo>
                  <a:lnTo>
                    <a:pt x="148420" y="377597"/>
                  </a:lnTo>
                  <a:lnTo>
                    <a:pt x="148595" y="376964"/>
                  </a:lnTo>
                  <a:lnTo>
                    <a:pt x="148816" y="375553"/>
                  </a:lnTo>
                  <a:lnTo>
                    <a:pt x="149172" y="374263"/>
                  </a:lnTo>
                  <a:lnTo>
                    <a:pt x="149661" y="373557"/>
                  </a:lnTo>
                  <a:lnTo>
                    <a:pt x="152308" y="370677"/>
                  </a:lnTo>
                  <a:lnTo>
                    <a:pt x="154097" y="369212"/>
                  </a:lnTo>
                  <a:lnTo>
                    <a:pt x="157877" y="367080"/>
                  </a:lnTo>
                  <a:lnTo>
                    <a:pt x="158921" y="366073"/>
                  </a:lnTo>
                  <a:lnTo>
                    <a:pt x="159779" y="364683"/>
                  </a:lnTo>
                  <a:lnTo>
                    <a:pt x="159813" y="363846"/>
                  </a:lnTo>
                  <a:lnTo>
                    <a:pt x="159606" y="362940"/>
                  </a:lnTo>
                  <a:lnTo>
                    <a:pt x="159750" y="361374"/>
                  </a:lnTo>
                  <a:lnTo>
                    <a:pt x="161070" y="358690"/>
                  </a:lnTo>
                  <a:lnTo>
                    <a:pt x="162707" y="356557"/>
                  </a:lnTo>
                  <a:lnTo>
                    <a:pt x="163479" y="354471"/>
                  </a:lnTo>
                  <a:lnTo>
                    <a:pt x="162191" y="351915"/>
                  </a:lnTo>
                  <a:lnTo>
                    <a:pt x="163769" y="351938"/>
                  </a:lnTo>
                  <a:lnTo>
                    <a:pt x="163578" y="350189"/>
                  </a:lnTo>
                  <a:lnTo>
                    <a:pt x="164002" y="347593"/>
                  </a:lnTo>
                  <a:lnTo>
                    <a:pt x="164918" y="344999"/>
                  </a:lnTo>
                  <a:lnTo>
                    <a:pt x="166206" y="343271"/>
                  </a:lnTo>
                  <a:lnTo>
                    <a:pt x="166786" y="343862"/>
                  </a:lnTo>
                  <a:lnTo>
                    <a:pt x="168554" y="344945"/>
                  </a:lnTo>
                  <a:lnTo>
                    <a:pt x="168819" y="343280"/>
                  </a:lnTo>
                  <a:lnTo>
                    <a:pt x="169532" y="341841"/>
                  </a:lnTo>
                  <a:lnTo>
                    <a:pt x="170549" y="341166"/>
                  </a:lnTo>
                  <a:lnTo>
                    <a:pt x="171734" y="341784"/>
                  </a:lnTo>
                  <a:lnTo>
                    <a:pt x="178953" y="335684"/>
                  </a:lnTo>
                  <a:lnTo>
                    <a:pt x="181274" y="332143"/>
                  </a:lnTo>
                  <a:lnTo>
                    <a:pt x="184130" y="329091"/>
                  </a:lnTo>
                  <a:lnTo>
                    <a:pt x="185840" y="327733"/>
                  </a:lnTo>
                  <a:lnTo>
                    <a:pt x="189130" y="325989"/>
                  </a:lnTo>
                  <a:lnTo>
                    <a:pt x="190868" y="324804"/>
                  </a:lnTo>
                  <a:lnTo>
                    <a:pt x="193215" y="321817"/>
                  </a:lnTo>
                  <a:lnTo>
                    <a:pt x="194723" y="317830"/>
                  </a:lnTo>
                  <a:lnTo>
                    <a:pt x="196039" y="307527"/>
                  </a:lnTo>
                  <a:lnTo>
                    <a:pt x="197071" y="304069"/>
                  </a:lnTo>
                  <a:lnTo>
                    <a:pt x="197371" y="302078"/>
                  </a:lnTo>
                  <a:lnTo>
                    <a:pt x="197290" y="301085"/>
                  </a:lnTo>
                  <a:lnTo>
                    <a:pt x="196798" y="299319"/>
                  </a:lnTo>
                  <a:lnTo>
                    <a:pt x="196685" y="298498"/>
                  </a:lnTo>
                  <a:lnTo>
                    <a:pt x="196941" y="297599"/>
                  </a:lnTo>
                  <a:lnTo>
                    <a:pt x="198035" y="296333"/>
                  </a:lnTo>
                  <a:lnTo>
                    <a:pt x="198288" y="295387"/>
                  </a:lnTo>
                  <a:lnTo>
                    <a:pt x="198230" y="292689"/>
                  </a:lnTo>
                  <a:lnTo>
                    <a:pt x="198319" y="291818"/>
                  </a:lnTo>
                  <a:lnTo>
                    <a:pt x="198467" y="291909"/>
                  </a:lnTo>
                  <a:lnTo>
                    <a:pt x="198892" y="291488"/>
                  </a:lnTo>
                  <a:lnTo>
                    <a:pt x="199513" y="290696"/>
                  </a:lnTo>
                  <a:lnTo>
                    <a:pt x="199898" y="289989"/>
                  </a:lnTo>
                  <a:lnTo>
                    <a:pt x="199669" y="289540"/>
                  </a:lnTo>
                  <a:lnTo>
                    <a:pt x="199267" y="289166"/>
                  </a:lnTo>
                  <a:lnTo>
                    <a:pt x="199136" y="288689"/>
                  </a:lnTo>
                  <a:lnTo>
                    <a:pt x="199272" y="287479"/>
                  </a:lnTo>
                  <a:lnTo>
                    <a:pt x="199103" y="286972"/>
                  </a:lnTo>
                  <a:lnTo>
                    <a:pt x="199157" y="286527"/>
                  </a:lnTo>
                  <a:lnTo>
                    <a:pt x="199951" y="285494"/>
                  </a:lnTo>
                  <a:lnTo>
                    <a:pt x="200526" y="285277"/>
                  </a:lnTo>
                  <a:lnTo>
                    <a:pt x="202493" y="285005"/>
                  </a:lnTo>
                  <a:lnTo>
                    <a:pt x="203112" y="284831"/>
                  </a:lnTo>
                  <a:lnTo>
                    <a:pt x="202948" y="283456"/>
                  </a:lnTo>
                  <a:lnTo>
                    <a:pt x="203918" y="282741"/>
                  </a:lnTo>
                  <a:lnTo>
                    <a:pt x="205280" y="282275"/>
                  </a:lnTo>
                  <a:lnTo>
                    <a:pt x="206295" y="281668"/>
                  </a:lnTo>
                  <a:lnTo>
                    <a:pt x="206622" y="280313"/>
                  </a:lnTo>
                  <a:lnTo>
                    <a:pt x="206344" y="279038"/>
                  </a:lnTo>
                  <a:lnTo>
                    <a:pt x="206441" y="278113"/>
                  </a:lnTo>
                  <a:lnTo>
                    <a:pt x="207904" y="277774"/>
                  </a:lnTo>
                  <a:lnTo>
                    <a:pt x="207617" y="276682"/>
                  </a:lnTo>
                  <a:lnTo>
                    <a:pt x="208032" y="275341"/>
                  </a:lnTo>
                  <a:lnTo>
                    <a:pt x="209529" y="272377"/>
                  </a:lnTo>
                  <a:lnTo>
                    <a:pt x="208993" y="271502"/>
                  </a:lnTo>
                  <a:lnTo>
                    <a:pt x="208779" y="270376"/>
                  </a:lnTo>
                  <a:lnTo>
                    <a:pt x="208775" y="268048"/>
                  </a:lnTo>
                  <a:lnTo>
                    <a:pt x="209156" y="267087"/>
                  </a:lnTo>
                  <a:lnTo>
                    <a:pt x="210792" y="265800"/>
                  </a:lnTo>
                  <a:lnTo>
                    <a:pt x="211169" y="264915"/>
                  </a:lnTo>
                  <a:lnTo>
                    <a:pt x="211721" y="265031"/>
                  </a:lnTo>
                  <a:lnTo>
                    <a:pt x="212945" y="263916"/>
                  </a:lnTo>
                  <a:lnTo>
                    <a:pt x="214746" y="261831"/>
                  </a:lnTo>
                  <a:lnTo>
                    <a:pt x="216849" y="260344"/>
                  </a:lnTo>
                  <a:lnTo>
                    <a:pt x="218097" y="259657"/>
                  </a:lnTo>
                  <a:lnTo>
                    <a:pt x="218785" y="259508"/>
                  </a:lnTo>
                  <a:lnTo>
                    <a:pt x="219583" y="259752"/>
                  </a:lnTo>
                  <a:lnTo>
                    <a:pt x="220897" y="259738"/>
                  </a:lnTo>
                  <a:lnTo>
                    <a:pt x="222241" y="259516"/>
                  </a:lnTo>
                  <a:lnTo>
                    <a:pt x="223127" y="259186"/>
                  </a:lnTo>
                  <a:lnTo>
                    <a:pt x="223867" y="258224"/>
                  </a:lnTo>
                  <a:lnTo>
                    <a:pt x="224303" y="255790"/>
                  </a:lnTo>
                  <a:lnTo>
                    <a:pt x="224748" y="254432"/>
                  </a:lnTo>
                  <a:lnTo>
                    <a:pt x="225535" y="253435"/>
                  </a:lnTo>
                  <a:lnTo>
                    <a:pt x="227603" y="252258"/>
                  </a:lnTo>
                  <a:lnTo>
                    <a:pt x="228718" y="251432"/>
                  </a:lnTo>
                  <a:lnTo>
                    <a:pt x="228852" y="250823"/>
                  </a:lnTo>
                  <a:lnTo>
                    <a:pt x="228713" y="250019"/>
                  </a:lnTo>
                  <a:lnTo>
                    <a:pt x="228677" y="249306"/>
                  </a:lnTo>
                  <a:lnTo>
                    <a:pt x="229134" y="249011"/>
                  </a:lnTo>
                  <a:lnTo>
                    <a:pt x="230087" y="248913"/>
                  </a:lnTo>
                  <a:lnTo>
                    <a:pt x="230496" y="248588"/>
                  </a:lnTo>
                  <a:lnTo>
                    <a:pt x="230716" y="248092"/>
                  </a:lnTo>
                  <a:lnTo>
                    <a:pt x="231118" y="247475"/>
                  </a:lnTo>
                  <a:lnTo>
                    <a:pt x="229923" y="247189"/>
                  </a:lnTo>
                  <a:lnTo>
                    <a:pt x="229523" y="246476"/>
                  </a:lnTo>
                  <a:lnTo>
                    <a:pt x="229723" y="245481"/>
                  </a:lnTo>
                  <a:lnTo>
                    <a:pt x="230357" y="244328"/>
                  </a:lnTo>
                  <a:lnTo>
                    <a:pt x="232696" y="243891"/>
                  </a:lnTo>
                  <a:lnTo>
                    <a:pt x="234879" y="241956"/>
                  </a:lnTo>
                  <a:lnTo>
                    <a:pt x="235600" y="240044"/>
                  </a:lnTo>
                  <a:lnTo>
                    <a:pt x="233554" y="239672"/>
                  </a:lnTo>
                  <a:lnTo>
                    <a:pt x="233561" y="238888"/>
                  </a:lnTo>
                  <a:lnTo>
                    <a:pt x="235220" y="238055"/>
                  </a:lnTo>
                  <a:lnTo>
                    <a:pt x="234356" y="238040"/>
                  </a:lnTo>
                  <a:lnTo>
                    <a:pt x="235403" y="237541"/>
                  </a:lnTo>
                  <a:lnTo>
                    <a:pt x="236285" y="237502"/>
                  </a:lnTo>
                  <a:lnTo>
                    <a:pt x="237013" y="237965"/>
                  </a:lnTo>
                  <a:lnTo>
                    <a:pt x="237578" y="238954"/>
                  </a:lnTo>
                  <a:lnTo>
                    <a:pt x="238421" y="237068"/>
                  </a:lnTo>
                  <a:lnTo>
                    <a:pt x="241578" y="232673"/>
                  </a:lnTo>
                  <a:lnTo>
                    <a:pt x="242902" y="224645"/>
                  </a:lnTo>
                  <a:lnTo>
                    <a:pt x="243598" y="223291"/>
                  </a:lnTo>
                  <a:lnTo>
                    <a:pt x="244395" y="223091"/>
                  </a:lnTo>
                  <a:lnTo>
                    <a:pt x="244881" y="222511"/>
                  </a:lnTo>
                  <a:lnTo>
                    <a:pt x="245106" y="221606"/>
                  </a:lnTo>
                  <a:lnTo>
                    <a:pt x="245125" y="220449"/>
                  </a:lnTo>
                  <a:lnTo>
                    <a:pt x="243666" y="211894"/>
                  </a:lnTo>
                  <a:lnTo>
                    <a:pt x="244170" y="209522"/>
                  </a:lnTo>
                  <a:lnTo>
                    <a:pt x="247294" y="210803"/>
                  </a:lnTo>
                  <a:lnTo>
                    <a:pt x="246778" y="209191"/>
                  </a:lnTo>
                  <a:lnTo>
                    <a:pt x="246877" y="208213"/>
                  </a:lnTo>
                  <a:lnTo>
                    <a:pt x="247484" y="207458"/>
                  </a:lnTo>
                  <a:lnTo>
                    <a:pt x="248516" y="206513"/>
                  </a:lnTo>
                  <a:lnTo>
                    <a:pt x="249427" y="205911"/>
                  </a:lnTo>
                  <a:lnTo>
                    <a:pt x="250901" y="205176"/>
                  </a:lnTo>
                  <a:lnTo>
                    <a:pt x="252274" y="204718"/>
                  </a:lnTo>
                  <a:lnTo>
                    <a:pt x="252872" y="204978"/>
                  </a:lnTo>
                  <a:lnTo>
                    <a:pt x="252507" y="203986"/>
                  </a:lnTo>
                  <a:lnTo>
                    <a:pt x="251622" y="203633"/>
                  </a:lnTo>
                  <a:lnTo>
                    <a:pt x="250575" y="203443"/>
                  </a:lnTo>
                  <a:lnTo>
                    <a:pt x="249731" y="202930"/>
                  </a:lnTo>
                  <a:lnTo>
                    <a:pt x="249446" y="201572"/>
                  </a:lnTo>
                  <a:lnTo>
                    <a:pt x="249480" y="199970"/>
                  </a:lnTo>
                  <a:lnTo>
                    <a:pt x="249055" y="199049"/>
                  </a:lnTo>
                  <a:lnTo>
                    <a:pt x="247387" y="199757"/>
                  </a:lnTo>
                  <a:lnTo>
                    <a:pt x="241924" y="191820"/>
                  </a:lnTo>
                  <a:lnTo>
                    <a:pt x="242791" y="189234"/>
                  </a:lnTo>
                  <a:lnTo>
                    <a:pt x="247254" y="185308"/>
                  </a:lnTo>
                  <a:lnTo>
                    <a:pt x="248321" y="182447"/>
                  </a:lnTo>
                  <a:lnTo>
                    <a:pt x="249493" y="183476"/>
                  </a:lnTo>
                  <a:lnTo>
                    <a:pt x="250184" y="183457"/>
                  </a:lnTo>
                  <a:lnTo>
                    <a:pt x="250732" y="182938"/>
                  </a:lnTo>
                  <a:lnTo>
                    <a:pt x="253864" y="180973"/>
                  </a:lnTo>
                  <a:lnTo>
                    <a:pt x="254412" y="180881"/>
                  </a:lnTo>
                  <a:lnTo>
                    <a:pt x="255680" y="181081"/>
                  </a:lnTo>
                  <a:lnTo>
                    <a:pt x="256234" y="181013"/>
                  </a:lnTo>
                  <a:lnTo>
                    <a:pt x="258520" y="179799"/>
                  </a:lnTo>
                  <a:lnTo>
                    <a:pt x="259351" y="179059"/>
                  </a:lnTo>
                  <a:lnTo>
                    <a:pt x="260281" y="177942"/>
                  </a:lnTo>
                  <a:lnTo>
                    <a:pt x="262157" y="173860"/>
                  </a:lnTo>
                  <a:lnTo>
                    <a:pt x="262297" y="173198"/>
                  </a:lnTo>
                  <a:lnTo>
                    <a:pt x="261835" y="172704"/>
                  </a:lnTo>
                  <a:lnTo>
                    <a:pt x="261982" y="171626"/>
                  </a:lnTo>
                  <a:lnTo>
                    <a:pt x="262490" y="170554"/>
                  </a:lnTo>
                  <a:lnTo>
                    <a:pt x="263112" y="170078"/>
                  </a:lnTo>
                  <a:lnTo>
                    <a:pt x="265819" y="170018"/>
                  </a:lnTo>
                  <a:lnTo>
                    <a:pt x="267169" y="169809"/>
                  </a:lnTo>
                  <a:lnTo>
                    <a:pt x="268255" y="169383"/>
                  </a:lnTo>
                  <a:lnTo>
                    <a:pt x="269433" y="168003"/>
                  </a:lnTo>
                  <a:lnTo>
                    <a:pt x="269888" y="166105"/>
                  </a:lnTo>
                  <a:lnTo>
                    <a:pt x="269897" y="161892"/>
                  </a:lnTo>
                  <a:lnTo>
                    <a:pt x="269159" y="157144"/>
                  </a:lnTo>
                  <a:lnTo>
                    <a:pt x="269195" y="154693"/>
                  </a:lnTo>
                  <a:lnTo>
                    <a:pt x="270360" y="153663"/>
                  </a:lnTo>
                  <a:lnTo>
                    <a:pt x="270970" y="153383"/>
                  </a:lnTo>
                  <a:lnTo>
                    <a:pt x="271622" y="152664"/>
                  </a:lnTo>
                  <a:lnTo>
                    <a:pt x="272141" y="151765"/>
                  </a:lnTo>
                  <a:lnTo>
                    <a:pt x="272360" y="150920"/>
                  </a:lnTo>
                  <a:lnTo>
                    <a:pt x="272108" y="149124"/>
                  </a:lnTo>
                  <a:lnTo>
                    <a:pt x="271399" y="149213"/>
                  </a:lnTo>
                  <a:lnTo>
                    <a:pt x="270379" y="150038"/>
                  </a:lnTo>
                  <a:lnTo>
                    <a:pt x="269202" y="150510"/>
                  </a:lnTo>
                  <a:lnTo>
                    <a:pt x="267921" y="150648"/>
                  </a:lnTo>
                  <a:lnTo>
                    <a:pt x="267148" y="150831"/>
                  </a:lnTo>
                  <a:lnTo>
                    <a:pt x="267007" y="150460"/>
                  </a:lnTo>
                  <a:lnTo>
                    <a:pt x="267633" y="148917"/>
                  </a:lnTo>
                  <a:lnTo>
                    <a:pt x="271410" y="144988"/>
                  </a:lnTo>
                  <a:lnTo>
                    <a:pt x="270967" y="143218"/>
                  </a:lnTo>
                  <a:lnTo>
                    <a:pt x="271843" y="140699"/>
                  </a:lnTo>
                  <a:lnTo>
                    <a:pt x="272143" y="138022"/>
                  </a:lnTo>
                  <a:lnTo>
                    <a:pt x="270107" y="136415"/>
                  </a:lnTo>
                  <a:lnTo>
                    <a:pt x="270114" y="135626"/>
                  </a:lnTo>
                  <a:lnTo>
                    <a:pt x="271944" y="134940"/>
                  </a:lnTo>
                  <a:lnTo>
                    <a:pt x="273128" y="135322"/>
                  </a:lnTo>
                  <a:lnTo>
                    <a:pt x="274292" y="136084"/>
                  </a:lnTo>
                  <a:lnTo>
                    <a:pt x="276035" y="136517"/>
                  </a:lnTo>
                  <a:lnTo>
                    <a:pt x="277043" y="136125"/>
                  </a:lnTo>
                  <a:lnTo>
                    <a:pt x="278687" y="134130"/>
                  </a:lnTo>
                  <a:lnTo>
                    <a:pt x="279618" y="133369"/>
                  </a:lnTo>
                  <a:lnTo>
                    <a:pt x="278828" y="133356"/>
                  </a:lnTo>
                  <a:lnTo>
                    <a:pt x="281970" y="131387"/>
                  </a:lnTo>
                  <a:lnTo>
                    <a:pt x="284894" y="128092"/>
                  </a:lnTo>
                  <a:lnTo>
                    <a:pt x="287204" y="123944"/>
                  </a:lnTo>
                  <a:lnTo>
                    <a:pt x="289869" y="114255"/>
                  </a:lnTo>
                  <a:lnTo>
                    <a:pt x="293871" y="104839"/>
                  </a:lnTo>
                  <a:lnTo>
                    <a:pt x="295058" y="99794"/>
                  </a:lnTo>
                  <a:lnTo>
                    <a:pt x="295096" y="95091"/>
                  </a:lnTo>
                  <a:lnTo>
                    <a:pt x="294950" y="94590"/>
                  </a:lnTo>
                  <a:lnTo>
                    <a:pt x="294394" y="93459"/>
                  </a:lnTo>
                  <a:lnTo>
                    <a:pt x="294322" y="92728"/>
                  </a:lnTo>
                  <a:lnTo>
                    <a:pt x="294628" y="91939"/>
                  </a:lnTo>
                  <a:lnTo>
                    <a:pt x="295691" y="90700"/>
                  </a:lnTo>
                  <a:lnTo>
                    <a:pt x="295927" y="89975"/>
                  </a:lnTo>
                  <a:lnTo>
                    <a:pt x="295749" y="87552"/>
                  </a:lnTo>
                  <a:lnTo>
                    <a:pt x="295036" y="85730"/>
                  </a:lnTo>
                  <a:lnTo>
                    <a:pt x="293576" y="84553"/>
                  </a:lnTo>
                  <a:lnTo>
                    <a:pt x="291158" y="84048"/>
                  </a:lnTo>
                  <a:lnTo>
                    <a:pt x="286701" y="85263"/>
                  </a:lnTo>
                  <a:lnTo>
                    <a:pt x="284811" y="85082"/>
                  </a:lnTo>
                  <a:lnTo>
                    <a:pt x="284048" y="82750"/>
                  </a:lnTo>
                  <a:lnTo>
                    <a:pt x="283294" y="78040"/>
                  </a:lnTo>
                  <a:lnTo>
                    <a:pt x="283670" y="76955"/>
                  </a:lnTo>
                  <a:lnTo>
                    <a:pt x="284621" y="76722"/>
                  </a:lnTo>
                  <a:lnTo>
                    <a:pt x="287257" y="76857"/>
                  </a:lnTo>
                  <a:lnTo>
                    <a:pt x="292049" y="76194"/>
                  </a:lnTo>
                  <a:lnTo>
                    <a:pt x="293783" y="75317"/>
                  </a:lnTo>
                  <a:lnTo>
                    <a:pt x="294474" y="73496"/>
                  </a:lnTo>
                  <a:lnTo>
                    <a:pt x="294841" y="72565"/>
                  </a:lnTo>
                  <a:lnTo>
                    <a:pt x="296430" y="71864"/>
                  </a:lnTo>
                  <a:lnTo>
                    <a:pt x="296795" y="71147"/>
                  </a:lnTo>
                  <a:lnTo>
                    <a:pt x="296834" y="66059"/>
                  </a:lnTo>
                  <a:lnTo>
                    <a:pt x="296577" y="64477"/>
                  </a:lnTo>
                  <a:lnTo>
                    <a:pt x="296553" y="63409"/>
                  </a:lnTo>
                  <a:lnTo>
                    <a:pt x="296865" y="62140"/>
                  </a:lnTo>
                  <a:lnTo>
                    <a:pt x="297642" y="61211"/>
                  </a:lnTo>
                  <a:lnTo>
                    <a:pt x="298751" y="60169"/>
                  </a:lnTo>
                  <a:lnTo>
                    <a:pt x="299437" y="59036"/>
                  </a:lnTo>
                  <a:lnTo>
                    <a:pt x="298256" y="56056"/>
                  </a:lnTo>
                  <a:lnTo>
                    <a:pt x="296967" y="48752"/>
                  </a:lnTo>
                  <a:lnTo>
                    <a:pt x="297841" y="46900"/>
                  </a:lnTo>
                  <a:lnTo>
                    <a:pt x="300487" y="43116"/>
                  </a:lnTo>
                  <a:lnTo>
                    <a:pt x="301057" y="40564"/>
                  </a:lnTo>
                  <a:lnTo>
                    <a:pt x="301926" y="38190"/>
                  </a:lnTo>
                  <a:lnTo>
                    <a:pt x="305426" y="35430"/>
                  </a:lnTo>
                  <a:lnTo>
                    <a:pt x="305863" y="33096"/>
                  </a:lnTo>
                  <a:lnTo>
                    <a:pt x="304980" y="31835"/>
                  </a:lnTo>
                  <a:lnTo>
                    <a:pt x="301834" y="29545"/>
                  </a:lnTo>
                  <a:lnTo>
                    <a:pt x="301151" y="27961"/>
                  </a:lnTo>
                  <a:lnTo>
                    <a:pt x="301535" y="26688"/>
                  </a:lnTo>
                  <a:lnTo>
                    <a:pt x="302355" y="25925"/>
                  </a:lnTo>
                  <a:lnTo>
                    <a:pt x="303171" y="25412"/>
                  </a:lnTo>
                  <a:lnTo>
                    <a:pt x="303550" y="24868"/>
                  </a:lnTo>
                  <a:lnTo>
                    <a:pt x="303561" y="23309"/>
                  </a:lnTo>
                  <a:lnTo>
                    <a:pt x="303702" y="22096"/>
                  </a:lnTo>
                  <a:lnTo>
                    <a:pt x="304171" y="21007"/>
                  </a:lnTo>
                  <a:lnTo>
                    <a:pt x="305171" y="19839"/>
                  </a:lnTo>
                  <a:lnTo>
                    <a:pt x="306120" y="19228"/>
                  </a:lnTo>
                  <a:lnTo>
                    <a:pt x="310713" y="17592"/>
                  </a:lnTo>
                  <a:lnTo>
                    <a:pt x="312136" y="16610"/>
                  </a:lnTo>
                  <a:lnTo>
                    <a:pt x="313165" y="15256"/>
                  </a:lnTo>
                  <a:lnTo>
                    <a:pt x="314711" y="12193"/>
                  </a:lnTo>
                  <a:lnTo>
                    <a:pt x="315842" y="13651"/>
                  </a:lnTo>
                  <a:lnTo>
                    <a:pt x="315936" y="15016"/>
                  </a:lnTo>
                  <a:lnTo>
                    <a:pt x="315397" y="16313"/>
                  </a:lnTo>
                  <a:lnTo>
                    <a:pt x="314671" y="17663"/>
                  </a:lnTo>
                  <a:lnTo>
                    <a:pt x="316792" y="16600"/>
                  </a:lnTo>
                  <a:lnTo>
                    <a:pt x="317051" y="14756"/>
                  </a:lnTo>
                  <a:lnTo>
                    <a:pt x="316553" y="12581"/>
                  </a:lnTo>
                  <a:lnTo>
                    <a:pt x="316374" y="10580"/>
                  </a:lnTo>
                  <a:lnTo>
                    <a:pt x="316949" y="9452"/>
                  </a:lnTo>
                  <a:lnTo>
                    <a:pt x="317887" y="8218"/>
                  </a:lnTo>
                  <a:lnTo>
                    <a:pt x="318668" y="6589"/>
                  </a:lnTo>
                  <a:lnTo>
                    <a:pt x="318794" y="4351"/>
                  </a:lnTo>
                  <a:lnTo>
                    <a:pt x="319586" y="4365"/>
                  </a:lnTo>
                  <a:lnTo>
                    <a:pt x="319587" y="4888"/>
                  </a:lnTo>
                  <a:lnTo>
                    <a:pt x="319754" y="5227"/>
                  </a:lnTo>
                  <a:lnTo>
                    <a:pt x="320016" y="5530"/>
                  </a:lnTo>
                  <a:lnTo>
                    <a:pt x="320296" y="5946"/>
                  </a:lnTo>
                  <a:lnTo>
                    <a:pt x="321672" y="5616"/>
                  </a:lnTo>
                  <a:lnTo>
                    <a:pt x="321426" y="2724"/>
                  </a:lnTo>
                  <a:lnTo>
                    <a:pt x="321500" y="141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5" name="Google Shape;515;p48"/>
            <p:cNvSpPr/>
            <p:nvPr/>
          </p:nvSpPr>
          <p:spPr>
            <a:xfrm>
              <a:off x="3703035" y="1992402"/>
              <a:ext cx="1499475" cy="1427482"/>
            </a:xfrm>
            <a:custGeom>
              <a:avLst/>
              <a:gdLst/>
              <a:ahLst/>
              <a:cxnLst/>
              <a:rect l="l" t="t" r="r" b="b"/>
              <a:pathLst>
                <a:path w="1499475" h="1427482" extrusionOk="0">
                  <a:moveTo>
                    <a:pt x="1119581" y="492984"/>
                  </a:moveTo>
                  <a:lnTo>
                    <a:pt x="1121797" y="493550"/>
                  </a:lnTo>
                  <a:lnTo>
                    <a:pt x="1122103" y="495120"/>
                  </a:lnTo>
                  <a:lnTo>
                    <a:pt x="1122853" y="496647"/>
                  </a:lnTo>
                  <a:lnTo>
                    <a:pt x="1123972" y="497812"/>
                  </a:lnTo>
                  <a:lnTo>
                    <a:pt x="1125382" y="498279"/>
                  </a:lnTo>
                  <a:lnTo>
                    <a:pt x="1126647" y="499268"/>
                  </a:lnTo>
                  <a:lnTo>
                    <a:pt x="1126074" y="501420"/>
                  </a:lnTo>
                  <a:lnTo>
                    <a:pt x="1124742" y="503566"/>
                  </a:lnTo>
                  <a:lnTo>
                    <a:pt x="1123776" y="504539"/>
                  </a:lnTo>
                  <a:lnTo>
                    <a:pt x="1122779" y="505138"/>
                  </a:lnTo>
                  <a:lnTo>
                    <a:pt x="1120166" y="509207"/>
                  </a:lnTo>
                  <a:lnTo>
                    <a:pt x="1117037" y="512610"/>
                  </a:lnTo>
                  <a:lnTo>
                    <a:pt x="1116119" y="513882"/>
                  </a:lnTo>
                  <a:lnTo>
                    <a:pt x="1114027" y="513027"/>
                  </a:lnTo>
                  <a:lnTo>
                    <a:pt x="1109304" y="511828"/>
                  </a:lnTo>
                  <a:lnTo>
                    <a:pt x="1107426" y="510686"/>
                  </a:lnTo>
                  <a:lnTo>
                    <a:pt x="1106215" y="508662"/>
                  </a:lnTo>
                  <a:lnTo>
                    <a:pt x="1106842" y="507164"/>
                  </a:lnTo>
                  <a:lnTo>
                    <a:pt x="1109817" y="504441"/>
                  </a:lnTo>
                  <a:lnTo>
                    <a:pt x="1110188" y="503463"/>
                  </a:lnTo>
                  <a:lnTo>
                    <a:pt x="1110564" y="501086"/>
                  </a:lnTo>
                  <a:lnTo>
                    <a:pt x="1111053" y="500138"/>
                  </a:lnTo>
                  <a:lnTo>
                    <a:pt x="1112164" y="499203"/>
                  </a:lnTo>
                  <a:lnTo>
                    <a:pt x="1115449" y="497425"/>
                  </a:lnTo>
                  <a:lnTo>
                    <a:pt x="1117950" y="494092"/>
                  </a:lnTo>
                  <a:close/>
                  <a:moveTo>
                    <a:pt x="1104917" y="486188"/>
                  </a:moveTo>
                  <a:lnTo>
                    <a:pt x="1108198" y="487386"/>
                  </a:lnTo>
                  <a:lnTo>
                    <a:pt x="1109771" y="488504"/>
                  </a:lnTo>
                  <a:lnTo>
                    <a:pt x="1109898" y="489674"/>
                  </a:lnTo>
                  <a:lnTo>
                    <a:pt x="1109627" y="491101"/>
                  </a:lnTo>
                  <a:lnTo>
                    <a:pt x="1108700" y="492458"/>
                  </a:lnTo>
                  <a:lnTo>
                    <a:pt x="1107252" y="492901"/>
                  </a:lnTo>
                  <a:lnTo>
                    <a:pt x="1104486" y="493657"/>
                  </a:lnTo>
                  <a:lnTo>
                    <a:pt x="1103100" y="494945"/>
                  </a:lnTo>
                  <a:lnTo>
                    <a:pt x="1101251" y="496295"/>
                  </a:lnTo>
                  <a:lnTo>
                    <a:pt x="1099802" y="496543"/>
                  </a:lnTo>
                  <a:lnTo>
                    <a:pt x="1098163" y="495424"/>
                  </a:lnTo>
                  <a:lnTo>
                    <a:pt x="1097384" y="493338"/>
                  </a:lnTo>
                  <a:lnTo>
                    <a:pt x="1097589" y="491845"/>
                  </a:lnTo>
                  <a:lnTo>
                    <a:pt x="1097600" y="489570"/>
                  </a:lnTo>
                  <a:lnTo>
                    <a:pt x="1097870" y="488273"/>
                  </a:lnTo>
                  <a:lnTo>
                    <a:pt x="1099256" y="487180"/>
                  </a:lnTo>
                  <a:lnTo>
                    <a:pt x="1100640" y="486606"/>
                  </a:lnTo>
                  <a:lnTo>
                    <a:pt x="1101756" y="487071"/>
                  </a:lnTo>
                  <a:lnTo>
                    <a:pt x="1103206" y="486303"/>
                  </a:lnTo>
                  <a:close/>
                  <a:moveTo>
                    <a:pt x="1230588" y="419739"/>
                  </a:moveTo>
                  <a:lnTo>
                    <a:pt x="1235748" y="419922"/>
                  </a:lnTo>
                  <a:lnTo>
                    <a:pt x="1237458" y="421013"/>
                  </a:lnTo>
                  <a:lnTo>
                    <a:pt x="1239016" y="425226"/>
                  </a:lnTo>
                  <a:lnTo>
                    <a:pt x="1240548" y="427080"/>
                  </a:lnTo>
                  <a:lnTo>
                    <a:pt x="1238448" y="430118"/>
                  </a:lnTo>
                  <a:lnTo>
                    <a:pt x="1237969" y="430598"/>
                  </a:lnTo>
                  <a:lnTo>
                    <a:pt x="1238114" y="433099"/>
                  </a:lnTo>
                  <a:lnTo>
                    <a:pt x="1237997" y="434031"/>
                  </a:lnTo>
                  <a:lnTo>
                    <a:pt x="1236247" y="435804"/>
                  </a:lnTo>
                  <a:lnTo>
                    <a:pt x="1234546" y="436206"/>
                  </a:lnTo>
                  <a:lnTo>
                    <a:pt x="1232804" y="436309"/>
                  </a:lnTo>
                  <a:lnTo>
                    <a:pt x="1230931" y="437148"/>
                  </a:lnTo>
                  <a:lnTo>
                    <a:pt x="1229980" y="436495"/>
                  </a:lnTo>
                  <a:lnTo>
                    <a:pt x="1229478" y="435706"/>
                  </a:lnTo>
                  <a:lnTo>
                    <a:pt x="1229312" y="434837"/>
                  </a:lnTo>
                  <a:lnTo>
                    <a:pt x="1229359" y="433942"/>
                  </a:lnTo>
                  <a:lnTo>
                    <a:pt x="1228332" y="435480"/>
                  </a:lnTo>
                  <a:lnTo>
                    <a:pt x="1226947" y="434906"/>
                  </a:lnTo>
                  <a:lnTo>
                    <a:pt x="1224606" y="432402"/>
                  </a:lnTo>
                  <a:lnTo>
                    <a:pt x="1222787" y="431488"/>
                  </a:lnTo>
                  <a:lnTo>
                    <a:pt x="1221420" y="431008"/>
                  </a:lnTo>
                  <a:lnTo>
                    <a:pt x="1221032" y="430220"/>
                  </a:lnTo>
                  <a:lnTo>
                    <a:pt x="1222173" y="428385"/>
                  </a:lnTo>
                  <a:lnTo>
                    <a:pt x="1224933" y="426360"/>
                  </a:lnTo>
                  <a:lnTo>
                    <a:pt x="1225356" y="425637"/>
                  </a:lnTo>
                  <a:lnTo>
                    <a:pt x="1226167" y="421317"/>
                  </a:lnTo>
                  <a:lnTo>
                    <a:pt x="1228085" y="420105"/>
                  </a:lnTo>
                  <a:close/>
                  <a:moveTo>
                    <a:pt x="1252583" y="391785"/>
                  </a:moveTo>
                  <a:lnTo>
                    <a:pt x="1256304" y="395350"/>
                  </a:lnTo>
                  <a:lnTo>
                    <a:pt x="1257094" y="397205"/>
                  </a:lnTo>
                  <a:lnTo>
                    <a:pt x="1254147" y="397267"/>
                  </a:lnTo>
                  <a:lnTo>
                    <a:pt x="1254143" y="398125"/>
                  </a:lnTo>
                  <a:lnTo>
                    <a:pt x="1256984" y="399666"/>
                  </a:lnTo>
                  <a:lnTo>
                    <a:pt x="1256302" y="403445"/>
                  </a:lnTo>
                  <a:lnTo>
                    <a:pt x="1252503" y="410623"/>
                  </a:lnTo>
                  <a:lnTo>
                    <a:pt x="1251682" y="413785"/>
                  </a:lnTo>
                  <a:lnTo>
                    <a:pt x="1251041" y="414506"/>
                  </a:lnTo>
                  <a:lnTo>
                    <a:pt x="1249239" y="415289"/>
                  </a:lnTo>
                  <a:lnTo>
                    <a:pt x="1247519" y="415625"/>
                  </a:lnTo>
                  <a:lnTo>
                    <a:pt x="1241717" y="415209"/>
                  </a:lnTo>
                  <a:lnTo>
                    <a:pt x="1239467" y="414710"/>
                  </a:lnTo>
                  <a:lnTo>
                    <a:pt x="1238410" y="413421"/>
                  </a:lnTo>
                  <a:lnTo>
                    <a:pt x="1238101" y="411562"/>
                  </a:lnTo>
                  <a:lnTo>
                    <a:pt x="1238102" y="409314"/>
                  </a:lnTo>
                  <a:lnTo>
                    <a:pt x="1238857" y="406981"/>
                  </a:lnTo>
                  <a:lnTo>
                    <a:pt x="1242136" y="403369"/>
                  </a:lnTo>
                  <a:lnTo>
                    <a:pt x="1243395" y="400379"/>
                  </a:lnTo>
                  <a:lnTo>
                    <a:pt x="1245644" y="396710"/>
                  </a:lnTo>
                  <a:lnTo>
                    <a:pt x="1246160" y="395242"/>
                  </a:lnTo>
                  <a:lnTo>
                    <a:pt x="1246929" y="394280"/>
                  </a:lnTo>
                  <a:close/>
                  <a:moveTo>
                    <a:pt x="1279771" y="370677"/>
                  </a:moveTo>
                  <a:lnTo>
                    <a:pt x="1280498" y="370742"/>
                  </a:lnTo>
                  <a:lnTo>
                    <a:pt x="1281012" y="371065"/>
                  </a:lnTo>
                  <a:lnTo>
                    <a:pt x="1281269" y="371692"/>
                  </a:lnTo>
                  <a:lnTo>
                    <a:pt x="1282811" y="371179"/>
                  </a:lnTo>
                  <a:lnTo>
                    <a:pt x="1285208" y="371784"/>
                  </a:lnTo>
                  <a:lnTo>
                    <a:pt x="1287408" y="373162"/>
                  </a:lnTo>
                  <a:lnTo>
                    <a:pt x="1288392" y="374964"/>
                  </a:lnTo>
                  <a:lnTo>
                    <a:pt x="1287393" y="377470"/>
                  </a:lnTo>
                  <a:lnTo>
                    <a:pt x="1284971" y="379446"/>
                  </a:lnTo>
                  <a:lnTo>
                    <a:pt x="1279646" y="381912"/>
                  </a:lnTo>
                  <a:lnTo>
                    <a:pt x="1279428" y="380128"/>
                  </a:lnTo>
                  <a:lnTo>
                    <a:pt x="1277852" y="377425"/>
                  </a:lnTo>
                  <a:lnTo>
                    <a:pt x="1277294" y="375628"/>
                  </a:lnTo>
                  <a:lnTo>
                    <a:pt x="1277763" y="375298"/>
                  </a:lnTo>
                  <a:lnTo>
                    <a:pt x="1278645" y="374469"/>
                  </a:lnTo>
                  <a:lnTo>
                    <a:pt x="1279135" y="373617"/>
                  </a:lnTo>
                  <a:lnTo>
                    <a:pt x="1277853" y="372856"/>
                  </a:lnTo>
                  <a:lnTo>
                    <a:pt x="1278032" y="372047"/>
                  </a:lnTo>
                  <a:lnTo>
                    <a:pt x="1278541" y="371223"/>
                  </a:lnTo>
                  <a:lnTo>
                    <a:pt x="1278892" y="370817"/>
                  </a:lnTo>
                  <a:close/>
                  <a:moveTo>
                    <a:pt x="1306148" y="360580"/>
                  </a:moveTo>
                  <a:lnTo>
                    <a:pt x="1308374" y="361249"/>
                  </a:lnTo>
                  <a:lnTo>
                    <a:pt x="1309373" y="362683"/>
                  </a:lnTo>
                  <a:lnTo>
                    <a:pt x="1309719" y="364746"/>
                  </a:lnTo>
                  <a:lnTo>
                    <a:pt x="1311585" y="365553"/>
                  </a:lnTo>
                  <a:lnTo>
                    <a:pt x="1314738" y="364978"/>
                  </a:lnTo>
                  <a:lnTo>
                    <a:pt x="1316049" y="366412"/>
                  </a:lnTo>
                  <a:lnTo>
                    <a:pt x="1317013" y="368364"/>
                  </a:lnTo>
                  <a:lnTo>
                    <a:pt x="1317210" y="370585"/>
                  </a:lnTo>
                  <a:lnTo>
                    <a:pt x="1316283" y="372896"/>
                  </a:lnTo>
                  <a:lnTo>
                    <a:pt x="1316750" y="374030"/>
                  </a:lnTo>
                  <a:lnTo>
                    <a:pt x="1316854" y="376036"/>
                  </a:lnTo>
                  <a:lnTo>
                    <a:pt x="1316660" y="378039"/>
                  </a:lnTo>
                  <a:lnTo>
                    <a:pt x="1316253" y="379152"/>
                  </a:lnTo>
                  <a:lnTo>
                    <a:pt x="1314923" y="379705"/>
                  </a:lnTo>
                  <a:lnTo>
                    <a:pt x="1311750" y="379563"/>
                  </a:lnTo>
                  <a:lnTo>
                    <a:pt x="1309907" y="379857"/>
                  </a:lnTo>
                  <a:lnTo>
                    <a:pt x="1310213" y="378070"/>
                  </a:lnTo>
                  <a:lnTo>
                    <a:pt x="1309614" y="375881"/>
                  </a:lnTo>
                  <a:lnTo>
                    <a:pt x="1308311" y="371471"/>
                  </a:lnTo>
                  <a:lnTo>
                    <a:pt x="1304149" y="369781"/>
                  </a:lnTo>
                  <a:lnTo>
                    <a:pt x="1304232" y="368008"/>
                  </a:lnTo>
                  <a:lnTo>
                    <a:pt x="1303031" y="364442"/>
                  </a:lnTo>
                  <a:lnTo>
                    <a:pt x="1303685" y="363386"/>
                  </a:lnTo>
                  <a:lnTo>
                    <a:pt x="1304910" y="362977"/>
                  </a:lnTo>
                  <a:lnTo>
                    <a:pt x="1305137" y="361205"/>
                  </a:lnTo>
                  <a:close/>
                  <a:moveTo>
                    <a:pt x="945424" y="359968"/>
                  </a:moveTo>
                  <a:lnTo>
                    <a:pt x="945910" y="360323"/>
                  </a:lnTo>
                  <a:lnTo>
                    <a:pt x="946108" y="360696"/>
                  </a:lnTo>
                  <a:lnTo>
                    <a:pt x="946288" y="361601"/>
                  </a:lnTo>
                  <a:lnTo>
                    <a:pt x="946835" y="362804"/>
                  </a:lnTo>
                  <a:lnTo>
                    <a:pt x="947942" y="367018"/>
                  </a:lnTo>
                  <a:lnTo>
                    <a:pt x="948671" y="371009"/>
                  </a:lnTo>
                  <a:lnTo>
                    <a:pt x="948651" y="372621"/>
                  </a:lnTo>
                  <a:lnTo>
                    <a:pt x="947581" y="376142"/>
                  </a:lnTo>
                  <a:lnTo>
                    <a:pt x="945155" y="377983"/>
                  </a:lnTo>
                  <a:lnTo>
                    <a:pt x="941795" y="378694"/>
                  </a:lnTo>
                  <a:lnTo>
                    <a:pt x="937911" y="378798"/>
                  </a:lnTo>
                  <a:lnTo>
                    <a:pt x="934565" y="379762"/>
                  </a:lnTo>
                  <a:lnTo>
                    <a:pt x="929700" y="384116"/>
                  </a:lnTo>
                  <a:lnTo>
                    <a:pt x="926808" y="385100"/>
                  </a:lnTo>
                  <a:lnTo>
                    <a:pt x="923831" y="385711"/>
                  </a:lnTo>
                  <a:lnTo>
                    <a:pt x="920660" y="387170"/>
                  </a:lnTo>
                  <a:lnTo>
                    <a:pt x="917871" y="388965"/>
                  </a:lnTo>
                  <a:lnTo>
                    <a:pt x="915999" y="390566"/>
                  </a:lnTo>
                  <a:lnTo>
                    <a:pt x="915271" y="390565"/>
                  </a:lnTo>
                  <a:lnTo>
                    <a:pt x="914191" y="388327"/>
                  </a:lnTo>
                  <a:lnTo>
                    <a:pt x="913965" y="385531"/>
                  </a:lnTo>
                  <a:lnTo>
                    <a:pt x="914392" y="382511"/>
                  </a:lnTo>
                  <a:lnTo>
                    <a:pt x="915277" y="379613"/>
                  </a:lnTo>
                  <a:lnTo>
                    <a:pt x="917443" y="376233"/>
                  </a:lnTo>
                  <a:lnTo>
                    <a:pt x="918024" y="375637"/>
                  </a:lnTo>
                  <a:lnTo>
                    <a:pt x="918407" y="375302"/>
                  </a:lnTo>
                  <a:lnTo>
                    <a:pt x="918975" y="373792"/>
                  </a:lnTo>
                  <a:lnTo>
                    <a:pt x="919244" y="373364"/>
                  </a:lnTo>
                  <a:lnTo>
                    <a:pt x="920109" y="373254"/>
                  </a:lnTo>
                  <a:lnTo>
                    <a:pt x="921649" y="373973"/>
                  </a:lnTo>
                  <a:lnTo>
                    <a:pt x="922419" y="374002"/>
                  </a:lnTo>
                  <a:lnTo>
                    <a:pt x="925029" y="372440"/>
                  </a:lnTo>
                  <a:lnTo>
                    <a:pt x="929251" y="367665"/>
                  </a:lnTo>
                  <a:lnTo>
                    <a:pt x="932008" y="365489"/>
                  </a:lnTo>
                  <a:lnTo>
                    <a:pt x="937454" y="362767"/>
                  </a:lnTo>
                  <a:lnTo>
                    <a:pt x="943112" y="360756"/>
                  </a:lnTo>
                  <a:lnTo>
                    <a:pt x="940983" y="364722"/>
                  </a:lnTo>
                  <a:lnTo>
                    <a:pt x="940727" y="366287"/>
                  </a:lnTo>
                  <a:lnTo>
                    <a:pt x="941530" y="366288"/>
                  </a:lnTo>
                  <a:close/>
                  <a:moveTo>
                    <a:pt x="891135" y="355326"/>
                  </a:moveTo>
                  <a:lnTo>
                    <a:pt x="897473" y="356793"/>
                  </a:lnTo>
                  <a:lnTo>
                    <a:pt x="899359" y="357567"/>
                  </a:lnTo>
                  <a:lnTo>
                    <a:pt x="901017" y="359814"/>
                  </a:lnTo>
                  <a:lnTo>
                    <a:pt x="903336" y="365175"/>
                  </a:lnTo>
                  <a:lnTo>
                    <a:pt x="905340" y="366239"/>
                  </a:lnTo>
                  <a:lnTo>
                    <a:pt x="908023" y="366996"/>
                  </a:lnTo>
                  <a:lnTo>
                    <a:pt x="909337" y="368898"/>
                  </a:lnTo>
                  <a:lnTo>
                    <a:pt x="909524" y="371396"/>
                  </a:lnTo>
                  <a:lnTo>
                    <a:pt x="908867" y="373986"/>
                  </a:lnTo>
                  <a:lnTo>
                    <a:pt x="901661" y="387756"/>
                  </a:lnTo>
                  <a:lnTo>
                    <a:pt x="900143" y="392043"/>
                  </a:lnTo>
                  <a:lnTo>
                    <a:pt x="897631" y="406080"/>
                  </a:lnTo>
                  <a:lnTo>
                    <a:pt x="895442" y="412474"/>
                  </a:lnTo>
                  <a:lnTo>
                    <a:pt x="894923" y="413332"/>
                  </a:lnTo>
                  <a:lnTo>
                    <a:pt x="893722" y="414077"/>
                  </a:lnTo>
                  <a:lnTo>
                    <a:pt x="890899" y="410691"/>
                  </a:lnTo>
                  <a:lnTo>
                    <a:pt x="888442" y="411585"/>
                  </a:lnTo>
                  <a:lnTo>
                    <a:pt x="879321" y="427983"/>
                  </a:lnTo>
                  <a:lnTo>
                    <a:pt x="876444" y="431834"/>
                  </a:lnTo>
                  <a:lnTo>
                    <a:pt x="862350" y="443521"/>
                  </a:lnTo>
                  <a:lnTo>
                    <a:pt x="857558" y="446218"/>
                  </a:lnTo>
                  <a:lnTo>
                    <a:pt x="856089" y="446611"/>
                  </a:lnTo>
                  <a:lnTo>
                    <a:pt x="855084" y="447535"/>
                  </a:lnTo>
                  <a:lnTo>
                    <a:pt x="854235" y="448598"/>
                  </a:lnTo>
                  <a:lnTo>
                    <a:pt x="853233" y="449419"/>
                  </a:lnTo>
                  <a:lnTo>
                    <a:pt x="850000" y="450541"/>
                  </a:lnTo>
                  <a:lnTo>
                    <a:pt x="849207" y="450989"/>
                  </a:lnTo>
                  <a:lnTo>
                    <a:pt x="849009" y="451428"/>
                  </a:lnTo>
                  <a:lnTo>
                    <a:pt x="848674" y="452892"/>
                  </a:lnTo>
                  <a:lnTo>
                    <a:pt x="848485" y="453340"/>
                  </a:lnTo>
                  <a:lnTo>
                    <a:pt x="847876" y="453667"/>
                  </a:lnTo>
                  <a:lnTo>
                    <a:pt x="846238" y="454125"/>
                  </a:lnTo>
                  <a:lnTo>
                    <a:pt x="845611" y="454508"/>
                  </a:lnTo>
                  <a:lnTo>
                    <a:pt x="840938" y="458588"/>
                  </a:lnTo>
                  <a:lnTo>
                    <a:pt x="835743" y="462026"/>
                  </a:lnTo>
                  <a:lnTo>
                    <a:pt x="833297" y="462868"/>
                  </a:lnTo>
                  <a:lnTo>
                    <a:pt x="828049" y="463649"/>
                  </a:lnTo>
                  <a:lnTo>
                    <a:pt x="823348" y="465904"/>
                  </a:lnTo>
                  <a:lnTo>
                    <a:pt x="821002" y="465646"/>
                  </a:lnTo>
                  <a:lnTo>
                    <a:pt x="818962" y="464437"/>
                  </a:lnTo>
                  <a:lnTo>
                    <a:pt x="817379" y="462770"/>
                  </a:lnTo>
                  <a:lnTo>
                    <a:pt x="816197" y="458901"/>
                  </a:lnTo>
                  <a:lnTo>
                    <a:pt x="817610" y="455336"/>
                  </a:lnTo>
                  <a:lnTo>
                    <a:pt x="822125" y="449453"/>
                  </a:lnTo>
                  <a:lnTo>
                    <a:pt x="822770" y="447736"/>
                  </a:lnTo>
                  <a:lnTo>
                    <a:pt x="823270" y="445497"/>
                  </a:lnTo>
                  <a:lnTo>
                    <a:pt x="823706" y="441206"/>
                  </a:lnTo>
                  <a:lnTo>
                    <a:pt x="824286" y="439844"/>
                  </a:lnTo>
                  <a:lnTo>
                    <a:pt x="825654" y="438350"/>
                  </a:lnTo>
                  <a:lnTo>
                    <a:pt x="833405" y="432689"/>
                  </a:lnTo>
                  <a:lnTo>
                    <a:pt x="834467" y="432165"/>
                  </a:lnTo>
                  <a:lnTo>
                    <a:pt x="834604" y="431568"/>
                  </a:lnTo>
                  <a:lnTo>
                    <a:pt x="835514" y="429059"/>
                  </a:lnTo>
                  <a:lnTo>
                    <a:pt x="835727" y="428667"/>
                  </a:lnTo>
                  <a:lnTo>
                    <a:pt x="836194" y="428098"/>
                  </a:lnTo>
                  <a:lnTo>
                    <a:pt x="837303" y="427817"/>
                  </a:lnTo>
                  <a:lnTo>
                    <a:pt x="839693" y="427460"/>
                  </a:lnTo>
                  <a:lnTo>
                    <a:pt x="843588" y="425312"/>
                  </a:lnTo>
                  <a:lnTo>
                    <a:pt x="847526" y="421560"/>
                  </a:lnTo>
                  <a:lnTo>
                    <a:pt x="849333" y="417046"/>
                  </a:lnTo>
                  <a:lnTo>
                    <a:pt x="846814" y="412591"/>
                  </a:lnTo>
                  <a:lnTo>
                    <a:pt x="847267" y="397209"/>
                  </a:lnTo>
                  <a:lnTo>
                    <a:pt x="848467" y="392901"/>
                  </a:lnTo>
                  <a:lnTo>
                    <a:pt x="854522" y="386419"/>
                  </a:lnTo>
                  <a:lnTo>
                    <a:pt x="859335" y="375931"/>
                  </a:lnTo>
                  <a:lnTo>
                    <a:pt x="861928" y="372071"/>
                  </a:lnTo>
                  <a:lnTo>
                    <a:pt x="864919" y="368603"/>
                  </a:lnTo>
                  <a:lnTo>
                    <a:pt x="868279" y="365443"/>
                  </a:lnTo>
                  <a:lnTo>
                    <a:pt x="874139" y="361724"/>
                  </a:lnTo>
                  <a:lnTo>
                    <a:pt x="875850" y="360299"/>
                  </a:lnTo>
                  <a:lnTo>
                    <a:pt x="877608" y="359339"/>
                  </a:lnTo>
                  <a:lnTo>
                    <a:pt x="883922" y="357103"/>
                  </a:lnTo>
                  <a:lnTo>
                    <a:pt x="885733" y="356843"/>
                  </a:lnTo>
                  <a:lnTo>
                    <a:pt x="886598" y="356843"/>
                  </a:lnTo>
                  <a:lnTo>
                    <a:pt x="885520" y="358222"/>
                  </a:lnTo>
                  <a:lnTo>
                    <a:pt x="884783" y="360309"/>
                  </a:lnTo>
                  <a:lnTo>
                    <a:pt x="884357" y="362527"/>
                  </a:lnTo>
                  <a:lnTo>
                    <a:pt x="884215" y="364205"/>
                  </a:lnTo>
                  <a:lnTo>
                    <a:pt x="884328" y="364820"/>
                  </a:lnTo>
                  <a:lnTo>
                    <a:pt x="884508" y="365267"/>
                  </a:lnTo>
                  <a:lnTo>
                    <a:pt x="884541" y="365845"/>
                  </a:lnTo>
                  <a:lnTo>
                    <a:pt x="884215" y="366944"/>
                  </a:lnTo>
                  <a:lnTo>
                    <a:pt x="883619" y="367988"/>
                  </a:lnTo>
                  <a:lnTo>
                    <a:pt x="882258" y="369758"/>
                  </a:lnTo>
                  <a:lnTo>
                    <a:pt x="881832" y="370914"/>
                  </a:lnTo>
                  <a:lnTo>
                    <a:pt x="882627" y="370914"/>
                  </a:lnTo>
                  <a:lnTo>
                    <a:pt x="883524" y="369749"/>
                  </a:lnTo>
                  <a:lnTo>
                    <a:pt x="885783" y="367635"/>
                  </a:lnTo>
                  <a:lnTo>
                    <a:pt x="886596" y="366227"/>
                  </a:lnTo>
                  <a:lnTo>
                    <a:pt x="886540" y="364718"/>
                  </a:lnTo>
                  <a:lnTo>
                    <a:pt x="885931" y="363422"/>
                  </a:lnTo>
                  <a:lnTo>
                    <a:pt x="885869" y="362360"/>
                  </a:lnTo>
                  <a:lnTo>
                    <a:pt x="887381" y="361531"/>
                  </a:lnTo>
                  <a:lnTo>
                    <a:pt x="887381" y="363814"/>
                  </a:lnTo>
                  <a:lnTo>
                    <a:pt x="888256" y="363814"/>
                  </a:lnTo>
                  <a:lnTo>
                    <a:pt x="888256" y="361531"/>
                  </a:lnTo>
                  <a:lnTo>
                    <a:pt x="889102" y="362398"/>
                  </a:lnTo>
                  <a:lnTo>
                    <a:pt x="890014" y="363070"/>
                  </a:lnTo>
                  <a:lnTo>
                    <a:pt x="891021" y="363536"/>
                  </a:lnTo>
                  <a:lnTo>
                    <a:pt x="892145" y="363816"/>
                  </a:lnTo>
                  <a:lnTo>
                    <a:pt x="889589" y="360348"/>
                  </a:lnTo>
                  <a:lnTo>
                    <a:pt x="888970" y="359118"/>
                  </a:lnTo>
                  <a:lnTo>
                    <a:pt x="888710" y="357608"/>
                  </a:lnTo>
                  <a:lnTo>
                    <a:pt x="889022" y="356900"/>
                  </a:lnTo>
                  <a:lnTo>
                    <a:pt x="889509" y="356444"/>
                  </a:lnTo>
                  <a:lnTo>
                    <a:pt x="889765" y="355633"/>
                  </a:lnTo>
                  <a:close/>
                  <a:moveTo>
                    <a:pt x="907768" y="312016"/>
                  </a:moveTo>
                  <a:lnTo>
                    <a:pt x="912931" y="312021"/>
                  </a:lnTo>
                  <a:lnTo>
                    <a:pt x="912997" y="312608"/>
                  </a:lnTo>
                  <a:lnTo>
                    <a:pt x="912803" y="312757"/>
                  </a:lnTo>
                  <a:lnTo>
                    <a:pt x="912477" y="312756"/>
                  </a:lnTo>
                  <a:lnTo>
                    <a:pt x="912066" y="312868"/>
                  </a:lnTo>
                  <a:lnTo>
                    <a:pt x="911408" y="314367"/>
                  </a:lnTo>
                  <a:lnTo>
                    <a:pt x="911185" y="316490"/>
                  </a:lnTo>
                  <a:lnTo>
                    <a:pt x="911298" y="318381"/>
                  </a:lnTo>
                  <a:lnTo>
                    <a:pt x="911666" y="319201"/>
                  </a:lnTo>
                  <a:lnTo>
                    <a:pt x="910214" y="320150"/>
                  </a:lnTo>
                  <a:lnTo>
                    <a:pt x="909694" y="322348"/>
                  </a:lnTo>
                  <a:lnTo>
                    <a:pt x="909673" y="326158"/>
                  </a:lnTo>
                  <a:lnTo>
                    <a:pt x="907591" y="330935"/>
                  </a:lnTo>
                  <a:lnTo>
                    <a:pt x="903576" y="335292"/>
                  </a:lnTo>
                  <a:lnTo>
                    <a:pt x="894598" y="341854"/>
                  </a:lnTo>
                  <a:lnTo>
                    <a:pt x="887204" y="345597"/>
                  </a:lnTo>
                  <a:lnTo>
                    <a:pt x="883323" y="348661"/>
                  </a:lnTo>
                  <a:lnTo>
                    <a:pt x="881210" y="349341"/>
                  </a:lnTo>
                  <a:lnTo>
                    <a:pt x="879896" y="348558"/>
                  </a:lnTo>
                  <a:lnTo>
                    <a:pt x="880255" y="345819"/>
                  </a:lnTo>
                  <a:lnTo>
                    <a:pt x="881480" y="344524"/>
                  </a:lnTo>
                  <a:lnTo>
                    <a:pt x="883323" y="343667"/>
                  </a:lnTo>
                  <a:lnTo>
                    <a:pt x="884997" y="342586"/>
                  </a:lnTo>
                  <a:lnTo>
                    <a:pt x="885735" y="340723"/>
                  </a:lnTo>
                  <a:lnTo>
                    <a:pt x="886127" y="340118"/>
                  </a:lnTo>
                  <a:lnTo>
                    <a:pt x="887862" y="338935"/>
                  </a:lnTo>
                  <a:lnTo>
                    <a:pt x="888572" y="337855"/>
                  </a:lnTo>
                  <a:lnTo>
                    <a:pt x="896261" y="321071"/>
                  </a:lnTo>
                  <a:lnTo>
                    <a:pt x="898706" y="318687"/>
                  </a:lnTo>
                  <a:lnTo>
                    <a:pt x="899936" y="316490"/>
                  </a:lnTo>
                  <a:lnTo>
                    <a:pt x="900589" y="315987"/>
                  </a:lnTo>
                  <a:lnTo>
                    <a:pt x="903984" y="315506"/>
                  </a:lnTo>
                  <a:lnTo>
                    <a:pt x="904920" y="315208"/>
                  </a:lnTo>
                  <a:lnTo>
                    <a:pt x="905639" y="314631"/>
                  </a:lnTo>
                  <a:lnTo>
                    <a:pt x="907663" y="312491"/>
                  </a:lnTo>
                  <a:close/>
                  <a:moveTo>
                    <a:pt x="1002517" y="307543"/>
                  </a:moveTo>
                  <a:lnTo>
                    <a:pt x="1005141" y="307729"/>
                  </a:lnTo>
                  <a:lnTo>
                    <a:pt x="1011598" y="309216"/>
                  </a:lnTo>
                  <a:lnTo>
                    <a:pt x="1032049" y="311423"/>
                  </a:lnTo>
                  <a:lnTo>
                    <a:pt x="1038708" y="314005"/>
                  </a:lnTo>
                  <a:lnTo>
                    <a:pt x="1042230" y="313845"/>
                  </a:lnTo>
                  <a:lnTo>
                    <a:pt x="1067037" y="319214"/>
                  </a:lnTo>
                  <a:lnTo>
                    <a:pt x="1083418" y="324151"/>
                  </a:lnTo>
                  <a:lnTo>
                    <a:pt x="1098944" y="323611"/>
                  </a:lnTo>
                  <a:lnTo>
                    <a:pt x="1103423" y="322522"/>
                  </a:lnTo>
                  <a:lnTo>
                    <a:pt x="1105948" y="322258"/>
                  </a:lnTo>
                  <a:lnTo>
                    <a:pt x="1107139" y="322415"/>
                  </a:lnTo>
                  <a:lnTo>
                    <a:pt x="1109946" y="323086"/>
                  </a:lnTo>
                  <a:lnTo>
                    <a:pt x="1110781" y="323566"/>
                  </a:lnTo>
                  <a:lnTo>
                    <a:pt x="1113035" y="325752"/>
                  </a:lnTo>
                  <a:lnTo>
                    <a:pt x="1114335" y="326227"/>
                  </a:lnTo>
                  <a:lnTo>
                    <a:pt x="1114393" y="325538"/>
                  </a:lnTo>
                  <a:lnTo>
                    <a:pt x="1113088" y="323805"/>
                  </a:lnTo>
                  <a:lnTo>
                    <a:pt x="1111892" y="321617"/>
                  </a:lnTo>
                  <a:lnTo>
                    <a:pt x="1112294" y="319542"/>
                  </a:lnTo>
                  <a:lnTo>
                    <a:pt x="1114411" y="317889"/>
                  </a:lnTo>
                  <a:lnTo>
                    <a:pt x="1121430" y="314480"/>
                  </a:lnTo>
                  <a:lnTo>
                    <a:pt x="1122384" y="315120"/>
                  </a:lnTo>
                  <a:lnTo>
                    <a:pt x="1123013" y="315124"/>
                  </a:lnTo>
                  <a:lnTo>
                    <a:pt x="1123666" y="314812"/>
                  </a:lnTo>
                  <a:lnTo>
                    <a:pt x="1124674" y="314502"/>
                  </a:lnTo>
                  <a:lnTo>
                    <a:pt x="1126404" y="314589"/>
                  </a:lnTo>
                  <a:lnTo>
                    <a:pt x="1127453" y="314513"/>
                  </a:lnTo>
                  <a:lnTo>
                    <a:pt x="1128968" y="313899"/>
                  </a:lnTo>
                  <a:lnTo>
                    <a:pt x="1131895" y="313771"/>
                  </a:lnTo>
                  <a:lnTo>
                    <a:pt x="1134340" y="313043"/>
                  </a:lnTo>
                  <a:lnTo>
                    <a:pt x="1135428" y="312949"/>
                  </a:lnTo>
                  <a:lnTo>
                    <a:pt x="1136733" y="313098"/>
                  </a:lnTo>
                  <a:lnTo>
                    <a:pt x="1138252" y="314004"/>
                  </a:lnTo>
                  <a:lnTo>
                    <a:pt x="1139821" y="314611"/>
                  </a:lnTo>
                  <a:lnTo>
                    <a:pt x="1141050" y="314565"/>
                  </a:lnTo>
                  <a:lnTo>
                    <a:pt x="1142544" y="314259"/>
                  </a:lnTo>
                  <a:lnTo>
                    <a:pt x="1144076" y="314354"/>
                  </a:lnTo>
                  <a:lnTo>
                    <a:pt x="1145378" y="315510"/>
                  </a:lnTo>
                  <a:lnTo>
                    <a:pt x="1148746" y="314604"/>
                  </a:lnTo>
                  <a:lnTo>
                    <a:pt x="1156384" y="315371"/>
                  </a:lnTo>
                  <a:lnTo>
                    <a:pt x="1158128" y="315362"/>
                  </a:lnTo>
                  <a:lnTo>
                    <a:pt x="1160203" y="316748"/>
                  </a:lnTo>
                  <a:lnTo>
                    <a:pt x="1161722" y="318402"/>
                  </a:lnTo>
                  <a:lnTo>
                    <a:pt x="1163942" y="318013"/>
                  </a:lnTo>
                  <a:lnTo>
                    <a:pt x="1165472" y="316934"/>
                  </a:lnTo>
                  <a:lnTo>
                    <a:pt x="1167836" y="315317"/>
                  </a:lnTo>
                  <a:lnTo>
                    <a:pt x="1171722" y="314671"/>
                  </a:lnTo>
                  <a:lnTo>
                    <a:pt x="1173243" y="315915"/>
                  </a:lnTo>
                  <a:lnTo>
                    <a:pt x="1173093" y="319058"/>
                  </a:lnTo>
                  <a:lnTo>
                    <a:pt x="1171838" y="320686"/>
                  </a:lnTo>
                  <a:lnTo>
                    <a:pt x="1171894" y="321889"/>
                  </a:lnTo>
                  <a:lnTo>
                    <a:pt x="1175640" y="321156"/>
                  </a:lnTo>
                  <a:lnTo>
                    <a:pt x="1180660" y="321012"/>
                  </a:lnTo>
                  <a:lnTo>
                    <a:pt x="1193951" y="324520"/>
                  </a:lnTo>
                  <a:lnTo>
                    <a:pt x="1196016" y="324455"/>
                  </a:lnTo>
                  <a:lnTo>
                    <a:pt x="1200425" y="323321"/>
                  </a:lnTo>
                  <a:lnTo>
                    <a:pt x="1203073" y="323019"/>
                  </a:lnTo>
                  <a:lnTo>
                    <a:pt x="1205639" y="323359"/>
                  </a:lnTo>
                  <a:lnTo>
                    <a:pt x="1212254" y="325471"/>
                  </a:lnTo>
                  <a:lnTo>
                    <a:pt x="1225859" y="327420"/>
                  </a:lnTo>
                  <a:lnTo>
                    <a:pt x="1228903" y="328745"/>
                  </a:lnTo>
                  <a:lnTo>
                    <a:pt x="1229767" y="328754"/>
                  </a:lnTo>
                  <a:lnTo>
                    <a:pt x="1230827" y="329929"/>
                  </a:lnTo>
                  <a:lnTo>
                    <a:pt x="1231849" y="330750"/>
                  </a:lnTo>
                  <a:lnTo>
                    <a:pt x="1232620" y="331839"/>
                  </a:lnTo>
                  <a:lnTo>
                    <a:pt x="1232915" y="333837"/>
                  </a:lnTo>
                  <a:lnTo>
                    <a:pt x="1232490" y="339014"/>
                  </a:lnTo>
                  <a:lnTo>
                    <a:pt x="1232097" y="340511"/>
                  </a:lnTo>
                  <a:lnTo>
                    <a:pt x="1231422" y="341688"/>
                  </a:lnTo>
                  <a:lnTo>
                    <a:pt x="1230312" y="343000"/>
                  </a:lnTo>
                  <a:lnTo>
                    <a:pt x="1228994" y="344031"/>
                  </a:lnTo>
                  <a:lnTo>
                    <a:pt x="1227726" y="344447"/>
                  </a:lnTo>
                  <a:lnTo>
                    <a:pt x="1226561" y="345181"/>
                  </a:lnTo>
                  <a:lnTo>
                    <a:pt x="1225286" y="348860"/>
                  </a:lnTo>
                  <a:lnTo>
                    <a:pt x="1222577" y="353233"/>
                  </a:lnTo>
                  <a:lnTo>
                    <a:pt x="1221766" y="356655"/>
                  </a:lnTo>
                  <a:lnTo>
                    <a:pt x="1221631" y="363589"/>
                  </a:lnTo>
                  <a:lnTo>
                    <a:pt x="1221299" y="365227"/>
                  </a:lnTo>
                  <a:lnTo>
                    <a:pt x="1219243" y="369467"/>
                  </a:lnTo>
                  <a:lnTo>
                    <a:pt x="1219061" y="372439"/>
                  </a:lnTo>
                  <a:lnTo>
                    <a:pt x="1218731" y="373713"/>
                  </a:lnTo>
                  <a:lnTo>
                    <a:pt x="1217635" y="374999"/>
                  </a:lnTo>
                  <a:lnTo>
                    <a:pt x="1218878" y="376008"/>
                  </a:lnTo>
                  <a:lnTo>
                    <a:pt x="1218616" y="377964"/>
                  </a:lnTo>
                  <a:lnTo>
                    <a:pt x="1217860" y="380362"/>
                  </a:lnTo>
                  <a:lnTo>
                    <a:pt x="1217606" y="382756"/>
                  </a:lnTo>
                  <a:lnTo>
                    <a:pt x="1215158" y="381706"/>
                  </a:lnTo>
                  <a:lnTo>
                    <a:pt x="1212864" y="379866"/>
                  </a:lnTo>
                  <a:lnTo>
                    <a:pt x="1208836" y="375548"/>
                  </a:lnTo>
                  <a:lnTo>
                    <a:pt x="1210155" y="379272"/>
                  </a:lnTo>
                  <a:lnTo>
                    <a:pt x="1212806" y="382831"/>
                  </a:lnTo>
                  <a:lnTo>
                    <a:pt x="1214461" y="386119"/>
                  </a:lnTo>
                  <a:lnTo>
                    <a:pt x="1212830" y="389031"/>
                  </a:lnTo>
                  <a:lnTo>
                    <a:pt x="1214130" y="391487"/>
                  </a:lnTo>
                  <a:lnTo>
                    <a:pt x="1214444" y="394483"/>
                  </a:lnTo>
                  <a:lnTo>
                    <a:pt x="1213941" y="397490"/>
                  </a:lnTo>
                  <a:lnTo>
                    <a:pt x="1212789" y="399978"/>
                  </a:lnTo>
                  <a:lnTo>
                    <a:pt x="1210154" y="402228"/>
                  </a:lnTo>
                  <a:lnTo>
                    <a:pt x="1204017" y="404296"/>
                  </a:lnTo>
                  <a:lnTo>
                    <a:pt x="1201663" y="406139"/>
                  </a:lnTo>
                  <a:lnTo>
                    <a:pt x="1202296" y="407246"/>
                  </a:lnTo>
                  <a:lnTo>
                    <a:pt x="1201938" y="408408"/>
                  </a:lnTo>
                  <a:lnTo>
                    <a:pt x="1199987" y="410880"/>
                  </a:lnTo>
                  <a:lnTo>
                    <a:pt x="1198812" y="411848"/>
                  </a:lnTo>
                  <a:lnTo>
                    <a:pt x="1197971" y="412074"/>
                  </a:lnTo>
                  <a:lnTo>
                    <a:pt x="1197933" y="412288"/>
                  </a:lnTo>
                  <a:lnTo>
                    <a:pt x="1199186" y="413223"/>
                  </a:lnTo>
                  <a:lnTo>
                    <a:pt x="1200223" y="413316"/>
                  </a:lnTo>
                  <a:lnTo>
                    <a:pt x="1201326" y="412925"/>
                  </a:lnTo>
                  <a:lnTo>
                    <a:pt x="1202147" y="413082"/>
                  </a:lnTo>
                  <a:lnTo>
                    <a:pt x="1202353" y="414819"/>
                  </a:lnTo>
                  <a:lnTo>
                    <a:pt x="1201916" y="415300"/>
                  </a:lnTo>
                  <a:lnTo>
                    <a:pt x="1199171" y="417139"/>
                  </a:lnTo>
                  <a:lnTo>
                    <a:pt x="1199167" y="417998"/>
                  </a:lnTo>
                  <a:lnTo>
                    <a:pt x="1202187" y="417447"/>
                  </a:lnTo>
                  <a:lnTo>
                    <a:pt x="1202123" y="419209"/>
                  </a:lnTo>
                  <a:lnTo>
                    <a:pt x="1200486" y="421535"/>
                  </a:lnTo>
                  <a:lnTo>
                    <a:pt x="1198796" y="422676"/>
                  </a:lnTo>
                  <a:lnTo>
                    <a:pt x="1197040" y="423518"/>
                  </a:lnTo>
                  <a:lnTo>
                    <a:pt x="1191776" y="427238"/>
                  </a:lnTo>
                  <a:lnTo>
                    <a:pt x="1189195" y="428073"/>
                  </a:lnTo>
                  <a:lnTo>
                    <a:pt x="1187058" y="429098"/>
                  </a:lnTo>
                  <a:lnTo>
                    <a:pt x="1182650" y="433806"/>
                  </a:lnTo>
                  <a:lnTo>
                    <a:pt x="1180025" y="435024"/>
                  </a:lnTo>
                  <a:lnTo>
                    <a:pt x="1176444" y="434433"/>
                  </a:lnTo>
                  <a:lnTo>
                    <a:pt x="1173401" y="432486"/>
                  </a:lnTo>
                  <a:lnTo>
                    <a:pt x="1170880" y="429815"/>
                  </a:lnTo>
                  <a:lnTo>
                    <a:pt x="1168887" y="427112"/>
                  </a:lnTo>
                  <a:lnTo>
                    <a:pt x="1168167" y="427890"/>
                  </a:lnTo>
                  <a:lnTo>
                    <a:pt x="1169301" y="430156"/>
                  </a:lnTo>
                  <a:lnTo>
                    <a:pt x="1171200" y="432467"/>
                  </a:lnTo>
                  <a:lnTo>
                    <a:pt x="1173460" y="434258"/>
                  </a:lnTo>
                  <a:lnTo>
                    <a:pt x="1175663" y="434986"/>
                  </a:lnTo>
                  <a:lnTo>
                    <a:pt x="1177316" y="436194"/>
                  </a:lnTo>
                  <a:lnTo>
                    <a:pt x="1177873" y="438568"/>
                  </a:lnTo>
                  <a:lnTo>
                    <a:pt x="1177007" y="440314"/>
                  </a:lnTo>
                  <a:lnTo>
                    <a:pt x="1174386" y="439676"/>
                  </a:lnTo>
                  <a:lnTo>
                    <a:pt x="1174382" y="440534"/>
                  </a:lnTo>
                  <a:lnTo>
                    <a:pt x="1175925" y="440884"/>
                  </a:lnTo>
                  <a:lnTo>
                    <a:pt x="1179295" y="440950"/>
                  </a:lnTo>
                  <a:lnTo>
                    <a:pt x="1180795" y="441299"/>
                  </a:lnTo>
                  <a:lnTo>
                    <a:pt x="1182603" y="442565"/>
                  </a:lnTo>
                  <a:lnTo>
                    <a:pt x="1182967" y="443855"/>
                  </a:lnTo>
                  <a:lnTo>
                    <a:pt x="1181865" y="450730"/>
                  </a:lnTo>
                  <a:lnTo>
                    <a:pt x="1178278" y="459412"/>
                  </a:lnTo>
                  <a:lnTo>
                    <a:pt x="1177556" y="459406"/>
                  </a:lnTo>
                  <a:lnTo>
                    <a:pt x="1175340" y="457483"/>
                  </a:lnTo>
                  <a:lnTo>
                    <a:pt x="1165659" y="445554"/>
                  </a:lnTo>
                  <a:lnTo>
                    <a:pt x="1163163" y="444059"/>
                  </a:lnTo>
                  <a:lnTo>
                    <a:pt x="1160109" y="445116"/>
                  </a:lnTo>
                  <a:lnTo>
                    <a:pt x="1163899" y="445501"/>
                  </a:lnTo>
                  <a:lnTo>
                    <a:pt x="1165210" y="447061"/>
                  </a:lnTo>
                  <a:lnTo>
                    <a:pt x="1164166" y="448787"/>
                  </a:lnTo>
                  <a:lnTo>
                    <a:pt x="1160882" y="449740"/>
                  </a:lnTo>
                  <a:lnTo>
                    <a:pt x="1160879" y="450589"/>
                  </a:lnTo>
                  <a:lnTo>
                    <a:pt x="1161579" y="451415"/>
                  </a:lnTo>
                  <a:lnTo>
                    <a:pt x="1161642" y="452433"/>
                  </a:lnTo>
                  <a:lnTo>
                    <a:pt x="1161138" y="453520"/>
                  </a:lnTo>
                  <a:lnTo>
                    <a:pt x="1160077" y="454500"/>
                  </a:lnTo>
                  <a:lnTo>
                    <a:pt x="1161604" y="453916"/>
                  </a:lnTo>
                  <a:lnTo>
                    <a:pt x="1164373" y="451793"/>
                  </a:lnTo>
                  <a:lnTo>
                    <a:pt x="1165309" y="451344"/>
                  </a:lnTo>
                  <a:lnTo>
                    <a:pt x="1166477" y="451941"/>
                  </a:lnTo>
                  <a:lnTo>
                    <a:pt x="1167067" y="453327"/>
                  </a:lnTo>
                  <a:lnTo>
                    <a:pt x="1167467" y="454935"/>
                  </a:lnTo>
                  <a:lnTo>
                    <a:pt x="1168067" y="456124"/>
                  </a:lnTo>
                  <a:lnTo>
                    <a:pt x="1170651" y="456809"/>
                  </a:lnTo>
                  <a:lnTo>
                    <a:pt x="1170797" y="456931"/>
                  </a:lnTo>
                  <a:lnTo>
                    <a:pt x="1171395" y="457319"/>
                  </a:lnTo>
                  <a:lnTo>
                    <a:pt x="1171993" y="459003"/>
                  </a:lnTo>
                  <a:lnTo>
                    <a:pt x="1172374" y="459361"/>
                  </a:lnTo>
                  <a:lnTo>
                    <a:pt x="1173519" y="459781"/>
                  </a:lnTo>
                  <a:lnTo>
                    <a:pt x="1177545" y="462475"/>
                  </a:lnTo>
                  <a:lnTo>
                    <a:pt x="1177542" y="463324"/>
                  </a:lnTo>
                  <a:lnTo>
                    <a:pt x="1175666" y="463718"/>
                  </a:lnTo>
                  <a:lnTo>
                    <a:pt x="1173743" y="464317"/>
                  </a:lnTo>
                  <a:lnTo>
                    <a:pt x="1171928" y="465197"/>
                  </a:lnTo>
                  <a:lnTo>
                    <a:pt x="1170333" y="466331"/>
                  </a:lnTo>
                  <a:lnTo>
                    <a:pt x="1169943" y="467102"/>
                  </a:lnTo>
                  <a:lnTo>
                    <a:pt x="1169675" y="468164"/>
                  </a:lnTo>
                  <a:lnTo>
                    <a:pt x="1169237" y="469112"/>
                  </a:lnTo>
                  <a:lnTo>
                    <a:pt x="1168372" y="469505"/>
                  </a:lnTo>
                  <a:lnTo>
                    <a:pt x="1166381" y="468201"/>
                  </a:lnTo>
                  <a:lnTo>
                    <a:pt x="1165320" y="467922"/>
                  </a:lnTo>
                  <a:lnTo>
                    <a:pt x="1164848" y="469084"/>
                  </a:lnTo>
                  <a:lnTo>
                    <a:pt x="1163954" y="469944"/>
                  </a:lnTo>
                  <a:lnTo>
                    <a:pt x="1161899" y="470543"/>
                  </a:lnTo>
                  <a:lnTo>
                    <a:pt x="1155978" y="471353"/>
                  </a:lnTo>
                  <a:lnTo>
                    <a:pt x="1154625" y="472107"/>
                  </a:lnTo>
                  <a:lnTo>
                    <a:pt x="1153283" y="472674"/>
                  </a:lnTo>
                  <a:lnTo>
                    <a:pt x="1151231" y="472499"/>
                  </a:lnTo>
                  <a:lnTo>
                    <a:pt x="1150492" y="471924"/>
                  </a:lnTo>
                  <a:lnTo>
                    <a:pt x="1150466" y="471140"/>
                  </a:lnTo>
                  <a:lnTo>
                    <a:pt x="1150346" y="470430"/>
                  </a:lnTo>
                  <a:lnTo>
                    <a:pt x="1149300" y="470133"/>
                  </a:lnTo>
                  <a:lnTo>
                    <a:pt x="1148337" y="470097"/>
                  </a:lnTo>
                  <a:lnTo>
                    <a:pt x="1147629" y="469980"/>
                  </a:lnTo>
                  <a:lnTo>
                    <a:pt x="1147054" y="469723"/>
                  </a:lnTo>
                  <a:lnTo>
                    <a:pt x="1146490" y="469327"/>
                  </a:lnTo>
                  <a:lnTo>
                    <a:pt x="1145795" y="468258"/>
                  </a:lnTo>
                  <a:lnTo>
                    <a:pt x="1144391" y="464581"/>
                  </a:lnTo>
                  <a:lnTo>
                    <a:pt x="1144131" y="463403"/>
                  </a:lnTo>
                  <a:lnTo>
                    <a:pt x="1141566" y="458364"/>
                  </a:lnTo>
                  <a:lnTo>
                    <a:pt x="1141346" y="457486"/>
                  </a:lnTo>
                  <a:lnTo>
                    <a:pt x="1137816" y="457459"/>
                  </a:lnTo>
                  <a:lnTo>
                    <a:pt x="1137195" y="456997"/>
                  </a:lnTo>
                  <a:lnTo>
                    <a:pt x="1136701" y="456266"/>
                  </a:lnTo>
                  <a:lnTo>
                    <a:pt x="1135980" y="455924"/>
                  </a:lnTo>
                  <a:lnTo>
                    <a:pt x="1134661" y="456642"/>
                  </a:lnTo>
                  <a:lnTo>
                    <a:pt x="1136681" y="458252"/>
                  </a:lnTo>
                  <a:lnTo>
                    <a:pt x="1137513" y="460638"/>
                  </a:lnTo>
                  <a:lnTo>
                    <a:pt x="1137504" y="463390"/>
                  </a:lnTo>
                  <a:lnTo>
                    <a:pt x="1135192" y="472049"/>
                  </a:lnTo>
                  <a:lnTo>
                    <a:pt x="1135480" y="474812"/>
                  </a:lnTo>
                  <a:lnTo>
                    <a:pt x="1137755" y="476313"/>
                  </a:lnTo>
                  <a:lnTo>
                    <a:pt x="1136620" y="476976"/>
                  </a:lnTo>
                  <a:lnTo>
                    <a:pt x="1136175" y="477150"/>
                  </a:lnTo>
                  <a:lnTo>
                    <a:pt x="1136064" y="476608"/>
                  </a:lnTo>
                  <a:lnTo>
                    <a:pt x="1135929" y="476290"/>
                  </a:lnTo>
                  <a:lnTo>
                    <a:pt x="1135308" y="475576"/>
                  </a:lnTo>
                  <a:lnTo>
                    <a:pt x="1134734" y="476225"/>
                  </a:lnTo>
                  <a:lnTo>
                    <a:pt x="1134091" y="476631"/>
                  </a:lnTo>
                  <a:lnTo>
                    <a:pt x="1133298" y="476905"/>
                  </a:lnTo>
                  <a:lnTo>
                    <a:pt x="1132217" y="477120"/>
                  </a:lnTo>
                  <a:lnTo>
                    <a:pt x="1133091" y="478247"/>
                  </a:lnTo>
                  <a:lnTo>
                    <a:pt x="1134308" y="478368"/>
                  </a:lnTo>
                  <a:lnTo>
                    <a:pt x="1135463" y="478647"/>
                  </a:lnTo>
                  <a:lnTo>
                    <a:pt x="1136165" y="480285"/>
                  </a:lnTo>
                  <a:lnTo>
                    <a:pt x="1136923" y="479451"/>
                  </a:lnTo>
                  <a:lnTo>
                    <a:pt x="1137618" y="479065"/>
                  </a:lnTo>
                  <a:lnTo>
                    <a:pt x="1139332" y="478676"/>
                  </a:lnTo>
                  <a:lnTo>
                    <a:pt x="1137059" y="481066"/>
                  </a:lnTo>
                  <a:lnTo>
                    <a:pt x="1132992" y="482594"/>
                  </a:lnTo>
                  <a:lnTo>
                    <a:pt x="1129108" y="482434"/>
                  </a:lnTo>
                  <a:lnTo>
                    <a:pt x="1126984" y="482596"/>
                  </a:lnTo>
                  <a:lnTo>
                    <a:pt x="1124764" y="482114"/>
                  </a:lnTo>
                  <a:lnTo>
                    <a:pt x="1122432" y="480591"/>
                  </a:lnTo>
                  <a:lnTo>
                    <a:pt x="1120336" y="478723"/>
                  </a:lnTo>
                  <a:lnTo>
                    <a:pt x="1117885" y="477017"/>
                  </a:lnTo>
                  <a:lnTo>
                    <a:pt x="1113740" y="473013"/>
                  </a:lnTo>
                  <a:lnTo>
                    <a:pt x="1113153" y="471871"/>
                  </a:lnTo>
                  <a:lnTo>
                    <a:pt x="1113465" y="470250"/>
                  </a:lnTo>
                  <a:lnTo>
                    <a:pt x="1114049" y="469004"/>
                  </a:lnTo>
                  <a:lnTo>
                    <a:pt x="1114392" y="467905"/>
                  </a:lnTo>
                  <a:lnTo>
                    <a:pt x="1113957" y="466746"/>
                  </a:lnTo>
                  <a:lnTo>
                    <a:pt x="1113230" y="468121"/>
                  </a:lnTo>
                  <a:lnTo>
                    <a:pt x="1111718" y="470556"/>
                  </a:lnTo>
                  <a:lnTo>
                    <a:pt x="1110769" y="473322"/>
                  </a:lnTo>
                  <a:lnTo>
                    <a:pt x="1111342" y="475870"/>
                  </a:lnTo>
                  <a:lnTo>
                    <a:pt x="1115308" y="478448"/>
                  </a:lnTo>
                  <a:lnTo>
                    <a:pt x="1117749" y="481706"/>
                  </a:lnTo>
                  <a:lnTo>
                    <a:pt x="1117268" y="484360"/>
                  </a:lnTo>
                  <a:lnTo>
                    <a:pt x="1115626" y="485386"/>
                  </a:lnTo>
                  <a:lnTo>
                    <a:pt x="1111654" y="484311"/>
                  </a:lnTo>
                  <a:lnTo>
                    <a:pt x="1109552" y="483715"/>
                  </a:lnTo>
                  <a:lnTo>
                    <a:pt x="1107445" y="484044"/>
                  </a:lnTo>
                  <a:lnTo>
                    <a:pt x="1104526" y="482632"/>
                  </a:lnTo>
                  <a:lnTo>
                    <a:pt x="1102781" y="480190"/>
                  </a:lnTo>
                  <a:lnTo>
                    <a:pt x="1102654" y="476288"/>
                  </a:lnTo>
                  <a:lnTo>
                    <a:pt x="1101988" y="474912"/>
                  </a:lnTo>
                  <a:lnTo>
                    <a:pt x="1101280" y="468218"/>
                  </a:lnTo>
                  <a:lnTo>
                    <a:pt x="1100316" y="468632"/>
                  </a:lnTo>
                  <a:lnTo>
                    <a:pt x="1099343" y="468738"/>
                  </a:lnTo>
                  <a:lnTo>
                    <a:pt x="1098334" y="468591"/>
                  </a:lnTo>
                  <a:lnTo>
                    <a:pt x="1097249" y="468192"/>
                  </a:lnTo>
                  <a:lnTo>
                    <a:pt x="1097992" y="469102"/>
                  </a:lnTo>
                  <a:lnTo>
                    <a:pt x="1099052" y="469995"/>
                  </a:lnTo>
                  <a:lnTo>
                    <a:pt x="1099998" y="471065"/>
                  </a:lnTo>
                  <a:lnTo>
                    <a:pt x="1100409" y="472523"/>
                  </a:lnTo>
                  <a:lnTo>
                    <a:pt x="1100392" y="478400"/>
                  </a:lnTo>
                  <a:lnTo>
                    <a:pt x="1099780" y="477921"/>
                  </a:lnTo>
                  <a:lnTo>
                    <a:pt x="1099233" y="477824"/>
                  </a:lnTo>
                  <a:lnTo>
                    <a:pt x="1098676" y="477829"/>
                  </a:lnTo>
                  <a:lnTo>
                    <a:pt x="1098025" y="477667"/>
                  </a:lnTo>
                  <a:lnTo>
                    <a:pt x="1099239" y="479037"/>
                  </a:lnTo>
                  <a:lnTo>
                    <a:pt x="1099215" y="480856"/>
                  </a:lnTo>
                  <a:lnTo>
                    <a:pt x="1098295" y="482464"/>
                  </a:lnTo>
                  <a:lnTo>
                    <a:pt x="1096849" y="483136"/>
                  </a:lnTo>
                  <a:lnTo>
                    <a:pt x="1094894" y="483692"/>
                  </a:lnTo>
                  <a:lnTo>
                    <a:pt x="1094276" y="485107"/>
                  </a:lnTo>
                  <a:lnTo>
                    <a:pt x="1094630" y="486882"/>
                  </a:lnTo>
                  <a:lnTo>
                    <a:pt x="1095616" y="488614"/>
                  </a:lnTo>
                  <a:lnTo>
                    <a:pt x="1093960" y="488604"/>
                  </a:lnTo>
                  <a:lnTo>
                    <a:pt x="1093958" y="489387"/>
                  </a:lnTo>
                  <a:lnTo>
                    <a:pt x="1095556" y="489845"/>
                  </a:lnTo>
                  <a:lnTo>
                    <a:pt x="1095684" y="491180"/>
                  </a:lnTo>
                  <a:lnTo>
                    <a:pt x="1094809" y="493760"/>
                  </a:lnTo>
                  <a:lnTo>
                    <a:pt x="1094001" y="494137"/>
                  </a:lnTo>
                  <a:lnTo>
                    <a:pt x="1088837" y="493330"/>
                  </a:lnTo>
                  <a:lnTo>
                    <a:pt x="1086475" y="494165"/>
                  </a:lnTo>
                  <a:lnTo>
                    <a:pt x="1082921" y="498174"/>
                  </a:lnTo>
                  <a:lnTo>
                    <a:pt x="1081191" y="499554"/>
                  </a:lnTo>
                  <a:lnTo>
                    <a:pt x="1078955" y="499214"/>
                  </a:lnTo>
                  <a:lnTo>
                    <a:pt x="1076923" y="497056"/>
                  </a:lnTo>
                  <a:lnTo>
                    <a:pt x="1075445" y="493865"/>
                  </a:lnTo>
                  <a:lnTo>
                    <a:pt x="1074439" y="488681"/>
                  </a:lnTo>
                  <a:lnTo>
                    <a:pt x="1072379" y="485814"/>
                  </a:lnTo>
                  <a:lnTo>
                    <a:pt x="1071722" y="484551"/>
                  </a:lnTo>
                  <a:lnTo>
                    <a:pt x="1071836" y="482620"/>
                  </a:lnTo>
                  <a:lnTo>
                    <a:pt x="1073019" y="479212"/>
                  </a:lnTo>
                  <a:lnTo>
                    <a:pt x="1072532" y="477512"/>
                  </a:lnTo>
                  <a:lnTo>
                    <a:pt x="1072084" y="479524"/>
                  </a:lnTo>
                  <a:lnTo>
                    <a:pt x="1070555" y="483201"/>
                  </a:lnTo>
                  <a:lnTo>
                    <a:pt x="1070216" y="484934"/>
                  </a:lnTo>
                  <a:lnTo>
                    <a:pt x="1070704" y="487708"/>
                  </a:lnTo>
                  <a:lnTo>
                    <a:pt x="1074150" y="494744"/>
                  </a:lnTo>
                  <a:lnTo>
                    <a:pt x="1074307" y="496033"/>
                  </a:lnTo>
                  <a:lnTo>
                    <a:pt x="1074171" y="497273"/>
                  </a:lnTo>
                  <a:lnTo>
                    <a:pt x="1073820" y="498447"/>
                  </a:lnTo>
                  <a:lnTo>
                    <a:pt x="1073345" y="499508"/>
                  </a:lnTo>
                  <a:lnTo>
                    <a:pt x="1072526" y="500408"/>
                  </a:lnTo>
                  <a:lnTo>
                    <a:pt x="1068730" y="503503"/>
                  </a:lnTo>
                  <a:lnTo>
                    <a:pt x="1065963" y="504645"/>
                  </a:lnTo>
                  <a:lnTo>
                    <a:pt x="1064943" y="504863"/>
                  </a:lnTo>
                  <a:lnTo>
                    <a:pt x="1063264" y="504546"/>
                  </a:lnTo>
                  <a:lnTo>
                    <a:pt x="1062162" y="503765"/>
                  </a:lnTo>
                  <a:lnTo>
                    <a:pt x="1061169" y="502771"/>
                  </a:lnTo>
                  <a:lnTo>
                    <a:pt x="1059808" y="501784"/>
                  </a:lnTo>
                  <a:lnTo>
                    <a:pt x="1058653" y="501414"/>
                  </a:lnTo>
                  <a:lnTo>
                    <a:pt x="1056219" y="501261"/>
                  </a:lnTo>
                  <a:lnTo>
                    <a:pt x="1055059" y="500975"/>
                  </a:lnTo>
                  <a:lnTo>
                    <a:pt x="1053717" y="500081"/>
                  </a:lnTo>
                  <a:lnTo>
                    <a:pt x="1052634" y="499049"/>
                  </a:lnTo>
                  <a:lnTo>
                    <a:pt x="1051471" y="498185"/>
                  </a:lnTo>
                  <a:lnTo>
                    <a:pt x="1048839" y="497556"/>
                  </a:lnTo>
                  <a:lnTo>
                    <a:pt x="1046520" y="496480"/>
                  </a:lnTo>
                  <a:lnTo>
                    <a:pt x="1045138" y="496222"/>
                  </a:lnTo>
                  <a:lnTo>
                    <a:pt x="1042558" y="496293"/>
                  </a:lnTo>
                  <a:lnTo>
                    <a:pt x="1041968" y="495823"/>
                  </a:lnTo>
                  <a:lnTo>
                    <a:pt x="1039529" y="493405"/>
                  </a:lnTo>
                  <a:lnTo>
                    <a:pt x="1039083" y="492843"/>
                  </a:lnTo>
                  <a:lnTo>
                    <a:pt x="1039084" y="492171"/>
                  </a:lnTo>
                  <a:lnTo>
                    <a:pt x="1039836" y="486558"/>
                  </a:lnTo>
                  <a:lnTo>
                    <a:pt x="1039579" y="485950"/>
                  </a:lnTo>
                  <a:lnTo>
                    <a:pt x="1037016" y="486162"/>
                  </a:lnTo>
                  <a:lnTo>
                    <a:pt x="1036490" y="486999"/>
                  </a:lnTo>
                  <a:lnTo>
                    <a:pt x="1036812" y="488680"/>
                  </a:lnTo>
                  <a:lnTo>
                    <a:pt x="1036797" y="491488"/>
                  </a:lnTo>
                  <a:lnTo>
                    <a:pt x="1035887" y="493089"/>
                  </a:lnTo>
                  <a:lnTo>
                    <a:pt x="1032731" y="495519"/>
                  </a:lnTo>
                  <a:lnTo>
                    <a:pt x="1032040" y="496551"/>
                  </a:lnTo>
                  <a:lnTo>
                    <a:pt x="1024842" y="500046"/>
                  </a:lnTo>
                  <a:lnTo>
                    <a:pt x="1023103" y="499059"/>
                  </a:lnTo>
                  <a:lnTo>
                    <a:pt x="1022214" y="497739"/>
                  </a:lnTo>
                  <a:lnTo>
                    <a:pt x="1021140" y="496606"/>
                  </a:lnTo>
                  <a:lnTo>
                    <a:pt x="1016792" y="495431"/>
                  </a:lnTo>
                  <a:lnTo>
                    <a:pt x="1015719" y="493747"/>
                  </a:lnTo>
                  <a:lnTo>
                    <a:pt x="1015332" y="491562"/>
                  </a:lnTo>
                  <a:lnTo>
                    <a:pt x="1015644" y="483381"/>
                  </a:lnTo>
                  <a:lnTo>
                    <a:pt x="1015293" y="481924"/>
                  </a:lnTo>
                  <a:lnTo>
                    <a:pt x="1014052" y="481248"/>
                  </a:lnTo>
                  <a:lnTo>
                    <a:pt x="1012486" y="481101"/>
                  </a:lnTo>
                  <a:lnTo>
                    <a:pt x="1011127" y="480676"/>
                  </a:lnTo>
                  <a:lnTo>
                    <a:pt x="1010554" y="479172"/>
                  </a:lnTo>
                  <a:lnTo>
                    <a:pt x="1010825" y="478147"/>
                  </a:lnTo>
                  <a:lnTo>
                    <a:pt x="1011500" y="477851"/>
                  </a:lnTo>
                  <a:lnTo>
                    <a:pt x="1012284" y="477742"/>
                  </a:lnTo>
                  <a:lnTo>
                    <a:pt x="1012922" y="477222"/>
                  </a:lnTo>
                  <a:lnTo>
                    <a:pt x="1013917" y="475249"/>
                  </a:lnTo>
                  <a:lnTo>
                    <a:pt x="1013884" y="474819"/>
                  </a:lnTo>
                  <a:lnTo>
                    <a:pt x="1013434" y="472989"/>
                  </a:lnTo>
                  <a:lnTo>
                    <a:pt x="1012466" y="471119"/>
                  </a:lnTo>
                  <a:lnTo>
                    <a:pt x="1012146" y="470101"/>
                  </a:lnTo>
                  <a:lnTo>
                    <a:pt x="1012204" y="469262"/>
                  </a:lnTo>
                  <a:lnTo>
                    <a:pt x="1012793" y="467250"/>
                  </a:lnTo>
                  <a:lnTo>
                    <a:pt x="1012941" y="466196"/>
                  </a:lnTo>
                  <a:lnTo>
                    <a:pt x="1010876" y="467662"/>
                  </a:lnTo>
                  <a:lnTo>
                    <a:pt x="1010769" y="469676"/>
                  </a:lnTo>
                  <a:lnTo>
                    <a:pt x="1012366" y="473824"/>
                  </a:lnTo>
                  <a:lnTo>
                    <a:pt x="1012706" y="474050"/>
                  </a:lnTo>
                  <a:lnTo>
                    <a:pt x="1012960" y="474302"/>
                  </a:lnTo>
                  <a:lnTo>
                    <a:pt x="1012926" y="474871"/>
                  </a:lnTo>
                  <a:lnTo>
                    <a:pt x="1012586" y="475448"/>
                  </a:lnTo>
                  <a:lnTo>
                    <a:pt x="1012165" y="475447"/>
                  </a:lnTo>
                  <a:lnTo>
                    <a:pt x="1011736" y="475352"/>
                  </a:lnTo>
                  <a:lnTo>
                    <a:pt x="1011344" y="475583"/>
                  </a:lnTo>
                  <a:lnTo>
                    <a:pt x="1010559" y="476541"/>
                  </a:lnTo>
                  <a:lnTo>
                    <a:pt x="1009784" y="477257"/>
                  </a:lnTo>
                  <a:lnTo>
                    <a:pt x="1009197" y="478010"/>
                  </a:lnTo>
                  <a:lnTo>
                    <a:pt x="1008969" y="479166"/>
                  </a:lnTo>
                  <a:lnTo>
                    <a:pt x="1010240" y="480962"/>
                  </a:lnTo>
                  <a:lnTo>
                    <a:pt x="1012785" y="482577"/>
                  </a:lnTo>
                  <a:lnTo>
                    <a:pt x="1014717" y="484245"/>
                  </a:lnTo>
                  <a:lnTo>
                    <a:pt x="1014128" y="486230"/>
                  </a:lnTo>
                  <a:lnTo>
                    <a:pt x="1013271" y="488102"/>
                  </a:lnTo>
                  <a:lnTo>
                    <a:pt x="1012652" y="493837"/>
                  </a:lnTo>
                  <a:lnTo>
                    <a:pt x="1012101" y="496074"/>
                  </a:lnTo>
                  <a:lnTo>
                    <a:pt x="1011308" y="496071"/>
                  </a:lnTo>
                  <a:lnTo>
                    <a:pt x="1010972" y="493765"/>
                  </a:lnTo>
                  <a:lnTo>
                    <a:pt x="1008165" y="485815"/>
                  </a:lnTo>
                  <a:lnTo>
                    <a:pt x="1007301" y="485811"/>
                  </a:lnTo>
                  <a:lnTo>
                    <a:pt x="1009523" y="494468"/>
                  </a:lnTo>
                  <a:lnTo>
                    <a:pt x="1009801" y="497241"/>
                  </a:lnTo>
                  <a:lnTo>
                    <a:pt x="1008708" y="499261"/>
                  </a:lnTo>
                  <a:lnTo>
                    <a:pt x="1006111" y="499914"/>
                  </a:lnTo>
                  <a:lnTo>
                    <a:pt x="1002979" y="499725"/>
                  </a:lnTo>
                  <a:lnTo>
                    <a:pt x="1000300" y="499164"/>
                  </a:lnTo>
                  <a:lnTo>
                    <a:pt x="1003058" y="500639"/>
                  </a:lnTo>
                  <a:lnTo>
                    <a:pt x="1006623" y="501660"/>
                  </a:lnTo>
                  <a:lnTo>
                    <a:pt x="1008376" y="502787"/>
                  </a:lnTo>
                  <a:lnTo>
                    <a:pt x="1005754" y="504587"/>
                  </a:lnTo>
                  <a:lnTo>
                    <a:pt x="1002370" y="505657"/>
                  </a:lnTo>
                  <a:lnTo>
                    <a:pt x="999118" y="506046"/>
                  </a:lnTo>
                  <a:lnTo>
                    <a:pt x="995826" y="505894"/>
                  </a:lnTo>
                  <a:lnTo>
                    <a:pt x="977912" y="502225"/>
                  </a:lnTo>
                  <a:lnTo>
                    <a:pt x="976328" y="501548"/>
                  </a:lnTo>
                  <a:lnTo>
                    <a:pt x="973660" y="499497"/>
                  </a:lnTo>
                  <a:lnTo>
                    <a:pt x="972797" y="499075"/>
                  </a:lnTo>
                  <a:lnTo>
                    <a:pt x="972473" y="498234"/>
                  </a:lnTo>
                  <a:lnTo>
                    <a:pt x="973239" y="496454"/>
                  </a:lnTo>
                  <a:lnTo>
                    <a:pt x="974874" y="494780"/>
                  </a:lnTo>
                  <a:lnTo>
                    <a:pt x="977130" y="494320"/>
                  </a:lnTo>
                  <a:lnTo>
                    <a:pt x="974664" y="489032"/>
                  </a:lnTo>
                  <a:lnTo>
                    <a:pt x="956770" y="471409"/>
                  </a:lnTo>
                  <a:lnTo>
                    <a:pt x="954964" y="468803"/>
                  </a:lnTo>
                  <a:lnTo>
                    <a:pt x="954197" y="466404"/>
                  </a:lnTo>
                  <a:lnTo>
                    <a:pt x="953726" y="465358"/>
                  </a:lnTo>
                  <a:lnTo>
                    <a:pt x="950558" y="461657"/>
                  </a:lnTo>
                  <a:lnTo>
                    <a:pt x="949719" y="460368"/>
                  </a:lnTo>
                  <a:lnTo>
                    <a:pt x="949607" y="459221"/>
                  </a:lnTo>
                  <a:lnTo>
                    <a:pt x="950166" y="456545"/>
                  </a:lnTo>
                  <a:lnTo>
                    <a:pt x="950393" y="456536"/>
                  </a:lnTo>
                  <a:lnTo>
                    <a:pt x="951493" y="455755"/>
                  </a:lnTo>
                  <a:lnTo>
                    <a:pt x="951753" y="455756"/>
                  </a:lnTo>
                  <a:lnTo>
                    <a:pt x="951494" y="455028"/>
                  </a:lnTo>
                  <a:lnTo>
                    <a:pt x="950980" y="454635"/>
                  </a:lnTo>
                  <a:lnTo>
                    <a:pt x="950451" y="454401"/>
                  </a:lnTo>
                  <a:lnTo>
                    <a:pt x="950168" y="454195"/>
                  </a:lnTo>
                  <a:lnTo>
                    <a:pt x="948750" y="450610"/>
                  </a:lnTo>
                  <a:lnTo>
                    <a:pt x="948586" y="449062"/>
                  </a:lnTo>
                  <a:lnTo>
                    <a:pt x="948843" y="446581"/>
                  </a:lnTo>
                  <a:lnTo>
                    <a:pt x="952482" y="432750"/>
                  </a:lnTo>
                  <a:lnTo>
                    <a:pt x="952646" y="430298"/>
                  </a:lnTo>
                  <a:lnTo>
                    <a:pt x="951788" y="427956"/>
                  </a:lnTo>
                  <a:lnTo>
                    <a:pt x="950214" y="425025"/>
                  </a:lnTo>
                  <a:lnTo>
                    <a:pt x="949451" y="422244"/>
                  </a:lnTo>
                  <a:lnTo>
                    <a:pt x="950992" y="420401"/>
                  </a:lnTo>
                  <a:lnTo>
                    <a:pt x="952432" y="420647"/>
                  </a:lnTo>
                  <a:lnTo>
                    <a:pt x="957403" y="423549"/>
                  </a:lnTo>
                  <a:lnTo>
                    <a:pt x="964530" y="426774"/>
                  </a:lnTo>
                  <a:lnTo>
                    <a:pt x="969932" y="427777"/>
                  </a:lnTo>
                  <a:lnTo>
                    <a:pt x="971735" y="428360"/>
                  </a:lnTo>
                  <a:lnTo>
                    <a:pt x="978003" y="431585"/>
                  </a:lnTo>
                  <a:lnTo>
                    <a:pt x="976599" y="428765"/>
                  </a:lnTo>
                  <a:lnTo>
                    <a:pt x="971400" y="424312"/>
                  </a:lnTo>
                  <a:lnTo>
                    <a:pt x="974518" y="423360"/>
                  </a:lnTo>
                  <a:lnTo>
                    <a:pt x="976064" y="422348"/>
                  </a:lnTo>
                  <a:lnTo>
                    <a:pt x="976858" y="422108"/>
                  </a:lnTo>
                  <a:lnTo>
                    <a:pt x="980035" y="422714"/>
                  </a:lnTo>
                  <a:lnTo>
                    <a:pt x="980385" y="422902"/>
                  </a:lnTo>
                  <a:lnTo>
                    <a:pt x="982384" y="421659"/>
                  </a:lnTo>
                  <a:lnTo>
                    <a:pt x="982371" y="420530"/>
                  </a:lnTo>
                  <a:lnTo>
                    <a:pt x="980984" y="419603"/>
                  </a:lnTo>
                  <a:lnTo>
                    <a:pt x="978873" y="419000"/>
                  </a:lnTo>
                  <a:lnTo>
                    <a:pt x="979806" y="416578"/>
                  </a:lnTo>
                  <a:lnTo>
                    <a:pt x="979669" y="416653"/>
                  </a:lnTo>
                  <a:lnTo>
                    <a:pt x="981471" y="415045"/>
                  </a:lnTo>
                  <a:lnTo>
                    <a:pt x="983172" y="414817"/>
                  </a:lnTo>
                  <a:lnTo>
                    <a:pt x="985113" y="415122"/>
                  </a:lnTo>
                  <a:lnTo>
                    <a:pt x="987667" y="415111"/>
                  </a:lnTo>
                  <a:lnTo>
                    <a:pt x="985539" y="413967"/>
                  </a:lnTo>
                  <a:lnTo>
                    <a:pt x="983513" y="413345"/>
                  </a:lnTo>
                  <a:lnTo>
                    <a:pt x="981652" y="413507"/>
                  </a:lnTo>
                  <a:lnTo>
                    <a:pt x="980035" y="414649"/>
                  </a:lnTo>
                  <a:lnTo>
                    <a:pt x="978168" y="416462"/>
                  </a:lnTo>
                  <a:lnTo>
                    <a:pt x="976041" y="417826"/>
                  </a:lnTo>
                  <a:lnTo>
                    <a:pt x="973740" y="418668"/>
                  </a:lnTo>
                  <a:lnTo>
                    <a:pt x="971311" y="418978"/>
                  </a:lnTo>
                  <a:lnTo>
                    <a:pt x="970310" y="419293"/>
                  </a:lnTo>
                  <a:lnTo>
                    <a:pt x="968041" y="420816"/>
                  </a:lnTo>
                  <a:lnTo>
                    <a:pt x="966992" y="421298"/>
                  </a:lnTo>
                  <a:lnTo>
                    <a:pt x="965934" y="421435"/>
                  </a:lnTo>
                  <a:lnTo>
                    <a:pt x="957651" y="420799"/>
                  </a:lnTo>
                  <a:lnTo>
                    <a:pt x="955262" y="419954"/>
                  </a:lnTo>
                  <a:lnTo>
                    <a:pt x="954243" y="418544"/>
                  </a:lnTo>
                  <a:lnTo>
                    <a:pt x="953810" y="417536"/>
                  </a:lnTo>
                  <a:lnTo>
                    <a:pt x="951744" y="414352"/>
                  </a:lnTo>
                  <a:lnTo>
                    <a:pt x="950999" y="412663"/>
                  </a:lnTo>
                  <a:lnTo>
                    <a:pt x="950369" y="408727"/>
                  </a:lnTo>
                  <a:lnTo>
                    <a:pt x="950357" y="400365"/>
                  </a:lnTo>
                  <a:lnTo>
                    <a:pt x="951013" y="396162"/>
                  </a:lnTo>
                  <a:lnTo>
                    <a:pt x="951719" y="394187"/>
                  </a:lnTo>
                  <a:lnTo>
                    <a:pt x="952632" y="392492"/>
                  </a:lnTo>
                  <a:lnTo>
                    <a:pt x="953153" y="391039"/>
                  </a:lnTo>
                  <a:lnTo>
                    <a:pt x="952682" y="389845"/>
                  </a:lnTo>
                  <a:lnTo>
                    <a:pt x="953722" y="388458"/>
                  </a:lnTo>
                  <a:lnTo>
                    <a:pt x="955073" y="388406"/>
                  </a:lnTo>
                  <a:lnTo>
                    <a:pt x="956424" y="389257"/>
                  </a:lnTo>
                  <a:lnTo>
                    <a:pt x="957434" y="390639"/>
                  </a:lnTo>
                  <a:lnTo>
                    <a:pt x="957054" y="387860"/>
                  </a:lnTo>
                  <a:lnTo>
                    <a:pt x="955524" y="386757"/>
                  </a:lnTo>
                  <a:lnTo>
                    <a:pt x="953554" y="385988"/>
                  </a:lnTo>
                  <a:lnTo>
                    <a:pt x="951817" y="384288"/>
                  </a:lnTo>
                  <a:lnTo>
                    <a:pt x="951629" y="383411"/>
                  </a:lnTo>
                  <a:lnTo>
                    <a:pt x="951820" y="380019"/>
                  </a:lnTo>
                  <a:lnTo>
                    <a:pt x="952072" y="379460"/>
                  </a:lnTo>
                  <a:lnTo>
                    <a:pt x="953154" y="378531"/>
                  </a:lnTo>
                  <a:lnTo>
                    <a:pt x="953410" y="378046"/>
                  </a:lnTo>
                  <a:lnTo>
                    <a:pt x="953165" y="377412"/>
                  </a:lnTo>
                  <a:lnTo>
                    <a:pt x="952078" y="377000"/>
                  </a:lnTo>
                  <a:lnTo>
                    <a:pt x="951824" y="376477"/>
                  </a:lnTo>
                  <a:lnTo>
                    <a:pt x="952503" y="371651"/>
                  </a:lnTo>
                  <a:lnTo>
                    <a:pt x="957462" y="359211"/>
                  </a:lnTo>
                  <a:lnTo>
                    <a:pt x="958926" y="360566"/>
                  </a:lnTo>
                  <a:lnTo>
                    <a:pt x="960478" y="363188"/>
                  </a:lnTo>
                  <a:lnTo>
                    <a:pt x="961719" y="366080"/>
                  </a:lnTo>
                  <a:lnTo>
                    <a:pt x="962208" y="368244"/>
                  </a:lnTo>
                  <a:lnTo>
                    <a:pt x="963634" y="369300"/>
                  </a:lnTo>
                  <a:lnTo>
                    <a:pt x="972519" y="373471"/>
                  </a:lnTo>
                  <a:lnTo>
                    <a:pt x="974791" y="374083"/>
                  </a:lnTo>
                  <a:lnTo>
                    <a:pt x="976020" y="374189"/>
                  </a:lnTo>
                  <a:lnTo>
                    <a:pt x="978968" y="373900"/>
                  </a:lnTo>
                  <a:lnTo>
                    <a:pt x="979380" y="373696"/>
                  </a:lnTo>
                  <a:lnTo>
                    <a:pt x="979154" y="373229"/>
                  </a:lnTo>
                  <a:lnTo>
                    <a:pt x="978928" y="372278"/>
                  </a:lnTo>
                  <a:lnTo>
                    <a:pt x="977997" y="371567"/>
                  </a:lnTo>
                  <a:lnTo>
                    <a:pt x="971800" y="369489"/>
                  </a:lnTo>
                  <a:lnTo>
                    <a:pt x="964864" y="368297"/>
                  </a:lnTo>
                  <a:lnTo>
                    <a:pt x="963796" y="367465"/>
                  </a:lnTo>
                  <a:lnTo>
                    <a:pt x="963524" y="365637"/>
                  </a:lnTo>
                  <a:lnTo>
                    <a:pt x="962865" y="363259"/>
                  </a:lnTo>
                  <a:lnTo>
                    <a:pt x="959885" y="355769"/>
                  </a:lnTo>
                  <a:lnTo>
                    <a:pt x="959296" y="353662"/>
                  </a:lnTo>
                  <a:lnTo>
                    <a:pt x="959058" y="350977"/>
                  </a:lnTo>
                  <a:lnTo>
                    <a:pt x="959357" y="349273"/>
                  </a:lnTo>
                  <a:lnTo>
                    <a:pt x="961437" y="342802"/>
                  </a:lnTo>
                  <a:lnTo>
                    <a:pt x="961819" y="338573"/>
                  </a:lnTo>
                  <a:lnTo>
                    <a:pt x="962236" y="337260"/>
                  </a:lnTo>
                  <a:lnTo>
                    <a:pt x="962771" y="336591"/>
                  </a:lnTo>
                  <a:lnTo>
                    <a:pt x="964305" y="335094"/>
                  </a:lnTo>
                  <a:lnTo>
                    <a:pt x="964621" y="334499"/>
                  </a:lnTo>
                  <a:lnTo>
                    <a:pt x="964874" y="332599"/>
                  </a:lnTo>
                  <a:lnTo>
                    <a:pt x="965500" y="330253"/>
                  </a:lnTo>
                  <a:lnTo>
                    <a:pt x="967087" y="326260"/>
                  </a:lnTo>
                  <a:lnTo>
                    <a:pt x="968043" y="325322"/>
                  </a:lnTo>
                  <a:lnTo>
                    <a:pt x="971866" y="322304"/>
                  </a:lnTo>
                  <a:lnTo>
                    <a:pt x="972997" y="321646"/>
                  </a:lnTo>
                  <a:lnTo>
                    <a:pt x="973569" y="321182"/>
                  </a:lnTo>
                  <a:lnTo>
                    <a:pt x="975383" y="318075"/>
                  </a:lnTo>
                  <a:lnTo>
                    <a:pt x="976419" y="317613"/>
                  </a:lnTo>
                  <a:lnTo>
                    <a:pt x="977800" y="317616"/>
                  </a:lnTo>
                  <a:lnTo>
                    <a:pt x="979256" y="317751"/>
                  </a:lnTo>
                  <a:lnTo>
                    <a:pt x="980504" y="317699"/>
                  </a:lnTo>
                  <a:lnTo>
                    <a:pt x="982520" y="316745"/>
                  </a:lnTo>
                  <a:lnTo>
                    <a:pt x="984166" y="315437"/>
                  </a:lnTo>
                  <a:lnTo>
                    <a:pt x="986087" y="314297"/>
                  </a:lnTo>
                  <a:lnTo>
                    <a:pt x="988948" y="313812"/>
                  </a:lnTo>
                  <a:lnTo>
                    <a:pt x="991614" y="314212"/>
                  </a:lnTo>
                  <a:lnTo>
                    <a:pt x="993604" y="314852"/>
                  </a:lnTo>
                  <a:lnTo>
                    <a:pt x="995358" y="314970"/>
                  </a:lnTo>
                  <a:lnTo>
                    <a:pt x="997317" y="313840"/>
                  </a:lnTo>
                  <a:lnTo>
                    <a:pt x="998483" y="312056"/>
                  </a:lnTo>
                  <a:lnTo>
                    <a:pt x="999280" y="309972"/>
                  </a:lnTo>
                  <a:lnTo>
                    <a:pt x="1000402" y="308252"/>
                  </a:lnTo>
                  <a:close/>
                  <a:moveTo>
                    <a:pt x="954182" y="290723"/>
                  </a:moveTo>
                  <a:lnTo>
                    <a:pt x="957255" y="292085"/>
                  </a:lnTo>
                  <a:lnTo>
                    <a:pt x="958955" y="295124"/>
                  </a:lnTo>
                  <a:lnTo>
                    <a:pt x="961581" y="296332"/>
                  </a:lnTo>
                  <a:lnTo>
                    <a:pt x="964654" y="297275"/>
                  </a:lnTo>
                  <a:lnTo>
                    <a:pt x="965969" y="297828"/>
                  </a:lnTo>
                  <a:lnTo>
                    <a:pt x="967046" y="298781"/>
                  </a:lnTo>
                  <a:lnTo>
                    <a:pt x="967925" y="299957"/>
                  </a:lnTo>
                  <a:lnTo>
                    <a:pt x="968619" y="301184"/>
                  </a:lnTo>
                  <a:lnTo>
                    <a:pt x="968717" y="301738"/>
                  </a:lnTo>
                  <a:lnTo>
                    <a:pt x="968546" y="302986"/>
                  </a:lnTo>
                  <a:lnTo>
                    <a:pt x="968617" y="303531"/>
                  </a:lnTo>
                  <a:lnTo>
                    <a:pt x="970019" y="305406"/>
                  </a:lnTo>
                  <a:lnTo>
                    <a:pt x="970274" y="305877"/>
                  </a:lnTo>
                  <a:lnTo>
                    <a:pt x="970102" y="307982"/>
                  </a:lnTo>
                  <a:lnTo>
                    <a:pt x="968951" y="309917"/>
                  </a:lnTo>
                  <a:lnTo>
                    <a:pt x="964640" y="313743"/>
                  </a:lnTo>
                  <a:lnTo>
                    <a:pt x="962393" y="315209"/>
                  </a:lnTo>
                  <a:lnTo>
                    <a:pt x="955043" y="318415"/>
                  </a:lnTo>
                  <a:lnTo>
                    <a:pt x="952389" y="320067"/>
                  </a:lnTo>
                  <a:lnTo>
                    <a:pt x="945878" y="326650"/>
                  </a:lnTo>
                  <a:lnTo>
                    <a:pt x="943703" y="328341"/>
                  </a:lnTo>
                  <a:lnTo>
                    <a:pt x="939177" y="331053"/>
                  </a:lnTo>
                  <a:lnTo>
                    <a:pt x="935861" y="333823"/>
                  </a:lnTo>
                  <a:lnTo>
                    <a:pt x="934859" y="333570"/>
                  </a:lnTo>
                  <a:lnTo>
                    <a:pt x="933800" y="332851"/>
                  </a:lnTo>
                  <a:lnTo>
                    <a:pt x="931035" y="331952"/>
                  </a:lnTo>
                  <a:lnTo>
                    <a:pt x="930567" y="330880"/>
                  </a:lnTo>
                  <a:lnTo>
                    <a:pt x="930407" y="329808"/>
                  </a:lnTo>
                  <a:lnTo>
                    <a:pt x="930016" y="329314"/>
                  </a:lnTo>
                  <a:lnTo>
                    <a:pt x="925478" y="327295"/>
                  </a:lnTo>
                  <a:lnTo>
                    <a:pt x="922558" y="322978"/>
                  </a:lnTo>
                  <a:lnTo>
                    <a:pt x="922475" y="318897"/>
                  </a:lnTo>
                  <a:lnTo>
                    <a:pt x="926419" y="317580"/>
                  </a:lnTo>
                  <a:lnTo>
                    <a:pt x="926419" y="316872"/>
                  </a:lnTo>
                  <a:lnTo>
                    <a:pt x="925516" y="316592"/>
                  </a:lnTo>
                  <a:lnTo>
                    <a:pt x="923162" y="315228"/>
                  </a:lnTo>
                  <a:lnTo>
                    <a:pt x="929002" y="305773"/>
                  </a:lnTo>
                  <a:lnTo>
                    <a:pt x="930186" y="300884"/>
                  </a:lnTo>
                  <a:lnTo>
                    <a:pt x="933110" y="297359"/>
                  </a:lnTo>
                  <a:lnTo>
                    <a:pt x="935681" y="296697"/>
                  </a:lnTo>
                  <a:lnTo>
                    <a:pt x="939794" y="295873"/>
                  </a:lnTo>
                  <a:lnTo>
                    <a:pt x="948191" y="292041"/>
                  </a:lnTo>
                  <a:close/>
                  <a:moveTo>
                    <a:pt x="1101729" y="286861"/>
                  </a:moveTo>
                  <a:lnTo>
                    <a:pt x="1102053" y="287524"/>
                  </a:lnTo>
                  <a:lnTo>
                    <a:pt x="1102988" y="288741"/>
                  </a:lnTo>
                  <a:lnTo>
                    <a:pt x="1103312" y="289367"/>
                  </a:lnTo>
                  <a:lnTo>
                    <a:pt x="1104836" y="288669"/>
                  </a:lnTo>
                  <a:lnTo>
                    <a:pt x="1106436" y="288148"/>
                  </a:lnTo>
                  <a:lnTo>
                    <a:pt x="1108063" y="288038"/>
                  </a:lnTo>
                  <a:lnTo>
                    <a:pt x="1109670" y="288551"/>
                  </a:lnTo>
                  <a:lnTo>
                    <a:pt x="1113958" y="290889"/>
                  </a:lnTo>
                  <a:lnTo>
                    <a:pt x="1115139" y="291717"/>
                  </a:lnTo>
                  <a:lnTo>
                    <a:pt x="1116440" y="293523"/>
                  </a:lnTo>
                  <a:lnTo>
                    <a:pt x="1116507" y="294912"/>
                  </a:lnTo>
                  <a:lnTo>
                    <a:pt x="1116188" y="295953"/>
                  </a:lnTo>
                  <a:lnTo>
                    <a:pt x="1116356" y="296792"/>
                  </a:lnTo>
                  <a:lnTo>
                    <a:pt x="1117678" y="297719"/>
                  </a:lnTo>
                  <a:lnTo>
                    <a:pt x="1118544" y="297739"/>
                  </a:lnTo>
                  <a:lnTo>
                    <a:pt x="1119026" y="297881"/>
                  </a:lnTo>
                  <a:lnTo>
                    <a:pt x="1119164" y="299159"/>
                  </a:lnTo>
                  <a:lnTo>
                    <a:pt x="1118850" y="300302"/>
                  </a:lnTo>
                  <a:lnTo>
                    <a:pt x="1118210" y="301020"/>
                  </a:lnTo>
                  <a:lnTo>
                    <a:pt x="1117649" y="301882"/>
                  </a:lnTo>
                  <a:lnTo>
                    <a:pt x="1117566" y="303451"/>
                  </a:lnTo>
                  <a:lnTo>
                    <a:pt x="1117013" y="303233"/>
                  </a:lnTo>
                  <a:lnTo>
                    <a:pt x="1115666" y="302945"/>
                  </a:lnTo>
                  <a:lnTo>
                    <a:pt x="1115114" y="302718"/>
                  </a:lnTo>
                  <a:lnTo>
                    <a:pt x="1114555" y="304712"/>
                  </a:lnTo>
                  <a:lnTo>
                    <a:pt x="1110582" y="307625"/>
                  </a:lnTo>
                  <a:lnTo>
                    <a:pt x="1109623" y="309323"/>
                  </a:lnTo>
                  <a:lnTo>
                    <a:pt x="1108401" y="310498"/>
                  </a:lnTo>
                  <a:lnTo>
                    <a:pt x="1105534" y="311337"/>
                  </a:lnTo>
                  <a:lnTo>
                    <a:pt x="1102204" y="311837"/>
                  </a:lnTo>
                  <a:lnTo>
                    <a:pt x="1079561" y="312027"/>
                  </a:lnTo>
                  <a:lnTo>
                    <a:pt x="1076150" y="313414"/>
                  </a:lnTo>
                  <a:lnTo>
                    <a:pt x="1062665" y="308236"/>
                  </a:lnTo>
                  <a:lnTo>
                    <a:pt x="1063703" y="304492"/>
                  </a:lnTo>
                  <a:lnTo>
                    <a:pt x="1066318" y="301711"/>
                  </a:lnTo>
                  <a:lnTo>
                    <a:pt x="1073365" y="296529"/>
                  </a:lnTo>
                  <a:lnTo>
                    <a:pt x="1080851" y="293320"/>
                  </a:lnTo>
                  <a:lnTo>
                    <a:pt x="1086438" y="289972"/>
                  </a:lnTo>
                  <a:lnTo>
                    <a:pt x="1098477" y="288182"/>
                  </a:lnTo>
                  <a:close/>
                  <a:moveTo>
                    <a:pt x="975467" y="275023"/>
                  </a:moveTo>
                  <a:lnTo>
                    <a:pt x="978013" y="275920"/>
                  </a:lnTo>
                  <a:lnTo>
                    <a:pt x="979961" y="276519"/>
                  </a:lnTo>
                  <a:lnTo>
                    <a:pt x="983405" y="277127"/>
                  </a:lnTo>
                  <a:lnTo>
                    <a:pt x="986249" y="277878"/>
                  </a:lnTo>
                  <a:lnTo>
                    <a:pt x="988639" y="279508"/>
                  </a:lnTo>
                  <a:lnTo>
                    <a:pt x="991327" y="281728"/>
                  </a:lnTo>
                  <a:lnTo>
                    <a:pt x="991621" y="283641"/>
                  </a:lnTo>
                  <a:lnTo>
                    <a:pt x="991611" y="286874"/>
                  </a:lnTo>
                  <a:lnTo>
                    <a:pt x="992054" y="289081"/>
                  </a:lnTo>
                  <a:lnTo>
                    <a:pt x="992942" y="292025"/>
                  </a:lnTo>
                  <a:lnTo>
                    <a:pt x="992935" y="294230"/>
                  </a:lnTo>
                  <a:lnTo>
                    <a:pt x="992331" y="296138"/>
                  </a:lnTo>
                  <a:lnTo>
                    <a:pt x="991193" y="297864"/>
                  </a:lnTo>
                  <a:lnTo>
                    <a:pt x="986549" y="298110"/>
                  </a:lnTo>
                  <a:lnTo>
                    <a:pt x="985589" y="298014"/>
                  </a:lnTo>
                  <a:lnTo>
                    <a:pt x="984426" y="297749"/>
                  </a:lnTo>
                  <a:lnTo>
                    <a:pt x="983457" y="297374"/>
                  </a:lnTo>
                  <a:lnTo>
                    <a:pt x="983051" y="296935"/>
                  </a:lnTo>
                  <a:lnTo>
                    <a:pt x="982413" y="296542"/>
                  </a:lnTo>
                  <a:lnTo>
                    <a:pt x="978152" y="296529"/>
                  </a:lnTo>
                  <a:lnTo>
                    <a:pt x="976705" y="295897"/>
                  </a:lnTo>
                  <a:lnTo>
                    <a:pt x="974853" y="294695"/>
                  </a:lnTo>
                  <a:lnTo>
                    <a:pt x="973275" y="293331"/>
                  </a:lnTo>
                  <a:lnTo>
                    <a:pt x="972599" y="292211"/>
                  </a:lnTo>
                  <a:lnTo>
                    <a:pt x="972346" y="289961"/>
                  </a:lnTo>
                  <a:lnTo>
                    <a:pt x="971680" y="289340"/>
                  </a:lnTo>
                  <a:lnTo>
                    <a:pt x="970701" y="289063"/>
                  </a:lnTo>
                  <a:lnTo>
                    <a:pt x="969496" y="287910"/>
                  </a:lnTo>
                  <a:lnTo>
                    <a:pt x="969100" y="286847"/>
                  </a:lnTo>
                  <a:lnTo>
                    <a:pt x="969223" y="285972"/>
                  </a:lnTo>
                  <a:lnTo>
                    <a:pt x="969479" y="285069"/>
                  </a:lnTo>
                  <a:lnTo>
                    <a:pt x="969500" y="283924"/>
                  </a:lnTo>
                  <a:lnTo>
                    <a:pt x="969118" y="282601"/>
                  </a:lnTo>
                  <a:lnTo>
                    <a:pt x="968055" y="280167"/>
                  </a:lnTo>
                  <a:lnTo>
                    <a:pt x="967844" y="278844"/>
                  </a:lnTo>
                  <a:lnTo>
                    <a:pt x="969203" y="277153"/>
                  </a:lnTo>
                  <a:lnTo>
                    <a:pt x="972260" y="275085"/>
                  </a:lnTo>
                  <a:close/>
                  <a:moveTo>
                    <a:pt x="1032414" y="257495"/>
                  </a:moveTo>
                  <a:lnTo>
                    <a:pt x="1033215" y="259590"/>
                  </a:lnTo>
                  <a:lnTo>
                    <a:pt x="1032703" y="261279"/>
                  </a:lnTo>
                  <a:lnTo>
                    <a:pt x="1030777" y="262760"/>
                  </a:lnTo>
                  <a:lnTo>
                    <a:pt x="1023993" y="266300"/>
                  </a:lnTo>
                  <a:lnTo>
                    <a:pt x="1017619" y="268051"/>
                  </a:lnTo>
                  <a:lnTo>
                    <a:pt x="1018006" y="266121"/>
                  </a:lnTo>
                  <a:lnTo>
                    <a:pt x="1020077" y="263220"/>
                  </a:lnTo>
                  <a:lnTo>
                    <a:pt x="1027155" y="258896"/>
                  </a:lnTo>
                  <a:lnTo>
                    <a:pt x="1030088" y="257580"/>
                  </a:lnTo>
                  <a:close/>
                  <a:moveTo>
                    <a:pt x="1083936" y="252337"/>
                  </a:moveTo>
                  <a:lnTo>
                    <a:pt x="1094407" y="252469"/>
                  </a:lnTo>
                  <a:lnTo>
                    <a:pt x="1097864" y="256149"/>
                  </a:lnTo>
                  <a:lnTo>
                    <a:pt x="1098016" y="262210"/>
                  </a:lnTo>
                  <a:lnTo>
                    <a:pt x="1089562" y="266144"/>
                  </a:lnTo>
                  <a:lnTo>
                    <a:pt x="1084804" y="269925"/>
                  </a:lnTo>
                  <a:lnTo>
                    <a:pt x="1078998" y="273058"/>
                  </a:lnTo>
                  <a:lnTo>
                    <a:pt x="1070655" y="281212"/>
                  </a:lnTo>
                  <a:lnTo>
                    <a:pt x="1067936" y="285891"/>
                  </a:lnTo>
                  <a:lnTo>
                    <a:pt x="1065743" y="290880"/>
                  </a:lnTo>
                  <a:lnTo>
                    <a:pt x="1062997" y="295141"/>
                  </a:lnTo>
                  <a:lnTo>
                    <a:pt x="1058651" y="297634"/>
                  </a:lnTo>
                  <a:lnTo>
                    <a:pt x="1050878" y="299662"/>
                  </a:lnTo>
                  <a:lnTo>
                    <a:pt x="1047482" y="300107"/>
                  </a:lnTo>
                  <a:lnTo>
                    <a:pt x="1046101" y="300571"/>
                  </a:lnTo>
                  <a:lnTo>
                    <a:pt x="1044804" y="301212"/>
                  </a:lnTo>
                  <a:lnTo>
                    <a:pt x="1043890" y="301883"/>
                  </a:lnTo>
                  <a:lnTo>
                    <a:pt x="1042670" y="302376"/>
                  </a:lnTo>
                  <a:lnTo>
                    <a:pt x="1041692" y="301519"/>
                  </a:lnTo>
                  <a:lnTo>
                    <a:pt x="1040320" y="299100"/>
                  </a:lnTo>
                  <a:lnTo>
                    <a:pt x="1037964" y="296639"/>
                  </a:lnTo>
                  <a:lnTo>
                    <a:pt x="1035135" y="294401"/>
                  </a:lnTo>
                  <a:lnTo>
                    <a:pt x="1031903" y="292747"/>
                  </a:lnTo>
                  <a:lnTo>
                    <a:pt x="1028357" y="292015"/>
                  </a:lnTo>
                  <a:lnTo>
                    <a:pt x="1022908" y="292895"/>
                  </a:lnTo>
                  <a:lnTo>
                    <a:pt x="1022015" y="292379"/>
                  </a:lnTo>
                  <a:lnTo>
                    <a:pt x="1021117" y="291510"/>
                  </a:lnTo>
                  <a:lnTo>
                    <a:pt x="1019188" y="291735"/>
                  </a:lnTo>
                  <a:lnTo>
                    <a:pt x="1017376" y="292379"/>
                  </a:lnTo>
                  <a:lnTo>
                    <a:pt x="1016850" y="292750"/>
                  </a:lnTo>
                  <a:lnTo>
                    <a:pt x="1014286" y="293392"/>
                  </a:lnTo>
                  <a:lnTo>
                    <a:pt x="1011513" y="294499"/>
                  </a:lnTo>
                  <a:lnTo>
                    <a:pt x="1008619" y="294814"/>
                  </a:lnTo>
                  <a:lnTo>
                    <a:pt x="1005712" y="293099"/>
                  </a:lnTo>
                  <a:lnTo>
                    <a:pt x="1003100" y="290743"/>
                  </a:lnTo>
                  <a:lnTo>
                    <a:pt x="1002355" y="289427"/>
                  </a:lnTo>
                  <a:lnTo>
                    <a:pt x="1002177" y="287228"/>
                  </a:lnTo>
                  <a:lnTo>
                    <a:pt x="1003469" y="282963"/>
                  </a:lnTo>
                  <a:lnTo>
                    <a:pt x="1003698" y="280910"/>
                  </a:lnTo>
                  <a:lnTo>
                    <a:pt x="1002506" y="281670"/>
                  </a:lnTo>
                  <a:lnTo>
                    <a:pt x="1001681" y="282831"/>
                  </a:lnTo>
                  <a:lnTo>
                    <a:pt x="1000600" y="285658"/>
                  </a:lnTo>
                  <a:lnTo>
                    <a:pt x="999056" y="283483"/>
                  </a:lnTo>
                  <a:lnTo>
                    <a:pt x="998632" y="281293"/>
                  </a:lnTo>
                  <a:lnTo>
                    <a:pt x="998953" y="273882"/>
                  </a:lnTo>
                  <a:lnTo>
                    <a:pt x="999324" y="272318"/>
                  </a:lnTo>
                  <a:lnTo>
                    <a:pt x="1000602" y="271615"/>
                  </a:lnTo>
                  <a:lnTo>
                    <a:pt x="1007799" y="271374"/>
                  </a:lnTo>
                  <a:lnTo>
                    <a:pt x="1010736" y="270098"/>
                  </a:lnTo>
                  <a:lnTo>
                    <a:pt x="1013669" y="269916"/>
                  </a:lnTo>
                  <a:lnTo>
                    <a:pt x="1016195" y="270529"/>
                  </a:lnTo>
                  <a:lnTo>
                    <a:pt x="1020036" y="270752"/>
                  </a:lnTo>
                  <a:lnTo>
                    <a:pt x="1028359" y="270913"/>
                  </a:lnTo>
                  <a:lnTo>
                    <a:pt x="1030771" y="270858"/>
                  </a:lnTo>
                  <a:lnTo>
                    <a:pt x="1036020" y="266277"/>
                  </a:lnTo>
                  <a:lnTo>
                    <a:pt x="1038968" y="262017"/>
                  </a:lnTo>
                  <a:lnTo>
                    <a:pt x="1042815" y="260847"/>
                  </a:lnTo>
                  <a:lnTo>
                    <a:pt x="1047972" y="261079"/>
                  </a:lnTo>
                  <a:lnTo>
                    <a:pt x="1052367" y="262876"/>
                  </a:lnTo>
                  <a:lnTo>
                    <a:pt x="1059584" y="261947"/>
                  </a:lnTo>
                  <a:lnTo>
                    <a:pt x="1063516" y="259566"/>
                  </a:lnTo>
                  <a:lnTo>
                    <a:pt x="1072805" y="256038"/>
                  </a:lnTo>
                  <a:close/>
                  <a:moveTo>
                    <a:pt x="1000667" y="225236"/>
                  </a:moveTo>
                  <a:lnTo>
                    <a:pt x="1000666" y="225781"/>
                  </a:lnTo>
                  <a:lnTo>
                    <a:pt x="1000855" y="226093"/>
                  </a:lnTo>
                  <a:lnTo>
                    <a:pt x="1001134" y="226383"/>
                  </a:lnTo>
                  <a:lnTo>
                    <a:pt x="1001384" y="226793"/>
                  </a:lnTo>
                  <a:lnTo>
                    <a:pt x="1002913" y="230810"/>
                  </a:lnTo>
                  <a:lnTo>
                    <a:pt x="1003054" y="235814"/>
                  </a:lnTo>
                  <a:lnTo>
                    <a:pt x="1001994" y="248963"/>
                  </a:lnTo>
                  <a:lnTo>
                    <a:pt x="1002220" y="250374"/>
                  </a:lnTo>
                  <a:lnTo>
                    <a:pt x="1002711" y="251535"/>
                  </a:lnTo>
                  <a:lnTo>
                    <a:pt x="1004212" y="254012"/>
                  </a:lnTo>
                  <a:lnTo>
                    <a:pt x="1005694" y="257202"/>
                  </a:lnTo>
                  <a:lnTo>
                    <a:pt x="1006408" y="260853"/>
                  </a:lnTo>
                  <a:lnTo>
                    <a:pt x="1005671" y="263343"/>
                  </a:lnTo>
                  <a:lnTo>
                    <a:pt x="1003850" y="265116"/>
                  </a:lnTo>
                  <a:lnTo>
                    <a:pt x="1002570" y="267248"/>
                  </a:lnTo>
                  <a:lnTo>
                    <a:pt x="1000936" y="267775"/>
                  </a:lnTo>
                  <a:lnTo>
                    <a:pt x="999302" y="268123"/>
                  </a:lnTo>
                  <a:lnTo>
                    <a:pt x="997305" y="268648"/>
                  </a:lnTo>
                  <a:lnTo>
                    <a:pt x="995120" y="270242"/>
                  </a:lnTo>
                  <a:lnTo>
                    <a:pt x="994381" y="272914"/>
                  </a:lnTo>
                  <a:lnTo>
                    <a:pt x="994555" y="274520"/>
                  </a:lnTo>
                  <a:lnTo>
                    <a:pt x="994979" y="275936"/>
                  </a:lnTo>
                  <a:lnTo>
                    <a:pt x="994527" y="276922"/>
                  </a:lnTo>
                  <a:lnTo>
                    <a:pt x="993685" y="276867"/>
                  </a:lnTo>
                  <a:lnTo>
                    <a:pt x="990905" y="275685"/>
                  </a:lnTo>
                  <a:lnTo>
                    <a:pt x="989785" y="275402"/>
                  </a:lnTo>
                  <a:lnTo>
                    <a:pt x="987131" y="275249"/>
                  </a:lnTo>
                  <a:lnTo>
                    <a:pt x="985911" y="274887"/>
                  </a:lnTo>
                  <a:lnTo>
                    <a:pt x="984947" y="274171"/>
                  </a:lnTo>
                  <a:lnTo>
                    <a:pt x="983170" y="272229"/>
                  </a:lnTo>
                  <a:lnTo>
                    <a:pt x="983020" y="271512"/>
                  </a:lnTo>
                  <a:lnTo>
                    <a:pt x="983222" y="268258"/>
                  </a:lnTo>
                  <a:lnTo>
                    <a:pt x="983620" y="266756"/>
                  </a:lnTo>
                  <a:lnTo>
                    <a:pt x="984430" y="265650"/>
                  </a:lnTo>
                  <a:lnTo>
                    <a:pt x="985760" y="265226"/>
                  </a:lnTo>
                  <a:lnTo>
                    <a:pt x="986838" y="265397"/>
                  </a:lnTo>
                  <a:lnTo>
                    <a:pt x="987382" y="265678"/>
                  </a:lnTo>
                  <a:lnTo>
                    <a:pt x="987812" y="265744"/>
                  </a:lnTo>
                  <a:lnTo>
                    <a:pt x="988570" y="265235"/>
                  </a:lnTo>
                  <a:lnTo>
                    <a:pt x="988618" y="264732"/>
                  </a:lnTo>
                  <a:lnTo>
                    <a:pt x="992209" y="250634"/>
                  </a:lnTo>
                  <a:lnTo>
                    <a:pt x="992986" y="248770"/>
                  </a:lnTo>
                  <a:lnTo>
                    <a:pt x="993105" y="248584"/>
                  </a:lnTo>
                  <a:lnTo>
                    <a:pt x="994151" y="248197"/>
                  </a:lnTo>
                  <a:lnTo>
                    <a:pt x="995324" y="247907"/>
                  </a:lnTo>
                  <a:lnTo>
                    <a:pt x="995802" y="248007"/>
                  </a:lnTo>
                  <a:lnTo>
                    <a:pt x="995946" y="246871"/>
                  </a:lnTo>
                  <a:lnTo>
                    <a:pt x="995506" y="246153"/>
                  </a:lnTo>
                  <a:lnTo>
                    <a:pt x="994811" y="245574"/>
                  </a:lnTo>
                  <a:lnTo>
                    <a:pt x="994216" y="244804"/>
                  </a:lnTo>
                  <a:lnTo>
                    <a:pt x="993508" y="242879"/>
                  </a:lnTo>
                  <a:lnTo>
                    <a:pt x="993278" y="241379"/>
                  </a:lnTo>
                  <a:lnTo>
                    <a:pt x="993357" y="238168"/>
                  </a:lnTo>
                  <a:lnTo>
                    <a:pt x="993005" y="235003"/>
                  </a:lnTo>
                  <a:lnTo>
                    <a:pt x="993205" y="233439"/>
                  </a:lnTo>
                  <a:lnTo>
                    <a:pt x="994229" y="231525"/>
                  </a:lnTo>
                  <a:lnTo>
                    <a:pt x="999147" y="226162"/>
                  </a:lnTo>
                  <a:close/>
                  <a:moveTo>
                    <a:pt x="1033756" y="222168"/>
                  </a:moveTo>
                  <a:lnTo>
                    <a:pt x="1035678" y="222247"/>
                  </a:lnTo>
                  <a:lnTo>
                    <a:pt x="1038837" y="226942"/>
                  </a:lnTo>
                  <a:lnTo>
                    <a:pt x="1039436" y="228406"/>
                  </a:lnTo>
                  <a:lnTo>
                    <a:pt x="1039657" y="229403"/>
                  </a:lnTo>
                  <a:lnTo>
                    <a:pt x="1039629" y="232056"/>
                  </a:lnTo>
                  <a:lnTo>
                    <a:pt x="1039752" y="232615"/>
                  </a:lnTo>
                  <a:lnTo>
                    <a:pt x="1040304" y="233707"/>
                  </a:lnTo>
                  <a:lnTo>
                    <a:pt x="1040417" y="234405"/>
                  </a:lnTo>
                  <a:lnTo>
                    <a:pt x="1040174" y="235074"/>
                  </a:lnTo>
                  <a:lnTo>
                    <a:pt x="1039075" y="236140"/>
                  </a:lnTo>
                  <a:lnTo>
                    <a:pt x="1038325" y="237924"/>
                  </a:lnTo>
                  <a:lnTo>
                    <a:pt x="1023966" y="248898"/>
                  </a:lnTo>
                  <a:lnTo>
                    <a:pt x="1020079" y="251299"/>
                  </a:lnTo>
                  <a:lnTo>
                    <a:pt x="1016547" y="253010"/>
                  </a:lnTo>
                  <a:lnTo>
                    <a:pt x="1014248" y="254903"/>
                  </a:lnTo>
                  <a:lnTo>
                    <a:pt x="1010545" y="255400"/>
                  </a:lnTo>
                  <a:lnTo>
                    <a:pt x="1008310" y="253226"/>
                  </a:lnTo>
                  <a:lnTo>
                    <a:pt x="1006986" y="248818"/>
                  </a:lnTo>
                  <a:lnTo>
                    <a:pt x="1006395" y="243780"/>
                  </a:lnTo>
                  <a:lnTo>
                    <a:pt x="1006656" y="239289"/>
                  </a:lnTo>
                  <a:lnTo>
                    <a:pt x="1008075" y="235436"/>
                  </a:lnTo>
                  <a:lnTo>
                    <a:pt x="1010908" y="232296"/>
                  </a:lnTo>
                  <a:lnTo>
                    <a:pt x="1013479" y="231026"/>
                  </a:lnTo>
                  <a:lnTo>
                    <a:pt x="1014048" y="230330"/>
                  </a:lnTo>
                  <a:lnTo>
                    <a:pt x="1013282" y="229256"/>
                  </a:lnTo>
                  <a:lnTo>
                    <a:pt x="1015152" y="228375"/>
                  </a:lnTo>
                  <a:lnTo>
                    <a:pt x="1021568" y="228484"/>
                  </a:lnTo>
                  <a:lnTo>
                    <a:pt x="1022965" y="228122"/>
                  </a:lnTo>
                  <a:lnTo>
                    <a:pt x="1023818" y="226985"/>
                  </a:lnTo>
                  <a:lnTo>
                    <a:pt x="1025790" y="227942"/>
                  </a:lnTo>
                  <a:lnTo>
                    <a:pt x="1029307" y="230875"/>
                  </a:lnTo>
                  <a:lnTo>
                    <a:pt x="1029919" y="229202"/>
                  </a:lnTo>
                  <a:lnTo>
                    <a:pt x="1027636" y="227899"/>
                  </a:lnTo>
                  <a:lnTo>
                    <a:pt x="1027723" y="226191"/>
                  </a:lnTo>
                  <a:lnTo>
                    <a:pt x="1029116" y="224564"/>
                  </a:lnTo>
                  <a:lnTo>
                    <a:pt x="1031347" y="223079"/>
                  </a:lnTo>
                  <a:close/>
                  <a:moveTo>
                    <a:pt x="466053" y="0"/>
                  </a:moveTo>
                  <a:lnTo>
                    <a:pt x="466686" y="1126"/>
                  </a:lnTo>
                  <a:lnTo>
                    <a:pt x="465926" y="2661"/>
                  </a:lnTo>
                  <a:lnTo>
                    <a:pt x="463679" y="4921"/>
                  </a:lnTo>
                  <a:lnTo>
                    <a:pt x="463304" y="6494"/>
                  </a:lnTo>
                  <a:lnTo>
                    <a:pt x="463799" y="7551"/>
                  </a:lnTo>
                  <a:lnTo>
                    <a:pt x="475260" y="18354"/>
                  </a:lnTo>
                  <a:lnTo>
                    <a:pt x="479730" y="19889"/>
                  </a:lnTo>
                  <a:lnTo>
                    <a:pt x="485480" y="18154"/>
                  </a:lnTo>
                  <a:lnTo>
                    <a:pt x="487457" y="17088"/>
                  </a:lnTo>
                  <a:lnTo>
                    <a:pt x="487494" y="17119"/>
                  </a:lnTo>
                  <a:lnTo>
                    <a:pt x="491232" y="20273"/>
                  </a:lnTo>
                  <a:lnTo>
                    <a:pt x="492216" y="21903"/>
                  </a:lnTo>
                  <a:lnTo>
                    <a:pt x="492417" y="24827"/>
                  </a:lnTo>
                  <a:lnTo>
                    <a:pt x="492360" y="27099"/>
                  </a:lnTo>
                  <a:lnTo>
                    <a:pt x="494211" y="35535"/>
                  </a:lnTo>
                  <a:lnTo>
                    <a:pt x="494455" y="37563"/>
                  </a:lnTo>
                  <a:lnTo>
                    <a:pt x="494416" y="38867"/>
                  </a:lnTo>
                  <a:lnTo>
                    <a:pt x="493099" y="40704"/>
                  </a:lnTo>
                  <a:lnTo>
                    <a:pt x="492539" y="41730"/>
                  </a:lnTo>
                  <a:lnTo>
                    <a:pt x="491002" y="46484"/>
                  </a:lnTo>
                  <a:lnTo>
                    <a:pt x="490427" y="47505"/>
                  </a:lnTo>
                  <a:lnTo>
                    <a:pt x="490070" y="47934"/>
                  </a:lnTo>
                  <a:lnTo>
                    <a:pt x="489619" y="48245"/>
                  </a:lnTo>
                  <a:lnTo>
                    <a:pt x="489115" y="48445"/>
                  </a:lnTo>
                  <a:lnTo>
                    <a:pt x="487593" y="48478"/>
                  </a:lnTo>
                  <a:lnTo>
                    <a:pt x="487055" y="49074"/>
                  </a:lnTo>
                  <a:lnTo>
                    <a:pt x="486552" y="50118"/>
                  </a:lnTo>
                  <a:lnTo>
                    <a:pt x="486043" y="52495"/>
                  </a:lnTo>
                  <a:lnTo>
                    <a:pt x="486007" y="53741"/>
                  </a:lnTo>
                  <a:lnTo>
                    <a:pt x="486147" y="54654"/>
                  </a:lnTo>
                  <a:lnTo>
                    <a:pt x="486448" y="55123"/>
                  </a:lnTo>
                  <a:lnTo>
                    <a:pt x="486840" y="55509"/>
                  </a:lnTo>
                  <a:lnTo>
                    <a:pt x="487268" y="55870"/>
                  </a:lnTo>
                  <a:lnTo>
                    <a:pt x="488711" y="56812"/>
                  </a:lnTo>
                  <a:lnTo>
                    <a:pt x="489187" y="57421"/>
                  </a:lnTo>
                  <a:lnTo>
                    <a:pt x="489625" y="58248"/>
                  </a:lnTo>
                  <a:lnTo>
                    <a:pt x="490121" y="59890"/>
                  </a:lnTo>
                  <a:lnTo>
                    <a:pt x="490156" y="60840"/>
                  </a:lnTo>
                  <a:lnTo>
                    <a:pt x="490044" y="61650"/>
                  </a:lnTo>
                  <a:lnTo>
                    <a:pt x="489753" y="62148"/>
                  </a:lnTo>
                  <a:lnTo>
                    <a:pt x="489417" y="62600"/>
                  </a:lnTo>
                  <a:lnTo>
                    <a:pt x="489036" y="63005"/>
                  </a:lnTo>
                  <a:lnTo>
                    <a:pt x="486277" y="65017"/>
                  </a:lnTo>
                  <a:lnTo>
                    <a:pt x="485791" y="65465"/>
                  </a:lnTo>
                  <a:lnTo>
                    <a:pt x="485368" y="66077"/>
                  </a:lnTo>
                  <a:lnTo>
                    <a:pt x="484946" y="67049"/>
                  </a:lnTo>
                  <a:lnTo>
                    <a:pt x="484983" y="67722"/>
                  </a:lnTo>
                  <a:lnTo>
                    <a:pt x="485303" y="68173"/>
                  </a:lnTo>
                  <a:lnTo>
                    <a:pt x="487079" y="68733"/>
                  </a:lnTo>
                  <a:lnTo>
                    <a:pt x="487527" y="68965"/>
                  </a:lnTo>
                  <a:lnTo>
                    <a:pt x="487994" y="69326"/>
                  </a:lnTo>
                  <a:lnTo>
                    <a:pt x="488522" y="70365"/>
                  </a:lnTo>
                  <a:lnTo>
                    <a:pt x="488937" y="71772"/>
                  </a:lnTo>
                  <a:lnTo>
                    <a:pt x="489084" y="72791"/>
                  </a:lnTo>
                  <a:lnTo>
                    <a:pt x="488669" y="81042"/>
                  </a:lnTo>
                  <a:lnTo>
                    <a:pt x="488801" y="82110"/>
                  </a:lnTo>
                  <a:lnTo>
                    <a:pt x="489189" y="83298"/>
                  </a:lnTo>
                  <a:lnTo>
                    <a:pt x="490196" y="91559"/>
                  </a:lnTo>
                  <a:lnTo>
                    <a:pt x="490608" y="92706"/>
                  </a:lnTo>
                  <a:lnTo>
                    <a:pt x="491203" y="93834"/>
                  </a:lnTo>
                  <a:lnTo>
                    <a:pt x="492276" y="95305"/>
                  </a:lnTo>
                  <a:lnTo>
                    <a:pt x="492872" y="95653"/>
                  </a:lnTo>
                  <a:lnTo>
                    <a:pt x="493486" y="95682"/>
                  </a:lnTo>
                  <a:lnTo>
                    <a:pt x="494595" y="95281"/>
                  </a:lnTo>
                  <a:lnTo>
                    <a:pt x="495211" y="95239"/>
                  </a:lnTo>
                  <a:lnTo>
                    <a:pt x="495858" y="95439"/>
                  </a:lnTo>
                  <a:lnTo>
                    <a:pt x="496511" y="95893"/>
                  </a:lnTo>
                  <a:lnTo>
                    <a:pt x="497104" y="96159"/>
                  </a:lnTo>
                  <a:lnTo>
                    <a:pt x="497754" y="96212"/>
                  </a:lnTo>
                  <a:lnTo>
                    <a:pt x="501258" y="95775"/>
                  </a:lnTo>
                  <a:lnTo>
                    <a:pt x="501856" y="95562"/>
                  </a:lnTo>
                  <a:lnTo>
                    <a:pt x="503424" y="94762"/>
                  </a:lnTo>
                  <a:lnTo>
                    <a:pt x="504638" y="94372"/>
                  </a:lnTo>
                  <a:lnTo>
                    <a:pt x="508696" y="93777"/>
                  </a:lnTo>
                  <a:lnTo>
                    <a:pt x="509384" y="93735"/>
                  </a:lnTo>
                  <a:lnTo>
                    <a:pt x="510049" y="93799"/>
                  </a:lnTo>
                  <a:lnTo>
                    <a:pt x="510635" y="93970"/>
                  </a:lnTo>
                  <a:lnTo>
                    <a:pt x="512742" y="95030"/>
                  </a:lnTo>
                  <a:lnTo>
                    <a:pt x="513892" y="95445"/>
                  </a:lnTo>
                  <a:lnTo>
                    <a:pt x="517123" y="96163"/>
                  </a:lnTo>
                  <a:lnTo>
                    <a:pt x="517803" y="96417"/>
                  </a:lnTo>
                  <a:lnTo>
                    <a:pt x="518480" y="96741"/>
                  </a:lnTo>
                  <a:lnTo>
                    <a:pt x="519242" y="97389"/>
                  </a:lnTo>
                  <a:lnTo>
                    <a:pt x="519691" y="97662"/>
                  </a:lnTo>
                  <a:lnTo>
                    <a:pt x="520133" y="97800"/>
                  </a:lnTo>
                  <a:lnTo>
                    <a:pt x="520577" y="97689"/>
                  </a:lnTo>
                  <a:lnTo>
                    <a:pt x="521653" y="97283"/>
                  </a:lnTo>
                  <a:lnTo>
                    <a:pt x="523586" y="97053"/>
                  </a:lnTo>
                  <a:lnTo>
                    <a:pt x="524685" y="96623"/>
                  </a:lnTo>
                  <a:lnTo>
                    <a:pt x="525272" y="96506"/>
                  </a:lnTo>
                  <a:lnTo>
                    <a:pt x="525909" y="96541"/>
                  </a:lnTo>
                  <a:lnTo>
                    <a:pt x="526496" y="96689"/>
                  </a:lnTo>
                  <a:lnTo>
                    <a:pt x="527136" y="96719"/>
                  </a:lnTo>
                  <a:lnTo>
                    <a:pt x="527728" y="96589"/>
                  </a:lnTo>
                  <a:lnTo>
                    <a:pt x="528743" y="96019"/>
                  </a:lnTo>
                  <a:lnTo>
                    <a:pt x="529293" y="95860"/>
                  </a:lnTo>
                  <a:lnTo>
                    <a:pt x="529943" y="95949"/>
                  </a:lnTo>
                  <a:lnTo>
                    <a:pt x="532465" y="97088"/>
                  </a:lnTo>
                  <a:lnTo>
                    <a:pt x="533042" y="97225"/>
                  </a:lnTo>
                  <a:lnTo>
                    <a:pt x="533578" y="97255"/>
                  </a:lnTo>
                  <a:lnTo>
                    <a:pt x="533996" y="97004"/>
                  </a:lnTo>
                  <a:lnTo>
                    <a:pt x="534739" y="96247"/>
                  </a:lnTo>
                  <a:lnTo>
                    <a:pt x="535217" y="96019"/>
                  </a:lnTo>
                  <a:lnTo>
                    <a:pt x="535785" y="96025"/>
                  </a:lnTo>
                  <a:lnTo>
                    <a:pt x="536300" y="96245"/>
                  </a:lnTo>
                  <a:lnTo>
                    <a:pt x="537685" y="97242"/>
                  </a:lnTo>
                  <a:lnTo>
                    <a:pt x="538227" y="97497"/>
                  </a:lnTo>
                  <a:lnTo>
                    <a:pt x="539410" y="97894"/>
                  </a:lnTo>
                  <a:lnTo>
                    <a:pt x="540884" y="98784"/>
                  </a:lnTo>
                  <a:lnTo>
                    <a:pt x="541426" y="99009"/>
                  </a:lnTo>
                  <a:lnTo>
                    <a:pt x="542031" y="99205"/>
                  </a:lnTo>
                  <a:lnTo>
                    <a:pt x="542762" y="99552"/>
                  </a:lnTo>
                  <a:lnTo>
                    <a:pt x="543584" y="100053"/>
                  </a:lnTo>
                  <a:lnTo>
                    <a:pt x="544744" y="101170"/>
                  </a:lnTo>
                  <a:lnTo>
                    <a:pt x="545458" y="101748"/>
                  </a:lnTo>
                  <a:lnTo>
                    <a:pt x="546189" y="102114"/>
                  </a:lnTo>
                  <a:lnTo>
                    <a:pt x="546836" y="102279"/>
                  </a:lnTo>
                  <a:lnTo>
                    <a:pt x="547621" y="102662"/>
                  </a:lnTo>
                  <a:lnTo>
                    <a:pt x="548080" y="103426"/>
                  </a:lnTo>
                  <a:lnTo>
                    <a:pt x="548550" y="103930"/>
                  </a:lnTo>
                  <a:lnTo>
                    <a:pt x="548990" y="104233"/>
                  </a:lnTo>
                  <a:lnTo>
                    <a:pt x="549679" y="104416"/>
                  </a:lnTo>
                  <a:lnTo>
                    <a:pt x="550112" y="104589"/>
                  </a:lnTo>
                  <a:lnTo>
                    <a:pt x="551099" y="105100"/>
                  </a:lnTo>
                  <a:lnTo>
                    <a:pt x="552789" y="106437"/>
                  </a:lnTo>
                  <a:lnTo>
                    <a:pt x="554431" y="108053"/>
                  </a:lnTo>
                  <a:lnTo>
                    <a:pt x="555273" y="108571"/>
                  </a:lnTo>
                  <a:lnTo>
                    <a:pt x="555817" y="108519"/>
                  </a:lnTo>
                  <a:lnTo>
                    <a:pt x="556269" y="107453"/>
                  </a:lnTo>
                  <a:lnTo>
                    <a:pt x="556919" y="107317"/>
                  </a:lnTo>
                  <a:lnTo>
                    <a:pt x="557921" y="107628"/>
                  </a:lnTo>
                  <a:lnTo>
                    <a:pt x="559953" y="109139"/>
                  </a:lnTo>
                  <a:lnTo>
                    <a:pt x="560896" y="110141"/>
                  </a:lnTo>
                  <a:lnTo>
                    <a:pt x="561545" y="111128"/>
                  </a:lnTo>
                  <a:lnTo>
                    <a:pt x="561908" y="112211"/>
                  </a:lnTo>
                  <a:lnTo>
                    <a:pt x="562378" y="112756"/>
                  </a:lnTo>
                  <a:lnTo>
                    <a:pt x="562973" y="113053"/>
                  </a:lnTo>
                  <a:lnTo>
                    <a:pt x="563620" y="113083"/>
                  </a:lnTo>
                  <a:lnTo>
                    <a:pt x="564982" y="112912"/>
                  </a:lnTo>
                  <a:lnTo>
                    <a:pt x="565713" y="112994"/>
                  </a:lnTo>
                  <a:lnTo>
                    <a:pt x="565935" y="113347"/>
                  </a:lnTo>
                  <a:lnTo>
                    <a:pt x="565813" y="113761"/>
                  </a:lnTo>
                  <a:lnTo>
                    <a:pt x="565495" y="114201"/>
                  </a:lnTo>
                  <a:lnTo>
                    <a:pt x="565123" y="114629"/>
                  </a:lnTo>
                  <a:lnTo>
                    <a:pt x="564851" y="115198"/>
                  </a:lnTo>
                  <a:lnTo>
                    <a:pt x="564705" y="115872"/>
                  </a:lnTo>
                  <a:lnTo>
                    <a:pt x="565122" y="117109"/>
                  </a:lnTo>
                  <a:lnTo>
                    <a:pt x="565801" y="118060"/>
                  </a:lnTo>
                  <a:lnTo>
                    <a:pt x="567165" y="119472"/>
                  </a:lnTo>
                  <a:lnTo>
                    <a:pt x="567768" y="120311"/>
                  </a:lnTo>
                  <a:lnTo>
                    <a:pt x="568058" y="121041"/>
                  </a:lnTo>
                  <a:lnTo>
                    <a:pt x="567951" y="121609"/>
                  </a:lnTo>
                  <a:lnTo>
                    <a:pt x="567745" y="122260"/>
                  </a:lnTo>
                  <a:lnTo>
                    <a:pt x="567623" y="123005"/>
                  </a:lnTo>
                  <a:lnTo>
                    <a:pt x="567902" y="124219"/>
                  </a:lnTo>
                  <a:lnTo>
                    <a:pt x="568354" y="124806"/>
                  </a:lnTo>
                  <a:lnTo>
                    <a:pt x="568957" y="125138"/>
                  </a:lnTo>
                  <a:lnTo>
                    <a:pt x="569636" y="125197"/>
                  </a:lnTo>
                  <a:lnTo>
                    <a:pt x="571043" y="125079"/>
                  </a:lnTo>
                  <a:lnTo>
                    <a:pt x="573232" y="125097"/>
                  </a:lnTo>
                  <a:lnTo>
                    <a:pt x="573884" y="124997"/>
                  </a:lnTo>
                  <a:lnTo>
                    <a:pt x="574457" y="124780"/>
                  </a:lnTo>
                  <a:lnTo>
                    <a:pt x="576229" y="123408"/>
                  </a:lnTo>
                  <a:lnTo>
                    <a:pt x="576724" y="123120"/>
                  </a:lnTo>
                  <a:lnTo>
                    <a:pt x="577271" y="122950"/>
                  </a:lnTo>
                  <a:lnTo>
                    <a:pt x="577888" y="122969"/>
                  </a:lnTo>
                  <a:lnTo>
                    <a:pt x="578435" y="123118"/>
                  </a:lnTo>
                  <a:lnTo>
                    <a:pt x="579353" y="123601"/>
                  </a:lnTo>
                  <a:lnTo>
                    <a:pt x="579895" y="124217"/>
                  </a:lnTo>
                  <a:lnTo>
                    <a:pt x="580372" y="124969"/>
                  </a:lnTo>
                  <a:lnTo>
                    <a:pt x="580888" y="125974"/>
                  </a:lnTo>
                  <a:lnTo>
                    <a:pt x="581583" y="126471"/>
                  </a:lnTo>
                  <a:lnTo>
                    <a:pt x="583458" y="127301"/>
                  </a:lnTo>
                  <a:lnTo>
                    <a:pt x="584105" y="127963"/>
                  </a:lnTo>
                  <a:lnTo>
                    <a:pt x="584775" y="128956"/>
                  </a:lnTo>
                  <a:lnTo>
                    <a:pt x="585386" y="129353"/>
                  </a:lnTo>
                  <a:lnTo>
                    <a:pt x="586009" y="129519"/>
                  </a:lnTo>
                  <a:lnTo>
                    <a:pt x="586529" y="129550"/>
                  </a:lnTo>
                  <a:lnTo>
                    <a:pt x="586821" y="129891"/>
                  </a:lnTo>
                  <a:lnTo>
                    <a:pt x="586928" y="130492"/>
                  </a:lnTo>
                  <a:lnTo>
                    <a:pt x="586911" y="131154"/>
                  </a:lnTo>
                  <a:lnTo>
                    <a:pt x="587014" y="131921"/>
                  </a:lnTo>
                  <a:lnTo>
                    <a:pt x="587616" y="132394"/>
                  </a:lnTo>
                  <a:lnTo>
                    <a:pt x="588447" y="132725"/>
                  </a:lnTo>
                  <a:lnTo>
                    <a:pt x="589961" y="133581"/>
                  </a:lnTo>
                  <a:lnTo>
                    <a:pt x="590639" y="134208"/>
                  </a:lnTo>
                  <a:lnTo>
                    <a:pt x="590947" y="134926"/>
                  </a:lnTo>
                  <a:lnTo>
                    <a:pt x="590775" y="136262"/>
                  </a:lnTo>
                  <a:lnTo>
                    <a:pt x="591109" y="136596"/>
                  </a:lnTo>
                  <a:lnTo>
                    <a:pt x="591659" y="136728"/>
                  </a:lnTo>
                  <a:lnTo>
                    <a:pt x="593872" y="136723"/>
                  </a:lnTo>
                  <a:lnTo>
                    <a:pt x="594495" y="136860"/>
                  </a:lnTo>
                  <a:lnTo>
                    <a:pt x="594754" y="137247"/>
                  </a:lnTo>
                  <a:lnTo>
                    <a:pt x="594719" y="137773"/>
                  </a:lnTo>
                  <a:lnTo>
                    <a:pt x="594479" y="138336"/>
                  </a:lnTo>
                  <a:lnTo>
                    <a:pt x="594714" y="138606"/>
                  </a:lnTo>
                  <a:lnTo>
                    <a:pt x="595208" y="138667"/>
                  </a:lnTo>
                  <a:lnTo>
                    <a:pt x="597270" y="138617"/>
                  </a:lnTo>
                  <a:lnTo>
                    <a:pt x="597910" y="138505"/>
                  </a:lnTo>
                  <a:lnTo>
                    <a:pt x="598306" y="138166"/>
                  </a:lnTo>
                  <a:lnTo>
                    <a:pt x="598456" y="137675"/>
                  </a:lnTo>
                  <a:lnTo>
                    <a:pt x="598322" y="137126"/>
                  </a:lnTo>
                  <a:lnTo>
                    <a:pt x="598105" y="136608"/>
                  </a:lnTo>
                  <a:lnTo>
                    <a:pt x="597947" y="136031"/>
                  </a:lnTo>
                  <a:lnTo>
                    <a:pt x="597985" y="135428"/>
                  </a:lnTo>
                  <a:lnTo>
                    <a:pt x="598382" y="135094"/>
                  </a:lnTo>
                  <a:lnTo>
                    <a:pt x="599058" y="135048"/>
                  </a:lnTo>
                  <a:lnTo>
                    <a:pt x="600210" y="135553"/>
                  </a:lnTo>
                  <a:lnTo>
                    <a:pt x="601019" y="135831"/>
                  </a:lnTo>
                  <a:lnTo>
                    <a:pt x="603317" y="136145"/>
                  </a:lnTo>
                  <a:lnTo>
                    <a:pt x="604542" y="136891"/>
                  </a:lnTo>
                  <a:lnTo>
                    <a:pt x="605352" y="137299"/>
                  </a:lnTo>
                  <a:lnTo>
                    <a:pt x="606043" y="137554"/>
                  </a:lnTo>
                  <a:lnTo>
                    <a:pt x="606588" y="137491"/>
                  </a:lnTo>
                  <a:lnTo>
                    <a:pt x="607005" y="137193"/>
                  </a:lnTo>
                  <a:lnTo>
                    <a:pt x="607889" y="135816"/>
                  </a:lnTo>
                  <a:lnTo>
                    <a:pt x="608066" y="135378"/>
                  </a:lnTo>
                  <a:lnTo>
                    <a:pt x="608092" y="135071"/>
                  </a:lnTo>
                  <a:lnTo>
                    <a:pt x="607922" y="133979"/>
                  </a:lnTo>
                  <a:lnTo>
                    <a:pt x="607954" y="133371"/>
                  </a:lnTo>
                  <a:lnTo>
                    <a:pt x="608200" y="132885"/>
                  </a:lnTo>
                  <a:lnTo>
                    <a:pt x="608626" y="132563"/>
                  </a:lnTo>
                  <a:lnTo>
                    <a:pt x="609248" y="132393"/>
                  </a:lnTo>
                  <a:lnTo>
                    <a:pt x="609964" y="132471"/>
                  </a:lnTo>
                  <a:lnTo>
                    <a:pt x="610764" y="132725"/>
                  </a:lnTo>
                  <a:lnTo>
                    <a:pt x="611068" y="133142"/>
                  </a:lnTo>
                  <a:lnTo>
                    <a:pt x="610946" y="133532"/>
                  </a:lnTo>
                  <a:lnTo>
                    <a:pt x="610174" y="134300"/>
                  </a:lnTo>
                  <a:lnTo>
                    <a:pt x="610349" y="134618"/>
                  </a:lnTo>
                  <a:lnTo>
                    <a:pt x="610750" y="134892"/>
                  </a:lnTo>
                  <a:lnTo>
                    <a:pt x="611929" y="135274"/>
                  </a:lnTo>
                  <a:lnTo>
                    <a:pt x="612569" y="135417"/>
                  </a:lnTo>
                  <a:lnTo>
                    <a:pt x="613216" y="135483"/>
                  </a:lnTo>
                  <a:lnTo>
                    <a:pt x="613832" y="135396"/>
                  </a:lnTo>
                  <a:lnTo>
                    <a:pt x="614340" y="135115"/>
                  </a:lnTo>
                  <a:lnTo>
                    <a:pt x="614718" y="134711"/>
                  </a:lnTo>
                  <a:lnTo>
                    <a:pt x="615060" y="134254"/>
                  </a:lnTo>
                  <a:lnTo>
                    <a:pt x="615477" y="133825"/>
                  </a:lnTo>
                  <a:lnTo>
                    <a:pt x="615994" y="133568"/>
                  </a:lnTo>
                  <a:lnTo>
                    <a:pt x="616745" y="133598"/>
                  </a:lnTo>
                  <a:lnTo>
                    <a:pt x="617179" y="133955"/>
                  </a:lnTo>
                  <a:lnTo>
                    <a:pt x="617430" y="134532"/>
                  </a:lnTo>
                  <a:lnTo>
                    <a:pt x="617457" y="135229"/>
                  </a:lnTo>
                  <a:lnTo>
                    <a:pt x="617396" y="135908"/>
                  </a:lnTo>
                  <a:lnTo>
                    <a:pt x="617149" y="137251"/>
                  </a:lnTo>
                  <a:lnTo>
                    <a:pt x="617102" y="138066"/>
                  </a:lnTo>
                  <a:lnTo>
                    <a:pt x="617200" y="138975"/>
                  </a:lnTo>
                  <a:lnTo>
                    <a:pt x="617526" y="140154"/>
                  </a:lnTo>
                  <a:lnTo>
                    <a:pt x="617987" y="140717"/>
                  </a:lnTo>
                  <a:lnTo>
                    <a:pt x="618550" y="140997"/>
                  </a:lnTo>
                  <a:lnTo>
                    <a:pt x="619112" y="140940"/>
                  </a:lnTo>
                  <a:lnTo>
                    <a:pt x="619662" y="140753"/>
                  </a:lnTo>
                  <a:lnTo>
                    <a:pt x="620731" y="140250"/>
                  </a:lnTo>
                  <a:lnTo>
                    <a:pt x="621927" y="139858"/>
                  </a:lnTo>
                  <a:lnTo>
                    <a:pt x="622585" y="139711"/>
                  </a:lnTo>
                  <a:lnTo>
                    <a:pt x="623292" y="139630"/>
                  </a:lnTo>
                  <a:lnTo>
                    <a:pt x="624016" y="139631"/>
                  </a:lnTo>
                  <a:lnTo>
                    <a:pt x="624686" y="139733"/>
                  </a:lnTo>
                  <a:lnTo>
                    <a:pt x="625295" y="139924"/>
                  </a:lnTo>
                  <a:lnTo>
                    <a:pt x="626928" y="140639"/>
                  </a:lnTo>
                  <a:lnTo>
                    <a:pt x="627560" y="140706"/>
                  </a:lnTo>
                  <a:lnTo>
                    <a:pt x="628897" y="140520"/>
                  </a:lnTo>
                  <a:lnTo>
                    <a:pt x="629673" y="140568"/>
                  </a:lnTo>
                  <a:lnTo>
                    <a:pt x="630097" y="140937"/>
                  </a:lnTo>
                  <a:lnTo>
                    <a:pt x="630387" y="141449"/>
                  </a:lnTo>
                  <a:lnTo>
                    <a:pt x="630478" y="142045"/>
                  </a:lnTo>
                  <a:lnTo>
                    <a:pt x="630374" y="142642"/>
                  </a:lnTo>
                  <a:lnTo>
                    <a:pt x="630074" y="143093"/>
                  </a:lnTo>
                  <a:lnTo>
                    <a:pt x="629228" y="143819"/>
                  </a:lnTo>
                  <a:lnTo>
                    <a:pt x="628853" y="144252"/>
                  </a:lnTo>
                  <a:lnTo>
                    <a:pt x="628619" y="144791"/>
                  </a:lnTo>
                  <a:lnTo>
                    <a:pt x="628548" y="145418"/>
                  </a:lnTo>
                  <a:lnTo>
                    <a:pt x="628762" y="146125"/>
                  </a:lnTo>
                  <a:lnTo>
                    <a:pt x="629145" y="146885"/>
                  </a:lnTo>
                  <a:lnTo>
                    <a:pt x="631064" y="149063"/>
                  </a:lnTo>
                  <a:lnTo>
                    <a:pt x="631342" y="149640"/>
                  </a:lnTo>
                  <a:lnTo>
                    <a:pt x="631421" y="150248"/>
                  </a:lnTo>
                  <a:lnTo>
                    <a:pt x="631326" y="151058"/>
                  </a:lnTo>
                  <a:lnTo>
                    <a:pt x="631167" y="151507"/>
                  </a:lnTo>
                  <a:lnTo>
                    <a:pt x="630925" y="151929"/>
                  </a:lnTo>
                  <a:lnTo>
                    <a:pt x="630685" y="152462"/>
                  </a:lnTo>
                  <a:lnTo>
                    <a:pt x="630560" y="153130"/>
                  </a:lnTo>
                  <a:lnTo>
                    <a:pt x="630697" y="154068"/>
                  </a:lnTo>
                  <a:lnTo>
                    <a:pt x="631140" y="154496"/>
                  </a:lnTo>
                  <a:lnTo>
                    <a:pt x="631789" y="154657"/>
                  </a:lnTo>
                  <a:lnTo>
                    <a:pt x="633072" y="154389"/>
                  </a:lnTo>
                  <a:lnTo>
                    <a:pt x="637326" y="152956"/>
                  </a:lnTo>
                  <a:lnTo>
                    <a:pt x="640521" y="152191"/>
                  </a:lnTo>
                  <a:lnTo>
                    <a:pt x="641308" y="152139"/>
                  </a:lnTo>
                  <a:lnTo>
                    <a:pt x="642168" y="152193"/>
                  </a:lnTo>
                  <a:lnTo>
                    <a:pt x="643260" y="152522"/>
                  </a:lnTo>
                  <a:lnTo>
                    <a:pt x="643835" y="152974"/>
                  </a:lnTo>
                  <a:lnTo>
                    <a:pt x="644200" y="153527"/>
                  </a:lnTo>
                  <a:lnTo>
                    <a:pt x="644390" y="154140"/>
                  </a:lnTo>
                  <a:lnTo>
                    <a:pt x="644645" y="155438"/>
                  </a:lnTo>
                  <a:lnTo>
                    <a:pt x="644899" y="156263"/>
                  </a:lnTo>
                  <a:lnTo>
                    <a:pt x="645336" y="157164"/>
                  </a:lnTo>
                  <a:lnTo>
                    <a:pt x="646708" y="159382"/>
                  </a:lnTo>
                  <a:lnTo>
                    <a:pt x="646982" y="160143"/>
                  </a:lnTo>
                  <a:lnTo>
                    <a:pt x="646992" y="160757"/>
                  </a:lnTo>
                  <a:lnTo>
                    <a:pt x="646789" y="161284"/>
                  </a:lnTo>
                  <a:lnTo>
                    <a:pt x="646422" y="161682"/>
                  </a:lnTo>
                  <a:lnTo>
                    <a:pt x="645897" y="161963"/>
                  </a:lnTo>
                  <a:lnTo>
                    <a:pt x="643490" y="162698"/>
                  </a:lnTo>
                  <a:lnTo>
                    <a:pt x="641396" y="162783"/>
                  </a:lnTo>
                  <a:lnTo>
                    <a:pt x="640867" y="163010"/>
                  </a:lnTo>
                  <a:lnTo>
                    <a:pt x="640498" y="163414"/>
                  </a:lnTo>
                  <a:lnTo>
                    <a:pt x="640258" y="163965"/>
                  </a:lnTo>
                  <a:lnTo>
                    <a:pt x="640112" y="164586"/>
                  </a:lnTo>
                  <a:lnTo>
                    <a:pt x="640009" y="166028"/>
                  </a:lnTo>
                  <a:lnTo>
                    <a:pt x="640072" y="167493"/>
                  </a:lnTo>
                  <a:lnTo>
                    <a:pt x="640542" y="170154"/>
                  </a:lnTo>
                  <a:lnTo>
                    <a:pt x="640727" y="170773"/>
                  </a:lnTo>
                  <a:lnTo>
                    <a:pt x="643983" y="176926"/>
                  </a:lnTo>
                  <a:lnTo>
                    <a:pt x="644131" y="177463"/>
                  </a:lnTo>
                  <a:lnTo>
                    <a:pt x="644093" y="178066"/>
                  </a:lnTo>
                  <a:lnTo>
                    <a:pt x="643621" y="179120"/>
                  </a:lnTo>
                  <a:lnTo>
                    <a:pt x="643531" y="179777"/>
                  </a:lnTo>
                  <a:lnTo>
                    <a:pt x="643632" y="180520"/>
                  </a:lnTo>
                  <a:lnTo>
                    <a:pt x="644774" y="182374"/>
                  </a:lnTo>
                  <a:lnTo>
                    <a:pt x="644859" y="182722"/>
                  </a:lnTo>
                  <a:lnTo>
                    <a:pt x="645057" y="186248"/>
                  </a:lnTo>
                  <a:lnTo>
                    <a:pt x="645499" y="187852"/>
                  </a:lnTo>
                  <a:lnTo>
                    <a:pt x="645951" y="188931"/>
                  </a:lnTo>
                  <a:lnTo>
                    <a:pt x="646542" y="189737"/>
                  </a:lnTo>
                  <a:lnTo>
                    <a:pt x="648463" y="191616"/>
                  </a:lnTo>
                  <a:lnTo>
                    <a:pt x="652982" y="194779"/>
                  </a:lnTo>
                  <a:lnTo>
                    <a:pt x="653729" y="195495"/>
                  </a:lnTo>
                  <a:lnTo>
                    <a:pt x="654271" y="196112"/>
                  </a:lnTo>
                  <a:lnTo>
                    <a:pt x="655387" y="198132"/>
                  </a:lnTo>
                  <a:lnTo>
                    <a:pt x="656138" y="200066"/>
                  </a:lnTo>
                  <a:lnTo>
                    <a:pt x="657721" y="202568"/>
                  </a:lnTo>
                  <a:lnTo>
                    <a:pt x="659611" y="204607"/>
                  </a:lnTo>
                  <a:lnTo>
                    <a:pt x="661585" y="206138"/>
                  </a:lnTo>
                  <a:lnTo>
                    <a:pt x="663648" y="207231"/>
                  </a:lnTo>
                  <a:lnTo>
                    <a:pt x="668507" y="208717"/>
                  </a:lnTo>
                  <a:lnTo>
                    <a:pt x="679003" y="210574"/>
                  </a:lnTo>
                  <a:lnTo>
                    <a:pt x="680041" y="211064"/>
                  </a:lnTo>
                  <a:lnTo>
                    <a:pt x="680597" y="211570"/>
                  </a:lnTo>
                  <a:lnTo>
                    <a:pt x="680932" y="212171"/>
                  </a:lnTo>
                  <a:lnTo>
                    <a:pt x="681128" y="212755"/>
                  </a:lnTo>
                  <a:lnTo>
                    <a:pt x="681359" y="214083"/>
                  </a:lnTo>
                  <a:lnTo>
                    <a:pt x="681469" y="217061"/>
                  </a:lnTo>
                  <a:lnTo>
                    <a:pt x="681318" y="218492"/>
                  </a:lnTo>
                  <a:lnTo>
                    <a:pt x="679489" y="225322"/>
                  </a:lnTo>
                  <a:lnTo>
                    <a:pt x="679239" y="228161"/>
                  </a:lnTo>
                  <a:lnTo>
                    <a:pt x="679270" y="230407"/>
                  </a:lnTo>
                  <a:lnTo>
                    <a:pt x="679190" y="231104"/>
                  </a:lnTo>
                  <a:lnTo>
                    <a:pt x="678198" y="234846"/>
                  </a:lnTo>
                  <a:lnTo>
                    <a:pt x="678098" y="235508"/>
                  </a:lnTo>
                  <a:lnTo>
                    <a:pt x="678072" y="236224"/>
                  </a:lnTo>
                  <a:lnTo>
                    <a:pt x="678218" y="237612"/>
                  </a:lnTo>
                  <a:lnTo>
                    <a:pt x="678961" y="240020"/>
                  </a:lnTo>
                  <a:lnTo>
                    <a:pt x="679228" y="241331"/>
                  </a:lnTo>
                  <a:lnTo>
                    <a:pt x="679446" y="244261"/>
                  </a:lnTo>
                  <a:lnTo>
                    <a:pt x="679295" y="250872"/>
                  </a:lnTo>
                  <a:lnTo>
                    <a:pt x="679532" y="252195"/>
                  </a:lnTo>
                  <a:lnTo>
                    <a:pt x="684819" y="263216"/>
                  </a:lnTo>
                  <a:lnTo>
                    <a:pt x="685430" y="264083"/>
                  </a:lnTo>
                  <a:lnTo>
                    <a:pt x="685975" y="264718"/>
                  </a:lnTo>
                  <a:lnTo>
                    <a:pt x="688781" y="266809"/>
                  </a:lnTo>
                  <a:lnTo>
                    <a:pt x="689298" y="267480"/>
                  </a:lnTo>
                  <a:lnTo>
                    <a:pt x="689660" y="268129"/>
                  </a:lnTo>
                  <a:lnTo>
                    <a:pt x="689832" y="268755"/>
                  </a:lnTo>
                  <a:lnTo>
                    <a:pt x="690219" y="271508"/>
                  </a:lnTo>
                  <a:lnTo>
                    <a:pt x="690907" y="273964"/>
                  </a:lnTo>
                  <a:lnTo>
                    <a:pt x="692897" y="278342"/>
                  </a:lnTo>
                  <a:lnTo>
                    <a:pt x="693676" y="280721"/>
                  </a:lnTo>
                  <a:lnTo>
                    <a:pt x="693864" y="282116"/>
                  </a:lnTo>
                  <a:lnTo>
                    <a:pt x="693912" y="283570"/>
                  </a:lnTo>
                  <a:lnTo>
                    <a:pt x="693666" y="285671"/>
                  </a:lnTo>
                  <a:lnTo>
                    <a:pt x="692677" y="290064"/>
                  </a:lnTo>
                  <a:lnTo>
                    <a:pt x="692928" y="291116"/>
                  </a:lnTo>
                  <a:lnTo>
                    <a:pt x="693142" y="291735"/>
                  </a:lnTo>
                  <a:lnTo>
                    <a:pt x="695642" y="296383"/>
                  </a:lnTo>
                  <a:lnTo>
                    <a:pt x="697567" y="298184"/>
                  </a:lnTo>
                  <a:lnTo>
                    <a:pt x="703447" y="316486"/>
                  </a:lnTo>
                  <a:lnTo>
                    <a:pt x="704408" y="318327"/>
                  </a:lnTo>
                  <a:lnTo>
                    <a:pt x="706718" y="319197"/>
                  </a:lnTo>
                  <a:lnTo>
                    <a:pt x="707997" y="319493"/>
                  </a:lnTo>
                  <a:lnTo>
                    <a:pt x="708691" y="319537"/>
                  </a:lnTo>
                  <a:lnTo>
                    <a:pt x="709384" y="319505"/>
                  </a:lnTo>
                  <a:lnTo>
                    <a:pt x="709994" y="319336"/>
                  </a:lnTo>
                  <a:lnTo>
                    <a:pt x="710561" y="319103"/>
                  </a:lnTo>
                  <a:lnTo>
                    <a:pt x="714712" y="316877"/>
                  </a:lnTo>
                  <a:lnTo>
                    <a:pt x="715348" y="316750"/>
                  </a:lnTo>
                  <a:lnTo>
                    <a:pt x="716219" y="316918"/>
                  </a:lnTo>
                  <a:lnTo>
                    <a:pt x="716859" y="317376"/>
                  </a:lnTo>
                  <a:lnTo>
                    <a:pt x="718161" y="318702"/>
                  </a:lnTo>
                  <a:lnTo>
                    <a:pt x="718570" y="319215"/>
                  </a:lnTo>
                  <a:lnTo>
                    <a:pt x="718893" y="319763"/>
                  </a:lnTo>
                  <a:lnTo>
                    <a:pt x="719474" y="321269"/>
                  </a:lnTo>
                  <a:lnTo>
                    <a:pt x="729504" y="331107"/>
                  </a:lnTo>
                  <a:lnTo>
                    <a:pt x="729826" y="331620"/>
                  </a:lnTo>
                  <a:lnTo>
                    <a:pt x="731080" y="334946"/>
                  </a:lnTo>
                  <a:lnTo>
                    <a:pt x="731781" y="336221"/>
                  </a:lnTo>
                  <a:lnTo>
                    <a:pt x="732397" y="336928"/>
                  </a:lnTo>
                  <a:lnTo>
                    <a:pt x="736649" y="339917"/>
                  </a:lnTo>
                  <a:lnTo>
                    <a:pt x="737463" y="340825"/>
                  </a:lnTo>
                  <a:lnTo>
                    <a:pt x="737954" y="341670"/>
                  </a:lnTo>
                  <a:lnTo>
                    <a:pt x="737988" y="350651"/>
                  </a:lnTo>
                  <a:lnTo>
                    <a:pt x="737878" y="351924"/>
                  </a:lnTo>
                  <a:lnTo>
                    <a:pt x="737033" y="354466"/>
                  </a:lnTo>
                  <a:lnTo>
                    <a:pt x="736882" y="355834"/>
                  </a:lnTo>
                  <a:lnTo>
                    <a:pt x="736926" y="357295"/>
                  </a:lnTo>
                  <a:lnTo>
                    <a:pt x="737102" y="358685"/>
                  </a:lnTo>
                  <a:lnTo>
                    <a:pt x="737407" y="359956"/>
                  </a:lnTo>
                  <a:lnTo>
                    <a:pt x="739373" y="364398"/>
                  </a:lnTo>
                  <a:lnTo>
                    <a:pt x="740035" y="365455"/>
                  </a:lnTo>
                  <a:lnTo>
                    <a:pt x="740624" y="366187"/>
                  </a:lnTo>
                  <a:lnTo>
                    <a:pt x="741123" y="366469"/>
                  </a:lnTo>
                  <a:lnTo>
                    <a:pt x="741729" y="366662"/>
                  </a:lnTo>
                  <a:lnTo>
                    <a:pt x="742386" y="366802"/>
                  </a:lnTo>
                  <a:lnTo>
                    <a:pt x="744085" y="366819"/>
                  </a:lnTo>
                  <a:lnTo>
                    <a:pt x="745373" y="366968"/>
                  </a:lnTo>
                  <a:lnTo>
                    <a:pt x="746645" y="367396"/>
                  </a:lnTo>
                  <a:lnTo>
                    <a:pt x="748436" y="368667"/>
                  </a:lnTo>
                  <a:lnTo>
                    <a:pt x="749205" y="369499"/>
                  </a:lnTo>
                  <a:lnTo>
                    <a:pt x="749650" y="370291"/>
                  </a:lnTo>
                  <a:lnTo>
                    <a:pt x="749952" y="371568"/>
                  </a:lnTo>
                  <a:lnTo>
                    <a:pt x="750134" y="375308"/>
                  </a:lnTo>
                  <a:lnTo>
                    <a:pt x="750279" y="375964"/>
                  </a:lnTo>
                  <a:lnTo>
                    <a:pt x="751704" y="379806"/>
                  </a:lnTo>
                  <a:lnTo>
                    <a:pt x="751866" y="380581"/>
                  </a:lnTo>
                  <a:lnTo>
                    <a:pt x="751948" y="381362"/>
                  </a:lnTo>
                  <a:lnTo>
                    <a:pt x="751887" y="382801"/>
                  </a:lnTo>
                  <a:lnTo>
                    <a:pt x="751649" y="384145"/>
                  </a:lnTo>
                  <a:lnTo>
                    <a:pt x="751237" y="385319"/>
                  </a:lnTo>
                  <a:lnTo>
                    <a:pt x="750740" y="386386"/>
                  </a:lnTo>
                  <a:lnTo>
                    <a:pt x="750537" y="386949"/>
                  </a:lnTo>
                  <a:lnTo>
                    <a:pt x="750478" y="387594"/>
                  </a:lnTo>
                  <a:lnTo>
                    <a:pt x="750620" y="388268"/>
                  </a:lnTo>
                  <a:lnTo>
                    <a:pt x="751468" y="390331"/>
                  </a:lnTo>
                  <a:lnTo>
                    <a:pt x="751583" y="390940"/>
                  </a:lnTo>
                  <a:lnTo>
                    <a:pt x="751515" y="391562"/>
                  </a:lnTo>
                  <a:lnTo>
                    <a:pt x="751318" y="392125"/>
                  </a:lnTo>
                  <a:lnTo>
                    <a:pt x="750792" y="393187"/>
                  </a:lnTo>
                  <a:lnTo>
                    <a:pt x="750609" y="393797"/>
                  </a:lnTo>
                  <a:lnTo>
                    <a:pt x="750514" y="394561"/>
                  </a:lnTo>
                  <a:lnTo>
                    <a:pt x="750534" y="395390"/>
                  </a:lnTo>
                  <a:lnTo>
                    <a:pt x="750748" y="396431"/>
                  </a:lnTo>
                  <a:lnTo>
                    <a:pt x="751226" y="396909"/>
                  </a:lnTo>
                  <a:lnTo>
                    <a:pt x="751811" y="397126"/>
                  </a:lnTo>
                  <a:lnTo>
                    <a:pt x="752399" y="397106"/>
                  </a:lnTo>
                  <a:lnTo>
                    <a:pt x="752825" y="397045"/>
                  </a:lnTo>
                  <a:lnTo>
                    <a:pt x="759817" y="394825"/>
                  </a:lnTo>
                  <a:lnTo>
                    <a:pt x="760471" y="394687"/>
                  </a:lnTo>
                  <a:lnTo>
                    <a:pt x="761179" y="394626"/>
                  </a:lnTo>
                  <a:lnTo>
                    <a:pt x="761905" y="394641"/>
                  </a:lnTo>
                  <a:lnTo>
                    <a:pt x="762565" y="394734"/>
                  </a:lnTo>
                  <a:lnTo>
                    <a:pt x="763199" y="394909"/>
                  </a:lnTo>
                  <a:lnTo>
                    <a:pt x="763759" y="395138"/>
                  </a:lnTo>
                  <a:lnTo>
                    <a:pt x="764480" y="395598"/>
                  </a:lnTo>
                  <a:lnTo>
                    <a:pt x="766552" y="397639"/>
                  </a:lnTo>
                  <a:lnTo>
                    <a:pt x="767165" y="398472"/>
                  </a:lnTo>
                  <a:lnTo>
                    <a:pt x="767580" y="399211"/>
                  </a:lnTo>
                  <a:lnTo>
                    <a:pt x="767891" y="400471"/>
                  </a:lnTo>
                  <a:lnTo>
                    <a:pt x="767976" y="401145"/>
                  </a:lnTo>
                  <a:lnTo>
                    <a:pt x="767995" y="401808"/>
                  </a:lnTo>
                  <a:lnTo>
                    <a:pt x="767839" y="402419"/>
                  </a:lnTo>
                  <a:lnTo>
                    <a:pt x="767582" y="402922"/>
                  </a:lnTo>
                  <a:lnTo>
                    <a:pt x="765815" y="405095"/>
                  </a:lnTo>
                  <a:lnTo>
                    <a:pt x="765510" y="405587"/>
                  </a:lnTo>
                  <a:lnTo>
                    <a:pt x="765478" y="406404"/>
                  </a:lnTo>
                  <a:lnTo>
                    <a:pt x="765683" y="407481"/>
                  </a:lnTo>
                  <a:lnTo>
                    <a:pt x="767241" y="410691"/>
                  </a:lnTo>
                  <a:lnTo>
                    <a:pt x="767313" y="411004"/>
                  </a:lnTo>
                  <a:lnTo>
                    <a:pt x="767298" y="413680"/>
                  </a:lnTo>
                  <a:lnTo>
                    <a:pt x="767381" y="414355"/>
                  </a:lnTo>
                  <a:lnTo>
                    <a:pt x="768275" y="417638"/>
                  </a:lnTo>
                  <a:lnTo>
                    <a:pt x="768705" y="418247"/>
                  </a:lnTo>
                  <a:lnTo>
                    <a:pt x="769266" y="418600"/>
                  </a:lnTo>
                  <a:lnTo>
                    <a:pt x="771168" y="419057"/>
                  </a:lnTo>
                  <a:lnTo>
                    <a:pt x="773406" y="420009"/>
                  </a:lnTo>
                  <a:lnTo>
                    <a:pt x="773898" y="420310"/>
                  </a:lnTo>
                  <a:lnTo>
                    <a:pt x="775022" y="421295"/>
                  </a:lnTo>
                  <a:lnTo>
                    <a:pt x="778600" y="425169"/>
                  </a:lnTo>
                  <a:lnTo>
                    <a:pt x="779393" y="425830"/>
                  </a:lnTo>
                  <a:lnTo>
                    <a:pt x="779969" y="426143"/>
                  </a:lnTo>
                  <a:lnTo>
                    <a:pt x="782276" y="426995"/>
                  </a:lnTo>
                  <a:lnTo>
                    <a:pt x="782930" y="427135"/>
                  </a:lnTo>
                  <a:lnTo>
                    <a:pt x="795628" y="427915"/>
                  </a:lnTo>
                  <a:lnTo>
                    <a:pt x="796483" y="428162"/>
                  </a:lnTo>
                  <a:lnTo>
                    <a:pt x="797391" y="428586"/>
                  </a:lnTo>
                  <a:lnTo>
                    <a:pt x="798727" y="429519"/>
                  </a:lnTo>
                  <a:lnTo>
                    <a:pt x="799411" y="430163"/>
                  </a:lnTo>
                  <a:lnTo>
                    <a:pt x="799892" y="430760"/>
                  </a:lnTo>
                  <a:lnTo>
                    <a:pt x="801610" y="434528"/>
                  </a:lnTo>
                  <a:lnTo>
                    <a:pt x="802235" y="435243"/>
                  </a:lnTo>
                  <a:lnTo>
                    <a:pt x="802864" y="435633"/>
                  </a:lnTo>
                  <a:lnTo>
                    <a:pt x="803494" y="435596"/>
                  </a:lnTo>
                  <a:lnTo>
                    <a:pt x="803980" y="435340"/>
                  </a:lnTo>
                  <a:lnTo>
                    <a:pt x="804339" y="434896"/>
                  </a:lnTo>
                  <a:lnTo>
                    <a:pt x="804554" y="434350"/>
                  </a:lnTo>
                  <a:lnTo>
                    <a:pt x="804632" y="433693"/>
                  </a:lnTo>
                  <a:lnTo>
                    <a:pt x="804498" y="431615"/>
                  </a:lnTo>
                  <a:lnTo>
                    <a:pt x="804617" y="430993"/>
                  </a:lnTo>
                  <a:lnTo>
                    <a:pt x="804947" y="430524"/>
                  </a:lnTo>
                  <a:lnTo>
                    <a:pt x="805382" y="430145"/>
                  </a:lnTo>
                  <a:lnTo>
                    <a:pt x="805912" y="429877"/>
                  </a:lnTo>
                  <a:lnTo>
                    <a:pt x="806488" y="429651"/>
                  </a:lnTo>
                  <a:lnTo>
                    <a:pt x="807105" y="429490"/>
                  </a:lnTo>
                  <a:lnTo>
                    <a:pt x="807741" y="429400"/>
                  </a:lnTo>
                  <a:lnTo>
                    <a:pt x="808392" y="429452"/>
                  </a:lnTo>
                  <a:lnTo>
                    <a:pt x="809595" y="429752"/>
                  </a:lnTo>
                  <a:lnTo>
                    <a:pt x="810171" y="429786"/>
                  </a:lnTo>
                  <a:lnTo>
                    <a:pt x="810962" y="429554"/>
                  </a:lnTo>
                  <a:lnTo>
                    <a:pt x="811375" y="429352"/>
                  </a:lnTo>
                  <a:lnTo>
                    <a:pt x="811735" y="428996"/>
                  </a:lnTo>
                  <a:lnTo>
                    <a:pt x="812053" y="428539"/>
                  </a:lnTo>
                  <a:lnTo>
                    <a:pt x="812708" y="426833"/>
                  </a:lnTo>
                  <a:lnTo>
                    <a:pt x="813149" y="426566"/>
                  </a:lnTo>
                  <a:lnTo>
                    <a:pt x="813851" y="426671"/>
                  </a:lnTo>
                  <a:lnTo>
                    <a:pt x="815026" y="427557"/>
                  </a:lnTo>
                  <a:lnTo>
                    <a:pt x="815762" y="428017"/>
                  </a:lnTo>
                  <a:lnTo>
                    <a:pt x="816437" y="428188"/>
                  </a:lnTo>
                  <a:lnTo>
                    <a:pt x="816919" y="427992"/>
                  </a:lnTo>
                  <a:lnTo>
                    <a:pt x="817345" y="427731"/>
                  </a:lnTo>
                  <a:lnTo>
                    <a:pt x="817689" y="427464"/>
                  </a:lnTo>
                  <a:lnTo>
                    <a:pt x="817981" y="427292"/>
                  </a:lnTo>
                  <a:lnTo>
                    <a:pt x="819183" y="427236"/>
                  </a:lnTo>
                  <a:lnTo>
                    <a:pt x="821427" y="428304"/>
                  </a:lnTo>
                  <a:lnTo>
                    <a:pt x="821805" y="428485"/>
                  </a:lnTo>
                  <a:lnTo>
                    <a:pt x="821488" y="428584"/>
                  </a:lnTo>
                  <a:lnTo>
                    <a:pt x="819048" y="430918"/>
                  </a:lnTo>
                  <a:lnTo>
                    <a:pt x="818948" y="436085"/>
                  </a:lnTo>
                  <a:lnTo>
                    <a:pt x="820607" y="445911"/>
                  </a:lnTo>
                  <a:lnTo>
                    <a:pt x="819975" y="447815"/>
                  </a:lnTo>
                  <a:lnTo>
                    <a:pt x="818456" y="449393"/>
                  </a:lnTo>
                  <a:lnTo>
                    <a:pt x="814992" y="451815"/>
                  </a:lnTo>
                  <a:lnTo>
                    <a:pt x="811408" y="455925"/>
                  </a:lnTo>
                  <a:lnTo>
                    <a:pt x="809888" y="456524"/>
                  </a:lnTo>
                  <a:lnTo>
                    <a:pt x="803236" y="456929"/>
                  </a:lnTo>
                  <a:lnTo>
                    <a:pt x="800744" y="456543"/>
                  </a:lnTo>
                  <a:lnTo>
                    <a:pt x="793306" y="454190"/>
                  </a:lnTo>
                  <a:lnTo>
                    <a:pt x="791591" y="453038"/>
                  </a:lnTo>
                  <a:lnTo>
                    <a:pt x="790045" y="451438"/>
                  </a:lnTo>
                  <a:lnTo>
                    <a:pt x="788193" y="450080"/>
                  </a:lnTo>
                  <a:lnTo>
                    <a:pt x="785964" y="449517"/>
                  </a:lnTo>
                  <a:lnTo>
                    <a:pt x="783236" y="450252"/>
                  </a:lnTo>
                  <a:lnTo>
                    <a:pt x="781953" y="451104"/>
                  </a:lnTo>
                  <a:lnTo>
                    <a:pt x="778846" y="454628"/>
                  </a:lnTo>
                  <a:lnTo>
                    <a:pt x="777747" y="455275"/>
                  </a:lnTo>
                  <a:lnTo>
                    <a:pt x="775094" y="455693"/>
                  </a:lnTo>
                  <a:lnTo>
                    <a:pt x="772207" y="457324"/>
                  </a:lnTo>
                  <a:lnTo>
                    <a:pt x="764236" y="458981"/>
                  </a:lnTo>
                  <a:lnTo>
                    <a:pt x="761915" y="459940"/>
                  </a:lnTo>
                  <a:lnTo>
                    <a:pt x="759570" y="461412"/>
                  </a:lnTo>
                  <a:lnTo>
                    <a:pt x="757760" y="463153"/>
                  </a:lnTo>
                  <a:lnTo>
                    <a:pt x="757045" y="464909"/>
                  </a:lnTo>
                  <a:lnTo>
                    <a:pt x="755763" y="466117"/>
                  </a:lnTo>
                  <a:lnTo>
                    <a:pt x="746140" y="470125"/>
                  </a:lnTo>
                  <a:lnTo>
                    <a:pt x="744140" y="470636"/>
                  </a:lnTo>
                  <a:lnTo>
                    <a:pt x="739161" y="470945"/>
                  </a:lnTo>
                  <a:lnTo>
                    <a:pt x="731759" y="473176"/>
                  </a:lnTo>
                  <a:lnTo>
                    <a:pt x="729986" y="474051"/>
                  </a:lnTo>
                  <a:lnTo>
                    <a:pt x="728987" y="474997"/>
                  </a:lnTo>
                  <a:lnTo>
                    <a:pt x="728526" y="475820"/>
                  </a:lnTo>
                  <a:lnTo>
                    <a:pt x="728406" y="476856"/>
                  </a:lnTo>
                  <a:lnTo>
                    <a:pt x="728414" y="478395"/>
                  </a:lnTo>
                  <a:lnTo>
                    <a:pt x="728755" y="479514"/>
                  </a:lnTo>
                  <a:lnTo>
                    <a:pt x="729633" y="479538"/>
                  </a:lnTo>
                  <a:lnTo>
                    <a:pt x="730798" y="479094"/>
                  </a:lnTo>
                  <a:lnTo>
                    <a:pt x="732010" y="478810"/>
                  </a:lnTo>
                  <a:lnTo>
                    <a:pt x="734534" y="478510"/>
                  </a:lnTo>
                  <a:lnTo>
                    <a:pt x="741865" y="476419"/>
                  </a:lnTo>
                  <a:lnTo>
                    <a:pt x="761809" y="475499"/>
                  </a:lnTo>
                  <a:lnTo>
                    <a:pt x="770992" y="473903"/>
                  </a:lnTo>
                  <a:lnTo>
                    <a:pt x="772978" y="473282"/>
                  </a:lnTo>
                  <a:lnTo>
                    <a:pt x="777095" y="470583"/>
                  </a:lnTo>
                  <a:lnTo>
                    <a:pt x="778500" y="469964"/>
                  </a:lnTo>
                  <a:lnTo>
                    <a:pt x="780314" y="470789"/>
                  </a:lnTo>
                  <a:lnTo>
                    <a:pt x="781836" y="472707"/>
                  </a:lnTo>
                  <a:lnTo>
                    <a:pt x="782877" y="474933"/>
                  </a:lnTo>
                  <a:lnTo>
                    <a:pt x="783447" y="477646"/>
                  </a:lnTo>
                  <a:lnTo>
                    <a:pt x="783816" y="478569"/>
                  </a:lnTo>
                  <a:lnTo>
                    <a:pt x="784086" y="479632"/>
                  </a:lnTo>
                  <a:lnTo>
                    <a:pt x="783989" y="480975"/>
                  </a:lnTo>
                  <a:lnTo>
                    <a:pt x="783424" y="482255"/>
                  </a:lnTo>
                  <a:lnTo>
                    <a:pt x="781628" y="484480"/>
                  </a:lnTo>
                  <a:lnTo>
                    <a:pt x="780898" y="485685"/>
                  </a:lnTo>
                  <a:lnTo>
                    <a:pt x="780354" y="488141"/>
                  </a:lnTo>
                  <a:lnTo>
                    <a:pt x="780715" y="490248"/>
                  </a:lnTo>
                  <a:lnTo>
                    <a:pt x="782047" y="491140"/>
                  </a:lnTo>
                  <a:lnTo>
                    <a:pt x="785112" y="489770"/>
                  </a:lnTo>
                  <a:lnTo>
                    <a:pt x="786670" y="489840"/>
                  </a:lnTo>
                  <a:lnTo>
                    <a:pt x="787241" y="489652"/>
                  </a:lnTo>
                  <a:lnTo>
                    <a:pt x="787660" y="489026"/>
                  </a:lnTo>
                  <a:lnTo>
                    <a:pt x="787819" y="487785"/>
                  </a:lnTo>
                  <a:lnTo>
                    <a:pt x="788031" y="487299"/>
                  </a:lnTo>
                  <a:lnTo>
                    <a:pt x="791986" y="483306"/>
                  </a:lnTo>
                  <a:lnTo>
                    <a:pt x="794424" y="481901"/>
                  </a:lnTo>
                  <a:lnTo>
                    <a:pt x="796533" y="481476"/>
                  </a:lnTo>
                  <a:lnTo>
                    <a:pt x="801914" y="481716"/>
                  </a:lnTo>
                  <a:lnTo>
                    <a:pt x="802480" y="481519"/>
                  </a:lnTo>
                  <a:lnTo>
                    <a:pt x="804320" y="480526"/>
                  </a:lnTo>
                  <a:lnTo>
                    <a:pt x="805518" y="480142"/>
                  </a:lnTo>
                  <a:lnTo>
                    <a:pt x="806641" y="480093"/>
                  </a:lnTo>
                  <a:lnTo>
                    <a:pt x="809057" y="480256"/>
                  </a:lnTo>
                  <a:lnTo>
                    <a:pt x="810337" y="480132"/>
                  </a:lnTo>
                  <a:lnTo>
                    <a:pt x="815683" y="478490"/>
                  </a:lnTo>
                  <a:lnTo>
                    <a:pt x="820787" y="475916"/>
                  </a:lnTo>
                  <a:lnTo>
                    <a:pt x="849208" y="456473"/>
                  </a:lnTo>
                  <a:lnTo>
                    <a:pt x="857852" y="454780"/>
                  </a:lnTo>
                  <a:lnTo>
                    <a:pt x="859972" y="453725"/>
                  </a:lnTo>
                  <a:lnTo>
                    <a:pt x="862153" y="452316"/>
                  </a:lnTo>
                  <a:lnTo>
                    <a:pt x="870736" y="449413"/>
                  </a:lnTo>
                  <a:lnTo>
                    <a:pt x="873285" y="448182"/>
                  </a:lnTo>
                  <a:lnTo>
                    <a:pt x="876132" y="446270"/>
                  </a:lnTo>
                  <a:lnTo>
                    <a:pt x="878427" y="443864"/>
                  </a:lnTo>
                  <a:lnTo>
                    <a:pt x="879381" y="441169"/>
                  </a:lnTo>
                  <a:lnTo>
                    <a:pt x="880524" y="439211"/>
                  </a:lnTo>
                  <a:lnTo>
                    <a:pt x="883230" y="437943"/>
                  </a:lnTo>
                  <a:lnTo>
                    <a:pt x="888958" y="436900"/>
                  </a:lnTo>
                  <a:lnTo>
                    <a:pt x="888957" y="437609"/>
                  </a:lnTo>
                  <a:lnTo>
                    <a:pt x="888046" y="438019"/>
                  </a:lnTo>
                  <a:lnTo>
                    <a:pt x="887456" y="438504"/>
                  </a:lnTo>
                  <a:lnTo>
                    <a:pt x="887031" y="439119"/>
                  </a:lnTo>
                  <a:lnTo>
                    <a:pt x="886587" y="439958"/>
                  </a:lnTo>
                  <a:lnTo>
                    <a:pt x="888783" y="439530"/>
                  </a:lnTo>
                  <a:lnTo>
                    <a:pt x="891469" y="438384"/>
                  </a:lnTo>
                  <a:lnTo>
                    <a:pt x="894010" y="436959"/>
                  </a:lnTo>
                  <a:lnTo>
                    <a:pt x="895767" y="435701"/>
                  </a:lnTo>
                  <a:lnTo>
                    <a:pt x="897638" y="433585"/>
                  </a:lnTo>
                  <a:lnTo>
                    <a:pt x="900463" y="429093"/>
                  </a:lnTo>
                  <a:lnTo>
                    <a:pt x="902107" y="427061"/>
                  </a:lnTo>
                  <a:lnTo>
                    <a:pt x="905150" y="424397"/>
                  </a:lnTo>
                  <a:lnTo>
                    <a:pt x="908168" y="422330"/>
                  </a:lnTo>
                  <a:lnTo>
                    <a:pt x="923092" y="414832"/>
                  </a:lnTo>
                  <a:lnTo>
                    <a:pt x="926523" y="412059"/>
                  </a:lnTo>
                  <a:lnTo>
                    <a:pt x="927951" y="409022"/>
                  </a:lnTo>
                  <a:lnTo>
                    <a:pt x="927319" y="407137"/>
                  </a:lnTo>
                  <a:lnTo>
                    <a:pt x="926215" y="405075"/>
                  </a:lnTo>
                  <a:lnTo>
                    <a:pt x="925791" y="403145"/>
                  </a:lnTo>
                  <a:lnTo>
                    <a:pt x="927237" y="401600"/>
                  </a:lnTo>
                  <a:lnTo>
                    <a:pt x="929633" y="401342"/>
                  </a:lnTo>
                  <a:lnTo>
                    <a:pt x="931865" y="404749"/>
                  </a:lnTo>
                  <a:lnTo>
                    <a:pt x="934363" y="405526"/>
                  </a:lnTo>
                  <a:lnTo>
                    <a:pt x="934364" y="404669"/>
                  </a:lnTo>
                  <a:lnTo>
                    <a:pt x="933032" y="403902"/>
                  </a:lnTo>
                  <a:lnTo>
                    <a:pt x="932348" y="402624"/>
                  </a:lnTo>
                  <a:lnTo>
                    <a:pt x="932472" y="401226"/>
                  </a:lnTo>
                  <a:lnTo>
                    <a:pt x="933573" y="400044"/>
                  </a:lnTo>
                  <a:lnTo>
                    <a:pt x="935213" y="399692"/>
                  </a:lnTo>
                  <a:lnTo>
                    <a:pt x="940701" y="400765"/>
                  </a:lnTo>
                  <a:lnTo>
                    <a:pt x="943848" y="400360"/>
                  </a:lnTo>
                  <a:lnTo>
                    <a:pt x="945549" y="400522"/>
                  </a:lnTo>
                  <a:lnTo>
                    <a:pt x="947050" y="401635"/>
                  </a:lnTo>
                  <a:lnTo>
                    <a:pt x="947625" y="403109"/>
                  </a:lnTo>
                  <a:lnTo>
                    <a:pt x="947595" y="404862"/>
                  </a:lnTo>
                  <a:lnTo>
                    <a:pt x="947044" y="408664"/>
                  </a:lnTo>
                  <a:lnTo>
                    <a:pt x="947295" y="414063"/>
                  </a:lnTo>
                  <a:lnTo>
                    <a:pt x="947038" y="415712"/>
                  </a:lnTo>
                  <a:lnTo>
                    <a:pt x="946196" y="417240"/>
                  </a:lnTo>
                  <a:lnTo>
                    <a:pt x="945038" y="418058"/>
                  </a:lnTo>
                  <a:lnTo>
                    <a:pt x="943692" y="418699"/>
                  </a:lnTo>
                  <a:lnTo>
                    <a:pt x="942274" y="419619"/>
                  </a:lnTo>
                  <a:lnTo>
                    <a:pt x="939399" y="423362"/>
                  </a:lnTo>
                  <a:lnTo>
                    <a:pt x="938313" y="424367"/>
                  </a:lnTo>
                  <a:lnTo>
                    <a:pt x="937084" y="424887"/>
                  </a:lnTo>
                  <a:lnTo>
                    <a:pt x="935583" y="425127"/>
                  </a:lnTo>
                  <a:lnTo>
                    <a:pt x="931970" y="425214"/>
                  </a:lnTo>
                  <a:lnTo>
                    <a:pt x="944605" y="433181"/>
                  </a:lnTo>
                  <a:lnTo>
                    <a:pt x="946625" y="435013"/>
                  </a:lnTo>
                  <a:lnTo>
                    <a:pt x="947799" y="437067"/>
                  </a:lnTo>
                  <a:lnTo>
                    <a:pt x="947953" y="439436"/>
                  </a:lnTo>
                  <a:lnTo>
                    <a:pt x="946710" y="446279"/>
                  </a:lnTo>
                  <a:lnTo>
                    <a:pt x="947006" y="453013"/>
                  </a:lnTo>
                  <a:lnTo>
                    <a:pt x="947374" y="453648"/>
                  </a:lnTo>
                  <a:lnTo>
                    <a:pt x="948176" y="454321"/>
                  </a:lnTo>
                  <a:lnTo>
                    <a:pt x="949016" y="455237"/>
                  </a:lnTo>
                  <a:lnTo>
                    <a:pt x="949453" y="456543"/>
                  </a:lnTo>
                  <a:lnTo>
                    <a:pt x="948545" y="457931"/>
                  </a:lnTo>
                  <a:lnTo>
                    <a:pt x="947992" y="459208"/>
                  </a:lnTo>
                  <a:lnTo>
                    <a:pt x="947863" y="460514"/>
                  </a:lnTo>
                  <a:lnTo>
                    <a:pt x="948966" y="462969"/>
                  </a:lnTo>
                  <a:lnTo>
                    <a:pt x="952558" y="467669"/>
                  </a:lnTo>
                  <a:lnTo>
                    <a:pt x="953941" y="472504"/>
                  </a:lnTo>
                  <a:lnTo>
                    <a:pt x="955492" y="474373"/>
                  </a:lnTo>
                  <a:lnTo>
                    <a:pt x="962914" y="480697"/>
                  </a:lnTo>
                  <a:lnTo>
                    <a:pt x="964040" y="482640"/>
                  </a:lnTo>
                  <a:lnTo>
                    <a:pt x="965083" y="490377"/>
                  </a:lnTo>
                  <a:lnTo>
                    <a:pt x="965854" y="493010"/>
                  </a:lnTo>
                  <a:lnTo>
                    <a:pt x="966909" y="495140"/>
                  </a:lnTo>
                  <a:lnTo>
                    <a:pt x="964673" y="498204"/>
                  </a:lnTo>
                  <a:lnTo>
                    <a:pt x="962691" y="498273"/>
                  </a:lnTo>
                  <a:lnTo>
                    <a:pt x="957330" y="495116"/>
                  </a:lnTo>
                  <a:lnTo>
                    <a:pt x="958587" y="497778"/>
                  </a:lnTo>
                  <a:lnTo>
                    <a:pt x="959566" y="498652"/>
                  </a:lnTo>
                  <a:lnTo>
                    <a:pt x="960545" y="501198"/>
                  </a:lnTo>
                  <a:lnTo>
                    <a:pt x="959640" y="504810"/>
                  </a:lnTo>
                  <a:lnTo>
                    <a:pt x="957062" y="505971"/>
                  </a:lnTo>
                  <a:lnTo>
                    <a:pt x="954878" y="507427"/>
                  </a:lnTo>
                  <a:lnTo>
                    <a:pt x="953878" y="509476"/>
                  </a:lnTo>
                  <a:lnTo>
                    <a:pt x="953867" y="511628"/>
                  </a:lnTo>
                  <a:lnTo>
                    <a:pt x="951482" y="513379"/>
                  </a:lnTo>
                  <a:lnTo>
                    <a:pt x="948312" y="513267"/>
                  </a:lnTo>
                  <a:lnTo>
                    <a:pt x="945843" y="511690"/>
                  </a:lnTo>
                  <a:lnTo>
                    <a:pt x="943270" y="509724"/>
                  </a:lnTo>
                  <a:lnTo>
                    <a:pt x="940793" y="508148"/>
                  </a:lnTo>
                  <a:lnTo>
                    <a:pt x="939792" y="510004"/>
                  </a:lnTo>
                  <a:lnTo>
                    <a:pt x="939291" y="511274"/>
                  </a:lnTo>
                  <a:lnTo>
                    <a:pt x="940780" y="511671"/>
                  </a:lnTo>
                  <a:lnTo>
                    <a:pt x="941865" y="513828"/>
                  </a:lnTo>
                  <a:lnTo>
                    <a:pt x="943846" y="514618"/>
                  </a:lnTo>
                  <a:lnTo>
                    <a:pt x="943731" y="517457"/>
                  </a:lnTo>
                  <a:lnTo>
                    <a:pt x="944908" y="520007"/>
                  </a:lnTo>
                  <a:lnTo>
                    <a:pt x="946391" y="520894"/>
                  </a:lnTo>
                  <a:lnTo>
                    <a:pt x="947875" y="521585"/>
                  </a:lnTo>
                  <a:lnTo>
                    <a:pt x="947491" y="518940"/>
                  </a:lnTo>
                  <a:lnTo>
                    <a:pt x="947004" y="517176"/>
                  </a:lnTo>
                  <a:lnTo>
                    <a:pt x="947899" y="516495"/>
                  </a:lnTo>
                  <a:lnTo>
                    <a:pt x="950970" y="516801"/>
                  </a:lnTo>
                  <a:lnTo>
                    <a:pt x="957317" y="516142"/>
                  </a:lnTo>
                  <a:lnTo>
                    <a:pt x="960095" y="515370"/>
                  </a:lnTo>
                  <a:lnTo>
                    <a:pt x="961384" y="514790"/>
                  </a:lnTo>
                  <a:lnTo>
                    <a:pt x="961888" y="512348"/>
                  </a:lnTo>
                  <a:lnTo>
                    <a:pt x="961598" y="510489"/>
                  </a:lnTo>
                  <a:lnTo>
                    <a:pt x="961803" y="508437"/>
                  </a:lnTo>
                  <a:lnTo>
                    <a:pt x="962798" y="507171"/>
                  </a:lnTo>
                  <a:lnTo>
                    <a:pt x="964387" y="505713"/>
                  </a:lnTo>
                  <a:lnTo>
                    <a:pt x="965386" y="503177"/>
                  </a:lnTo>
                  <a:lnTo>
                    <a:pt x="966279" y="502595"/>
                  </a:lnTo>
                  <a:lnTo>
                    <a:pt x="969343" y="503587"/>
                  </a:lnTo>
                  <a:lnTo>
                    <a:pt x="972013" y="503894"/>
                  </a:lnTo>
                  <a:lnTo>
                    <a:pt x="974197" y="507225"/>
                  </a:lnTo>
                  <a:lnTo>
                    <a:pt x="977247" y="512683"/>
                  </a:lnTo>
                  <a:lnTo>
                    <a:pt x="979344" y="514546"/>
                  </a:lnTo>
                  <a:lnTo>
                    <a:pt x="981941" y="516225"/>
                  </a:lnTo>
                  <a:lnTo>
                    <a:pt x="984293" y="517109"/>
                  </a:lnTo>
                  <a:lnTo>
                    <a:pt x="986020" y="517040"/>
                  </a:lnTo>
                  <a:lnTo>
                    <a:pt x="987572" y="516765"/>
                  </a:lnTo>
                  <a:lnTo>
                    <a:pt x="988681" y="516974"/>
                  </a:lnTo>
                  <a:lnTo>
                    <a:pt x="989107" y="518338"/>
                  </a:lnTo>
                  <a:lnTo>
                    <a:pt x="988762" y="519196"/>
                  </a:lnTo>
                  <a:lnTo>
                    <a:pt x="987131" y="521467"/>
                  </a:lnTo>
                  <a:lnTo>
                    <a:pt x="986657" y="522679"/>
                  </a:lnTo>
                  <a:lnTo>
                    <a:pt x="988277" y="521798"/>
                  </a:lnTo>
                  <a:lnTo>
                    <a:pt x="989838" y="518826"/>
                  </a:lnTo>
                  <a:lnTo>
                    <a:pt x="991420" y="517917"/>
                  </a:lnTo>
                  <a:lnTo>
                    <a:pt x="991550" y="519177"/>
                  </a:lnTo>
                  <a:lnTo>
                    <a:pt x="991392" y="520287"/>
                  </a:lnTo>
                  <a:lnTo>
                    <a:pt x="990942" y="521303"/>
                  </a:lnTo>
                  <a:lnTo>
                    <a:pt x="990215" y="522261"/>
                  </a:lnTo>
                  <a:lnTo>
                    <a:pt x="989732" y="523398"/>
                  </a:lnTo>
                  <a:lnTo>
                    <a:pt x="990108" y="524520"/>
                  </a:lnTo>
                  <a:lnTo>
                    <a:pt x="991406" y="526596"/>
                  </a:lnTo>
                  <a:lnTo>
                    <a:pt x="992225" y="530434"/>
                  </a:lnTo>
                  <a:lnTo>
                    <a:pt x="993071" y="532481"/>
                  </a:lnTo>
                  <a:lnTo>
                    <a:pt x="994555" y="533662"/>
                  </a:lnTo>
                  <a:lnTo>
                    <a:pt x="995253" y="530715"/>
                  </a:lnTo>
                  <a:lnTo>
                    <a:pt x="995939" y="529383"/>
                  </a:lnTo>
                  <a:lnTo>
                    <a:pt x="997011" y="528202"/>
                  </a:lnTo>
                  <a:lnTo>
                    <a:pt x="998423" y="527255"/>
                  </a:lnTo>
                  <a:lnTo>
                    <a:pt x="998856" y="525908"/>
                  </a:lnTo>
                  <a:lnTo>
                    <a:pt x="998956" y="525143"/>
                  </a:lnTo>
                  <a:lnTo>
                    <a:pt x="999446" y="523806"/>
                  </a:lnTo>
                  <a:lnTo>
                    <a:pt x="999549" y="522275"/>
                  </a:lnTo>
                  <a:lnTo>
                    <a:pt x="1000523" y="520846"/>
                  </a:lnTo>
                  <a:lnTo>
                    <a:pt x="1003246" y="517991"/>
                  </a:lnTo>
                  <a:lnTo>
                    <a:pt x="1006552" y="514853"/>
                  </a:lnTo>
                  <a:lnTo>
                    <a:pt x="1010238" y="513154"/>
                  </a:lnTo>
                  <a:lnTo>
                    <a:pt x="1013649" y="514080"/>
                  </a:lnTo>
                  <a:lnTo>
                    <a:pt x="1015943" y="513399"/>
                  </a:lnTo>
                  <a:lnTo>
                    <a:pt x="1018749" y="513569"/>
                  </a:lnTo>
                  <a:lnTo>
                    <a:pt x="1021601" y="514393"/>
                  </a:lnTo>
                  <a:lnTo>
                    <a:pt x="1024009" y="515710"/>
                  </a:lnTo>
                  <a:lnTo>
                    <a:pt x="1024847" y="511944"/>
                  </a:lnTo>
                  <a:lnTo>
                    <a:pt x="1026960" y="509573"/>
                  </a:lnTo>
                  <a:lnTo>
                    <a:pt x="1029997" y="508122"/>
                  </a:lnTo>
                  <a:lnTo>
                    <a:pt x="1039919" y="505518"/>
                  </a:lnTo>
                  <a:lnTo>
                    <a:pt x="1042736" y="505252"/>
                  </a:lnTo>
                  <a:lnTo>
                    <a:pt x="1045481" y="505545"/>
                  </a:lnTo>
                  <a:lnTo>
                    <a:pt x="1048286" y="506399"/>
                  </a:lnTo>
                  <a:lnTo>
                    <a:pt x="1050657" y="507503"/>
                  </a:lnTo>
                  <a:lnTo>
                    <a:pt x="1057241" y="511736"/>
                  </a:lnTo>
                  <a:lnTo>
                    <a:pt x="1057941" y="512794"/>
                  </a:lnTo>
                  <a:lnTo>
                    <a:pt x="1058196" y="514718"/>
                  </a:lnTo>
                  <a:lnTo>
                    <a:pt x="1057796" y="516265"/>
                  </a:lnTo>
                  <a:lnTo>
                    <a:pt x="1055011" y="521327"/>
                  </a:lnTo>
                  <a:lnTo>
                    <a:pt x="1057285" y="519006"/>
                  </a:lnTo>
                  <a:lnTo>
                    <a:pt x="1058979" y="516664"/>
                  </a:lnTo>
                  <a:lnTo>
                    <a:pt x="1059672" y="519019"/>
                  </a:lnTo>
                  <a:lnTo>
                    <a:pt x="1060081" y="521271"/>
                  </a:lnTo>
                  <a:lnTo>
                    <a:pt x="1060132" y="523576"/>
                  </a:lnTo>
                  <a:lnTo>
                    <a:pt x="1059748" y="526131"/>
                  </a:lnTo>
                  <a:lnTo>
                    <a:pt x="1058841" y="528600"/>
                  </a:lnTo>
                  <a:lnTo>
                    <a:pt x="1056425" y="533179"/>
                  </a:lnTo>
                  <a:lnTo>
                    <a:pt x="1055768" y="535574"/>
                  </a:lnTo>
                  <a:lnTo>
                    <a:pt x="1056561" y="535578"/>
                  </a:lnTo>
                  <a:lnTo>
                    <a:pt x="1058944" y="530812"/>
                  </a:lnTo>
                  <a:lnTo>
                    <a:pt x="1059737" y="530816"/>
                  </a:lnTo>
                  <a:lnTo>
                    <a:pt x="1060364" y="532724"/>
                  </a:lnTo>
                  <a:lnTo>
                    <a:pt x="1061570" y="534877"/>
                  </a:lnTo>
                  <a:lnTo>
                    <a:pt x="1063023" y="536789"/>
                  </a:lnTo>
                  <a:lnTo>
                    <a:pt x="1064463" y="537973"/>
                  </a:lnTo>
                  <a:lnTo>
                    <a:pt x="1062572" y="532204"/>
                  </a:lnTo>
                  <a:lnTo>
                    <a:pt x="1061399" y="526140"/>
                  </a:lnTo>
                  <a:lnTo>
                    <a:pt x="1061573" y="517163"/>
                  </a:lnTo>
                  <a:lnTo>
                    <a:pt x="1060568" y="515170"/>
                  </a:lnTo>
                  <a:lnTo>
                    <a:pt x="1060570" y="514302"/>
                  </a:lnTo>
                  <a:lnTo>
                    <a:pt x="1061946" y="514785"/>
                  </a:lnTo>
                  <a:lnTo>
                    <a:pt x="1062386" y="516178"/>
                  </a:lnTo>
                  <a:lnTo>
                    <a:pt x="1062207" y="519798"/>
                  </a:lnTo>
                  <a:lnTo>
                    <a:pt x="1063256" y="517340"/>
                  </a:lnTo>
                  <a:lnTo>
                    <a:pt x="1063671" y="515467"/>
                  </a:lnTo>
                  <a:lnTo>
                    <a:pt x="1064759" y="514185"/>
                  </a:lnTo>
                  <a:lnTo>
                    <a:pt x="1067766" y="513576"/>
                  </a:lnTo>
                  <a:lnTo>
                    <a:pt x="1070553" y="513779"/>
                  </a:lnTo>
                  <a:lnTo>
                    <a:pt x="1072093" y="514702"/>
                  </a:lnTo>
                  <a:lnTo>
                    <a:pt x="1073222" y="516034"/>
                  </a:lnTo>
                  <a:lnTo>
                    <a:pt x="1074807" y="517517"/>
                  </a:lnTo>
                  <a:lnTo>
                    <a:pt x="1074327" y="515415"/>
                  </a:lnTo>
                  <a:lnTo>
                    <a:pt x="1075093" y="514645"/>
                  </a:lnTo>
                  <a:lnTo>
                    <a:pt x="1076323" y="515137"/>
                  </a:lnTo>
                  <a:lnTo>
                    <a:pt x="1077252" y="516767"/>
                  </a:lnTo>
                  <a:lnTo>
                    <a:pt x="1078257" y="515037"/>
                  </a:lnTo>
                  <a:lnTo>
                    <a:pt x="1080332" y="515198"/>
                  </a:lnTo>
                  <a:lnTo>
                    <a:pt x="1082866" y="516539"/>
                  </a:lnTo>
                  <a:lnTo>
                    <a:pt x="1086884" y="520017"/>
                  </a:lnTo>
                  <a:lnTo>
                    <a:pt x="1088595" y="522043"/>
                  </a:lnTo>
                  <a:lnTo>
                    <a:pt x="1089782" y="524402"/>
                  </a:lnTo>
                  <a:lnTo>
                    <a:pt x="1089958" y="527073"/>
                  </a:lnTo>
                  <a:lnTo>
                    <a:pt x="1091511" y="525095"/>
                  </a:lnTo>
                  <a:lnTo>
                    <a:pt x="1089955" y="521613"/>
                  </a:lnTo>
                  <a:lnTo>
                    <a:pt x="1085171" y="515312"/>
                  </a:lnTo>
                  <a:lnTo>
                    <a:pt x="1083660" y="516021"/>
                  </a:lnTo>
                  <a:lnTo>
                    <a:pt x="1083441" y="515142"/>
                  </a:lnTo>
                  <a:lnTo>
                    <a:pt x="1082808" y="513664"/>
                  </a:lnTo>
                  <a:lnTo>
                    <a:pt x="1085491" y="510554"/>
                  </a:lnTo>
                  <a:lnTo>
                    <a:pt x="1089405" y="507695"/>
                  </a:lnTo>
                  <a:lnTo>
                    <a:pt x="1093427" y="506862"/>
                  </a:lnTo>
                  <a:lnTo>
                    <a:pt x="1096419" y="509830"/>
                  </a:lnTo>
                  <a:lnTo>
                    <a:pt x="1098190" y="502394"/>
                  </a:lnTo>
                  <a:lnTo>
                    <a:pt x="1099535" y="500453"/>
                  </a:lnTo>
                  <a:lnTo>
                    <a:pt x="1102508" y="498746"/>
                  </a:lnTo>
                  <a:lnTo>
                    <a:pt x="1104683" y="498807"/>
                  </a:lnTo>
                  <a:lnTo>
                    <a:pt x="1105659" y="500465"/>
                  </a:lnTo>
                  <a:lnTo>
                    <a:pt x="1105070" y="503559"/>
                  </a:lnTo>
                  <a:lnTo>
                    <a:pt x="1106246" y="502905"/>
                  </a:lnTo>
                  <a:lnTo>
                    <a:pt x="1108219" y="501191"/>
                  </a:lnTo>
                  <a:lnTo>
                    <a:pt x="1109829" y="500521"/>
                  </a:lnTo>
                  <a:lnTo>
                    <a:pt x="1109106" y="502784"/>
                  </a:lnTo>
                  <a:lnTo>
                    <a:pt x="1106436" y="505733"/>
                  </a:lnTo>
                  <a:lnTo>
                    <a:pt x="1105852" y="507111"/>
                  </a:lnTo>
                  <a:lnTo>
                    <a:pt x="1106071" y="509343"/>
                  </a:lnTo>
                  <a:lnTo>
                    <a:pt x="1106835" y="510925"/>
                  </a:lnTo>
                  <a:lnTo>
                    <a:pt x="1108313" y="512092"/>
                  </a:lnTo>
                  <a:lnTo>
                    <a:pt x="1110645" y="513060"/>
                  </a:lnTo>
                  <a:lnTo>
                    <a:pt x="1114750" y="514022"/>
                  </a:lnTo>
                  <a:lnTo>
                    <a:pt x="1115765" y="515018"/>
                  </a:lnTo>
                  <a:lnTo>
                    <a:pt x="1116107" y="517391"/>
                  </a:lnTo>
                  <a:lnTo>
                    <a:pt x="1115833" y="519050"/>
                  </a:lnTo>
                  <a:lnTo>
                    <a:pt x="1115124" y="520996"/>
                  </a:lnTo>
                  <a:lnTo>
                    <a:pt x="1114128" y="522781"/>
                  </a:lnTo>
                  <a:lnTo>
                    <a:pt x="1112992" y="524033"/>
                  </a:lnTo>
                  <a:lnTo>
                    <a:pt x="1112989" y="524892"/>
                  </a:lnTo>
                  <a:lnTo>
                    <a:pt x="1114498" y="524903"/>
                  </a:lnTo>
                  <a:lnTo>
                    <a:pt x="1113568" y="526539"/>
                  </a:lnTo>
                  <a:lnTo>
                    <a:pt x="1110797" y="529021"/>
                  </a:lnTo>
                  <a:lnTo>
                    <a:pt x="1109736" y="530339"/>
                  </a:lnTo>
                  <a:lnTo>
                    <a:pt x="1109327" y="531699"/>
                  </a:lnTo>
                  <a:lnTo>
                    <a:pt x="1108986" y="540947"/>
                  </a:lnTo>
                  <a:lnTo>
                    <a:pt x="1108718" y="542056"/>
                  </a:lnTo>
                  <a:lnTo>
                    <a:pt x="1107575" y="544307"/>
                  </a:lnTo>
                  <a:lnTo>
                    <a:pt x="1106958" y="546926"/>
                  </a:lnTo>
                  <a:lnTo>
                    <a:pt x="1106093" y="547733"/>
                  </a:lnTo>
                  <a:lnTo>
                    <a:pt x="1105048" y="548370"/>
                  </a:lnTo>
                  <a:lnTo>
                    <a:pt x="1104136" y="549176"/>
                  </a:lnTo>
                  <a:lnTo>
                    <a:pt x="1101108" y="554103"/>
                  </a:lnTo>
                  <a:lnTo>
                    <a:pt x="1100611" y="554735"/>
                  </a:lnTo>
                  <a:lnTo>
                    <a:pt x="1100274" y="555442"/>
                  </a:lnTo>
                  <a:lnTo>
                    <a:pt x="1100142" y="561388"/>
                  </a:lnTo>
                  <a:lnTo>
                    <a:pt x="1099851" y="562460"/>
                  </a:lnTo>
                  <a:lnTo>
                    <a:pt x="1099174" y="563277"/>
                  </a:lnTo>
                  <a:lnTo>
                    <a:pt x="1098390" y="564056"/>
                  </a:lnTo>
                  <a:lnTo>
                    <a:pt x="1097765" y="564930"/>
                  </a:lnTo>
                  <a:lnTo>
                    <a:pt x="1097436" y="566029"/>
                  </a:lnTo>
                  <a:lnTo>
                    <a:pt x="1097231" y="568315"/>
                  </a:lnTo>
                  <a:lnTo>
                    <a:pt x="1096949" y="569425"/>
                  </a:lnTo>
                  <a:lnTo>
                    <a:pt x="1094900" y="572007"/>
                  </a:lnTo>
                  <a:lnTo>
                    <a:pt x="1094571" y="573116"/>
                  </a:lnTo>
                  <a:lnTo>
                    <a:pt x="1094690" y="574377"/>
                  </a:lnTo>
                  <a:lnTo>
                    <a:pt x="1095225" y="576537"/>
                  </a:lnTo>
                  <a:lnTo>
                    <a:pt x="1095658" y="582806"/>
                  </a:lnTo>
                  <a:lnTo>
                    <a:pt x="1095226" y="585025"/>
                  </a:lnTo>
                  <a:lnTo>
                    <a:pt x="1088009" y="595120"/>
                  </a:lnTo>
                  <a:lnTo>
                    <a:pt x="1086912" y="596272"/>
                  </a:lnTo>
                  <a:lnTo>
                    <a:pt x="1084215" y="596796"/>
                  </a:lnTo>
                  <a:lnTo>
                    <a:pt x="1081884" y="598164"/>
                  </a:lnTo>
                  <a:lnTo>
                    <a:pt x="1079993" y="600142"/>
                  </a:lnTo>
                  <a:lnTo>
                    <a:pt x="1078592" y="602421"/>
                  </a:lnTo>
                  <a:lnTo>
                    <a:pt x="1081514" y="603429"/>
                  </a:lnTo>
                  <a:lnTo>
                    <a:pt x="1086591" y="602601"/>
                  </a:lnTo>
                  <a:lnTo>
                    <a:pt x="1095279" y="599463"/>
                  </a:lnTo>
                  <a:lnTo>
                    <a:pt x="1097310" y="597870"/>
                  </a:lnTo>
                  <a:lnTo>
                    <a:pt x="1097762" y="596416"/>
                  </a:lnTo>
                  <a:lnTo>
                    <a:pt x="1097740" y="594707"/>
                  </a:lnTo>
                  <a:lnTo>
                    <a:pt x="1098384" y="592358"/>
                  </a:lnTo>
                  <a:lnTo>
                    <a:pt x="1099121" y="591588"/>
                  </a:lnTo>
                  <a:lnTo>
                    <a:pt x="1101434" y="590333"/>
                  </a:lnTo>
                  <a:lnTo>
                    <a:pt x="1102066" y="590095"/>
                  </a:lnTo>
                  <a:lnTo>
                    <a:pt x="1102534" y="589696"/>
                  </a:lnTo>
                  <a:lnTo>
                    <a:pt x="1102903" y="587635"/>
                  </a:lnTo>
                  <a:lnTo>
                    <a:pt x="1103151" y="586908"/>
                  </a:lnTo>
                  <a:lnTo>
                    <a:pt x="1106002" y="584061"/>
                  </a:lnTo>
                  <a:lnTo>
                    <a:pt x="1107181" y="582332"/>
                  </a:lnTo>
                  <a:lnTo>
                    <a:pt x="1107991" y="579816"/>
                  </a:lnTo>
                  <a:lnTo>
                    <a:pt x="1108144" y="577689"/>
                  </a:lnTo>
                  <a:lnTo>
                    <a:pt x="1107890" y="573345"/>
                  </a:lnTo>
                  <a:lnTo>
                    <a:pt x="1108019" y="571198"/>
                  </a:lnTo>
                  <a:lnTo>
                    <a:pt x="1109057" y="567993"/>
                  </a:lnTo>
                  <a:lnTo>
                    <a:pt x="1120150" y="549427"/>
                  </a:lnTo>
                  <a:lnTo>
                    <a:pt x="1122214" y="544354"/>
                  </a:lnTo>
                  <a:lnTo>
                    <a:pt x="1123148" y="540235"/>
                  </a:lnTo>
                  <a:lnTo>
                    <a:pt x="1123301" y="537958"/>
                  </a:lnTo>
                  <a:lnTo>
                    <a:pt x="1123798" y="536394"/>
                  </a:lnTo>
                  <a:lnTo>
                    <a:pt x="1131794" y="520081"/>
                  </a:lnTo>
                  <a:lnTo>
                    <a:pt x="1135046" y="515420"/>
                  </a:lnTo>
                  <a:lnTo>
                    <a:pt x="1138354" y="512478"/>
                  </a:lnTo>
                  <a:lnTo>
                    <a:pt x="1139204" y="512101"/>
                  </a:lnTo>
                  <a:lnTo>
                    <a:pt x="1140167" y="511838"/>
                  </a:lnTo>
                  <a:lnTo>
                    <a:pt x="1141850" y="509674"/>
                  </a:lnTo>
                  <a:lnTo>
                    <a:pt x="1142182" y="507748"/>
                  </a:lnTo>
                  <a:lnTo>
                    <a:pt x="1143832" y="503261"/>
                  </a:lnTo>
                  <a:lnTo>
                    <a:pt x="1144502" y="499517"/>
                  </a:lnTo>
                  <a:lnTo>
                    <a:pt x="1148715" y="497358"/>
                  </a:lnTo>
                  <a:lnTo>
                    <a:pt x="1153025" y="494285"/>
                  </a:lnTo>
                  <a:lnTo>
                    <a:pt x="1157771" y="489660"/>
                  </a:lnTo>
                  <a:lnTo>
                    <a:pt x="1159798" y="484444"/>
                  </a:lnTo>
                  <a:lnTo>
                    <a:pt x="1162823" y="480368"/>
                  </a:lnTo>
                  <a:lnTo>
                    <a:pt x="1167407" y="479705"/>
                  </a:lnTo>
                  <a:lnTo>
                    <a:pt x="1170074" y="478653"/>
                  </a:lnTo>
                  <a:lnTo>
                    <a:pt x="1173007" y="477181"/>
                  </a:lnTo>
                  <a:lnTo>
                    <a:pt x="1174530" y="475909"/>
                  </a:lnTo>
                  <a:lnTo>
                    <a:pt x="1175506" y="475811"/>
                  </a:lnTo>
                  <a:lnTo>
                    <a:pt x="1175393" y="476669"/>
                  </a:lnTo>
                  <a:lnTo>
                    <a:pt x="1173324" y="478900"/>
                  </a:lnTo>
                  <a:lnTo>
                    <a:pt x="1171258" y="480271"/>
                  </a:lnTo>
                  <a:lnTo>
                    <a:pt x="1170920" y="483053"/>
                  </a:lnTo>
                  <a:lnTo>
                    <a:pt x="1170045" y="484867"/>
                  </a:lnTo>
                  <a:lnTo>
                    <a:pt x="1169051" y="488821"/>
                  </a:lnTo>
                  <a:lnTo>
                    <a:pt x="1166878" y="490300"/>
                  </a:lnTo>
                  <a:lnTo>
                    <a:pt x="1166116" y="491149"/>
                  </a:lnTo>
                  <a:lnTo>
                    <a:pt x="1165354" y="491892"/>
                  </a:lnTo>
                  <a:lnTo>
                    <a:pt x="1165026" y="492424"/>
                  </a:lnTo>
                  <a:lnTo>
                    <a:pt x="1165452" y="494142"/>
                  </a:lnTo>
                  <a:lnTo>
                    <a:pt x="1165331" y="496818"/>
                  </a:lnTo>
                  <a:lnTo>
                    <a:pt x="1163910" y="499482"/>
                  </a:lnTo>
                  <a:lnTo>
                    <a:pt x="1162383" y="501716"/>
                  </a:lnTo>
                  <a:lnTo>
                    <a:pt x="1159236" y="502544"/>
                  </a:lnTo>
                  <a:lnTo>
                    <a:pt x="1157387" y="504133"/>
                  </a:lnTo>
                  <a:lnTo>
                    <a:pt x="1156617" y="506482"/>
                  </a:lnTo>
                  <a:lnTo>
                    <a:pt x="1154985" y="507753"/>
                  </a:lnTo>
                  <a:lnTo>
                    <a:pt x="1154872" y="508609"/>
                  </a:lnTo>
                  <a:lnTo>
                    <a:pt x="1156720" y="508703"/>
                  </a:lnTo>
                  <a:lnTo>
                    <a:pt x="1158450" y="508213"/>
                  </a:lnTo>
                  <a:lnTo>
                    <a:pt x="1159648" y="507046"/>
                  </a:lnTo>
                  <a:lnTo>
                    <a:pt x="1160742" y="504914"/>
                  </a:lnTo>
                  <a:lnTo>
                    <a:pt x="1163781" y="503764"/>
                  </a:lnTo>
                  <a:lnTo>
                    <a:pt x="1166931" y="501973"/>
                  </a:lnTo>
                  <a:lnTo>
                    <a:pt x="1168353" y="499096"/>
                  </a:lnTo>
                  <a:lnTo>
                    <a:pt x="1169123" y="496747"/>
                  </a:lnTo>
                  <a:lnTo>
                    <a:pt x="1170340" y="495892"/>
                  </a:lnTo>
                  <a:lnTo>
                    <a:pt x="1171180" y="494555"/>
                  </a:lnTo>
                  <a:lnTo>
                    <a:pt x="1172244" y="493949"/>
                  </a:lnTo>
                  <a:lnTo>
                    <a:pt x="1172533" y="493494"/>
                  </a:lnTo>
                  <a:lnTo>
                    <a:pt x="1171519" y="491227"/>
                  </a:lnTo>
                  <a:lnTo>
                    <a:pt x="1171465" y="490387"/>
                  </a:lnTo>
                  <a:lnTo>
                    <a:pt x="1172435" y="489611"/>
                  </a:lnTo>
                  <a:lnTo>
                    <a:pt x="1174572" y="488706"/>
                  </a:lnTo>
                  <a:lnTo>
                    <a:pt x="1175466" y="488070"/>
                  </a:lnTo>
                  <a:lnTo>
                    <a:pt x="1175783" y="487606"/>
                  </a:lnTo>
                  <a:lnTo>
                    <a:pt x="1176463" y="486212"/>
                  </a:lnTo>
                  <a:lnTo>
                    <a:pt x="1176593" y="485700"/>
                  </a:lnTo>
                  <a:lnTo>
                    <a:pt x="1176778" y="485263"/>
                  </a:lnTo>
                  <a:lnTo>
                    <a:pt x="1177217" y="485304"/>
                  </a:lnTo>
                  <a:lnTo>
                    <a:pt x="1177740" y="485430"/>
                  </a:lnTo>
                  <a:lnTo>
                    <a:pt x="1178567" y="485185"/>
                  </a:lnTo>
                  <a:lnTo>
                    <a:pt x="1179723" y="485177"/>
                  </a:lnTo>
                  <a:lnTo>
                    <a:pt x="1180229" y="484948"/>
                  </a:lnTo>
                  <a:lnTo>
                    <a:pt x="1180523" y="484456"/>
                  </a:lnTo>
                  <a:lnTo>
                    <a:pt x="1180480" y="483467"/>
                  </a:lnTo>
                  <a:lnTo>
                    <a:pt x="1180637" y="482992"/>
                  </a:lnTo>
                  <a:lnTo>
                    <a:pt x="1189392" y="470474"/>
                  </a:lnTo>
                  <a:lnTo>
                    <a:pt x="1189554" y="470018"/>
                  </a:lnTo>
                  <a:lnTo>
                    <a:pt x="1189509" y="469523"/>
                  </a:lnTo>
                  <a:lnTo>
                    <a:pt x="1189511" y="469029"/>
                  </a:lnTo>
                  <a:lnTo>
                    <a:pt x="1189834" y="468518"/>
                  </a:lnTo>
                  <a:lnTo>
                    <a:pt x="1190307" y="468327"/>
                  </a:lnTo>
                  <a:lnTo>
                    <a:pt x="1191506" y="468263"/>
                  </a:lnTo>
                  <a:lnTo>
                    <a:pt x="1191851" y="468154"/>
                  </a:lnTo>
                  <a:lnTo>
                    <a:pt x="1193215" y="466786"/>
                  </a:lnTo>
                  <a:lnTo>
                    <a:pt x="1193756" y="466100"/>
                  </a:lnTo>
                  <a:lnTo>
                    <a:pt x="1194237" y="465041"/>
                  </a:lnTo>
                  <a:lnTo>
                    <a:pt x="1196443" y="459780"/>
                  </a:lnTo>
                  <a:lnTo>
                    <a:pt x="1198712" y="455882"/>
                  </a:lnTo>
                  <a:lnTo>
                    <a:pt x="1200431" y="456161"/>
                  </a:lnTo>
                  <a:lnTo>
                    <a:pt x="1201742" y="458527"/>
                  </a:lnTo>
                  <a:lnTo>
                    <a:pt x="1203185" y="461027"/>
                  </a:lnTo>
                  <a:lnTo>
                    <a:pt x="1204537" y="464289"/>
                  </a:lnTo>
                  <a:lnTo>
                    <a:pt x="1208050" y="470788"/>
                  </a:lnTo>
                  <a:lnTo>
                    <a:pt x="1209684" y="472670"/>
                  </a:lnTo>
                  <a:lnTo>
                    <a:pt x="1210771" y="474454"/>
                  </a:lnTo>
                  <a:lnTo>
                    <a:pt x="1211742" y="476899"/>
                  </a:lnTo>
                  <a:lnTo>
                    <a:pt x="1212758" y="478728"/>
                  </a:lnTo>
                  <a:lnTo>
                    <a:pt x="1214047" y="478610"/>
                  </a:lnTo>
                  <a:lnTo>
                    <a:pt x="1216536" y="482274"/>
                  </a:lnTo>
                  <a:lnTo>
                    <a:pt x="1217934" y="483090"/>
                  </a:lnTo>
                  <a:lnTo>
                    <a:pt x="1220750" y="483370"/>
                  </a:lnTo>
                  <a:lnTo>
                    <a:pt x="1222290" y="483890"/>
                  </a:lnTo>
                  <a:lnTo>
                    <a:pt x="1223511" y="485134"/>
                  </a:lnTo>
                  <a:lnTo>
                    <a:pt x="1224439" y="486665"/>
                  </a:lnTo>
                  <a:lnTo>
                    <a:pt x="1225088" y="488118"/>
                  </a:lnTo>
                  <a:lnTo>
                    <a:pt x="1225894" y="486157"/>
                  </a:lnTo>
                  <a:lnTo>
                    <a:pt x="1225554" y="483979"/>
                  </a:lnTo>
                  <a:lnTo>
                    <a:pt x="1224809" y="481797"/>
                  </a:lnTo>
                  <a:lnTo>
                    <a:pt x="1224403" y="479852"/>
                  </a:lnTo>
                  <a:lnTo>
                    <a:pt x="1223432" y="477518"/>
                  </a:lnTo>
                  <a:lnTo>
                    <a:pt x="1219349" y="473474"/>
                  </a:lnTo>
                  <a:lnTo>
                    <a:pt x="1218837" y="470754"/>
                  </a:lnTo>
                  <a:lnTo>
                    <a:pt x="1220927" y="471997"/>
                  </a:lnTo>
                  <a:lnTo>
                    <a:pt x="1222888" y="472465"/>
                  </a:lnTo>
                  <a:lnTo>
                    <a:pt x="1225191" y="472283"/>
                  </a:lnTo>
                  <a:lnTo>
                    <a:pt x="1231256" y="470777"/>
                  </a:lnTo>
                  <a:lnTo>
                    <a:pt x="1233578" y="469644"/>
                  </a:lnTo>
                  <a:lnTo>
                    <a:pt x="1235468" y="468152"/>
                  </a:lnTo>
                  <a:lnTo>
                    <a:pt x="1237133" y="466247"/>
                  </a:lnTo>
                  <a:lnTo>
                    <a:pt x="1236110" y="466031"/>
                  </a:lnTo>
                  <a:lnTo>
                    <a:pt x="1232381" y="466198"/>
                  </a:lnTo>
                  <a:lnTo>
                    <a:pt x="1231075" y="466035"/>
                  </a:lnTo>
                  <a:lnTo>
                    <a:pt x="1229854" y="465668"/>
                  </a:lnTo>
                  <a:lnTo>
                    <a:pt x="1228714" y="465171"/>
                  </a:lnTo>
                  <a:lnTo>
                    <a:pt x="1227641" y="464516"/>
                  </a:lnTo>
                  <a:lnTo>
                    <a:pt x="1226429" y="465521"/>
                  </a:lnTo>
                  <a:lnTo>
                    <a:pt x="1224420" y="466172"/>
                  </a:lnTo>
                  <a:lnTo>
                    <a:pt x="1222027" y="466372"/>
                  </a:lnTo>
                  <a:lnTo>
                    <a:pt x="1219640" y="466068"/>
                  </a:lnTo>
                  <a:lnTo>
                    <a:pt x="1217276" y="465000"/>
                  </a:lnTo>
                  <a:lnTo>
                    <a:pt x="1216504" y="463518"/>
                  </a:lnTo>
                  <a:lnTo>
                    <a:pt x="1216710" y="461542"/>
                  </a:lnTo>
                  <a:lnTo>
                    <a:pt x="1217302" y="458926"/>
                  </a:lnTo>
                  <a:lnTo>
                    <a:pt x="1218124" y="449595"/>
                  </a:lnTo>
                  <a:lnTo>
                    <a:pt x="1218965" y="444374"/>
                  </a:lnTo>
                  <a:lnTo>
                    <a:pt x="1222318" y="440150"/>
                  </a:lnTo>
                  <a:lnTo>
                    <a:pt x="1224430" y="437251"/>
                  </a:lnTo>
                  <a:lnTo>
                    <a:pt x="1225900" y="438851"/>
                  </a:lnTo>
                  <a:lnTo>
                    <a:pt x="1225262" y="442619"/>
                  </a:lnTo>
                  <a:lnTo>
                    <a:pt x="1225612" y="446276"/>
                  </a:lnTo>
                  <a:lnTo>
                    <a:pt x="1227415" y="446927"/>
                  </a:lnTo>
                  <a:lnTo>
                    <a:pt x="1235541" y="448521"/>
                  </a:lnTo>
                  <a:lnTo>
                    <a:pt x="1236137" y="448257"/>
                  </a:lnTo>
                  <a:lnTo>
                    <a:pt x="1236491" y="446031"/>
                  </a:lnTo>
                  <a:lnTo>
                    <a:pt x="1237093" y="444348"/>
                  </a:lnTo>
                  <a:lnTo>
                    <a:pt x="1237864" y="438638"/>
                  </a:lnTo>
                  <a:lnTo>
                    <a:pt x="1239626" y="433917"/>
                  </a:lnTo>
                  <a:lnTo>
                    <a:pt x="1242384" y="431521"/>
                  </a:lnTo>
                  <a:lnTo>
                    <a:pt x="1245993" y="434115"/>
                  </a:lnTo>
                  <a:lnTo>
                    <a:pt x="1245171" y="432287"/>
                  </a:lnTo>
                  <a:lnTo>
                    <a:pt x="1243775" y="430920"/>
                  </a:lnTo>
                  <a:lnTo>
                    <a:pt x="1242898" y="429567"/>
                  </a:lnTo>
                  <a:lnTo>
                    <a:pt x="1243641" y="427822"/>
                  </a:lnTo>
                  <a:lnTo>
                    <a:pt x="1242776" y="427103"/>
                  </a:lnTo>
                  <a:lnTo>
                    <a:pt x="1243648" y="426254"/>
                  </a:lnTo>
                  <a:lnTo>
                    <a:pt x="1245005" y="426857"/>
                  </a:lnTo>
                  <a:lnTo>
                    <a:pt x="1246258" y="426487"/>
                  </a:lnTo>
                  <a:lnTo>
                    <a:pt x="1247592" y="425821"/>
                  </a:lnTo>
                  <a:lnTo>
                    <a:pt x="1249195" y="425455"/>
                  </a:lnTo>
                  <a:lnTo>
                    <a:pt x="1247837" y="424900"/>
                  </a:lnTo>
                  <a:lnTo>
                    <a:pt x="1246383" y="424940"/>
                  </a:lnTo>
                  <a:lnTo>
                    <a:pt x="1243218" y="425392"/>
                  </a:lnTo>
                  <a:lnTo>
                    <a:pt x="1242824" y="424809"/>
                  </a:lnTo>
                  <a:lnTo>
                    <a:pt x="1241294" y="421473"/>
                  </a:lnTo>
                  <a:lnTo>
                    <a:pt x="1240739" y="418724"/>
                  </a:lnTo>
                  <a:lnTo>
                    <a:pt x="1241241" y="417359"/>
                  </a:lnTo>
                  <a:lnTo>
                    <a:pt x="1242872" y="416919"/>
                  </a:lnTo>
                  <a:lnTo>
                    <a:pt x="1248297" y="416874"/>
                  </a:lnTo>
                  <a:lnTo>
                    <a:pt x="1250437" y="416645"/>
                  </a:lnTo>
                  <a:lnTo>
                    <a:pt x="1252111" y="415963"/>
                  </a:lnTo>
                  <a:lnTo>
                    <a:pt x="1253350" y="414624"/>
                  </a:lnTo>
                  <a:lnTo>
                    <a:pt x="1253580" y="413628"/>
                  </a:lnTo>
                  <a:lnTo>
                    <a:pt x="1253685" y="412286"/>
                  </a:lnTo>
                  <a:lnTo>
                    <a:pt x="1253893" y="411142"/>
                  </a:lnTo>
                  <a:lnTo>
                    <a:pt x="1254486" y="410644"/>
                  </a:lnTo>
                  <a:lnTo>
                    <a:pt x="1254681" y="410180"/>
                  </a:lnTo>
                  <a:lnTo>
                    <a:pt x="1256125" y="408256"/>
                  </a:lnTo>
                  <a:lnTo>
                    <a:pt x="1256476" y="407942"/>
                  </a:lnTo>
                  <a:lnTo>
                    <a:pt x="1256734" y="405241"/>
                  </a:lnTo>
                  <a:lnTo>
                    <a:pt x="1257292" y="402785"/>
                  </a:lnTo>
                  <a:lnTo>
                    <a:pt x="1257500" y="402703"/>
                  </a:lnTo>
                  <a:lnTo>
                    <a:pt x="1258007" y="402289"/>
                  </a:lnTo>
                  <a:lnTo>
                    <a:pt x="1258562" y="401754"/>
                  </a:lnTo>
                  <a:lnTo>
                    <a:pt x="1258885" y="401235"/>
                  </a:lnTo>
                  <a:lnTo>
                    <a:pt x="1258260" y="399494"/>
                  </a:lnTo>
                  <a:lnTo>
                    <a:pt x="1258168" y="398877"/>
                  </a:lnTo>
                  <a:lnTo>
                    <a:pt x="1258814" y="395900"/>
                  </a:lnTo>
                  <a:lnTo>
                    <a:pt x="1258914" y="394549"/>
                  </a:lnTo>
                  <a:lnTo>
                    <a:pt x="1258541" y="393435"/>
                  </a:lnTo>
                  <a:lnTo>
                    <a:pt x="1257732" y="392680"/>
                  </a:lnTo>
                  <a:lnTo>
                    <a:pt x="1256918" y="392056"/>
                  </a:lnTo>
                  <a:lnTo>
                    <a:pt x="1256547" y="391436"/>
                  </a:lnTo>
                  <a:lnTo>
                    <a:pt x="1256746" y="389219"/>
                  </a:lnTo>
                  <a:lnTo>
                    <a:pt x="1257348" y="387528"/>
                  </a:lnTo>
                  <a:lnTo>
                    <a:pt x="1262306" y="381018"/>
                  </a:lnTo>
                  <a:lnTo>
                    <a:pt x="1270886" y="373915"/>
                  </a:lnTo>
                  <a:lnTo>
                    <a:pt x="1272348" y="375535"/>
                  </a:lnTo>
                  <a:lnTo>
                    <a:pt x="1272826" y="376435"/>
                  </a:lnTo>
                  <a:lnTo>
                    <a:pt x="1273245" y="377857"/>
                  </a:lnTo>
                  <a:lnTo>
                    <a:pt x="1273199" y="378640"/>
                  </a:lnTo>
                  <a:lnTo>
                    <a:pt x="1272527" y="380087"/>
                  </a:lnTo>
                  <a:lnTo>
                    <a:pt x="1272518" y="380982"/>
                  </a:lnTo>
                  <a:lnTo>
                    <a:pt x="1272777" y="381190"/>
                  </a:lnTo>
                  <a:lnTo>
                    <a:pt x="1273851" y="381893"/>
                  </a:lnTo>
                  <a:lnTo>
                    <a:pt x="1274091" y="382194"/>
                  </a:lnTo>
                  <a:lnTo>
                    <a:pt x="1274948" y="383677"/>
                  </a:lnTo>
                  <a:lnTo>
                    <a:pt x="1278752" y="387497"/>
                  </a:lnTo>
                  <a:lnTo>
                    <a:pt x="1279620" y="387777"/>
                  </a:lnTo>
                  <a:lnTo>
                    <a:pt x="1281502" y="383062"/>
                  </a:lnTo>
                  <a:lnTo>
                    <a:pt x="1289440" y="378156"/>
                  </a:lnTo>
                  <a:lnTo>
                    <a:pt x="1290808" y="375495"/>
                  </a:lnTo>
                  <a:lnTo>
                    <a:pt x="1292684" y="375229"/>
                  </a:lnTo>
                  <a:lnTo>
                    <a:pt x="1296023" y="376276"/>
                  </a:lnTo>
                  <a:lnTo>
                    <a:pt x="1298204" y="377511"/>
                  </a:lnTo>
                  <a:lnTo>
                    <a:pt x="1297638" y="376012"/>
                  </a:lnTo>
                  <a:lnTo>
                    <a:pt x="1295920" y="374568"/>
                  </a:lnTo>
                  <a:lnTo>
                    <a:pt x="1295579" y="371653"/>
                  </a:lnTo>
                  <a:lnTo>
                    <a:pt x="1295674" y="367892"/>
                  </a:lnTo>
                  <a:lnTo>
                    <a:pt x="1296693" y="365847"/>
                  </a:lnTo>
                  <a:lnTo>
                    <a:pt x="1297063" y="364149"/>
                  </a:lnTo>
                  <a:lnTo>
                    <a:pt x="1297500" y="363161"/>
                  </a:lnTo>
                  <a:lnTo>
                    <a:pt x="1299717" y="365178"/>
                  </a:lnTo>
                  <a:lnTo>
                    <a:pt x="1301432" y="367118"/>
                  </a:lnTo>
                  <a:lnTo>
                    <a:pt x="1302065" y="369469"/>
                  </a:lnTo>
                  <a:lnTo>
                    <a:pt x="1301968" y="371461"/>
                  </a:lnTo>
                  <a:lnTo>
                    <a:pt x="1304691" y="371121"/>
                  </a:lnTo>
                  <a:lnTo>
                    <a:pt x="1307198" y="372326"/>
                  </a:lnTo>
                  <a:lnTo>
                    <a:pt x="1308201" y="375043"/>
                  </a:lnTo>
                  <a:lnTo>
                    <a:pt x="1308256" y="380228"/>
                  </a:lnTo>
                  <a:lnTo>
                    <a:pt x="1307476" y="381524"/>
                  </a:lnTo>
                  <a:lnTo>
                    <a:pt x="1305983" y="382774"/>
                  </a:lnTo>
                  <a:lnTo>
                    <a:pt x="1305027" y="384003"/>
                  </a:lnTo>
                  <a:lnTo>
                    <a:pt x="1305843" y="385272"/>
                  </a:lnTo>
                  <a:lnTo>
                    <a:pt x="1306731" y="385199"/>
                  </a:lnTo>
                  <a:lnTo>
                    <a:pt x="1315552" y="381568"/>
                  </a:lnTo>
                  <a:lnTo>
                    <a:pt x="1318602" y="379695"/>
                  </a:lnTo>
                  <a:lnTo>
                    <a:pt x="1320470" y="378198"/>
                  </a:lnTo>
                  <a:lnTo>
                    <a:pt x="1322024" y="376316"/>
                  </a:lnTo>
                  <a:lnTo>
                    <a:pt x="1323087" y="372245"/>
                  </a:lnTo>
                  <a:lnTo>
                    <a:pt x="1324274" y="371539"/>
                  </a:lnTo>
                  <a:lnTo>
                    <a:pt x="1323233" y="369069"/>
                  </a:lnTo>
                  <a:lnTo>
                    <a:pt x="1323561" y="364980"/>
                  </a:lnTo>
                  <a:lnTo>
                    <a:pt x="1324839" y="365519"/>
                  </a:lnTo>
                  <a:lnTo>
                    <a:pt x="1326492" y="366510"/>
                  </a:lnTo>
                  <a:lnTo>
                    <a:pt x="1328890" y="368776"/>
                  </a:lnTo>
                  <a:lnTo>
                    <a:pt x="1328351" y="370628"/>
                  </a:lnTo>
                  <a:lnTo>
                    <a:pt x="1329333" y="371821"/>
                  </a:lnTo>
                  <a:lnTo>
                    <a:pt x="1329919" y="372835"/>
                  </a:lnTo>
                  <a:lnTo>
                    <a:pt x="1330144" y="374144"/>
                  </a:lnTo>
                  <a:lnTo>
                    <a:pt x="1330534" y="375483"/>
                  </a:lnTo>
                  <a:lnTo>
                    <a:pt x="1331059" y="376282"/>
                  </a:lnTo>
                  <a:lnTo>
                    <a:pt x="1332248" y="377584"/>
                  </a:lnTo>
                  <a:lnTo>
                    <a:pt x="1334075" y="380452"/>
                  </a:lnTo>
                  <a:lnTo>
                    <a:pt x="1334750" y="382317"/>
                  </a:lnTo>
                  <a:lnTo>
                    <a:pt x="1334708" y="384312"/>
                  </a:lnTo>
                  <a:lnTo>
                    <a:pt x="1333648" y="386481"/>
                  </a:lnTo>
                  <a:lnTo>
                    <a:pt x="1342077" y="386592"/>
                  </a:lnTo>
                  <a:lnTo>
                    <a:pt x="1343867" y="387343"/>
                  </a:lnTo>
                  <a:lnTo>
                    <a:pt x="1344109" y="390825"/>
                  </a:lnTo>
                  <a:lnTo>
                    <a:pt x="1345646" y="392124"/>
                  </a:lnTo>
                  <a:lnTo>
                    <a:pt x="1345653" y="390762"/>
                  </a:lnTo>
                  <a:lnTo>
                    <a:pt x="1345915" y="389506"/>
                  </a:lnTo>
                  <a:lnTo>
                    <a:pt x="1346445" y="388394"/>
                  </a:lnTo>
                  <a:lnTo>
                    <a:pt x="1347258" y="387370"/>
                  </a:lnTo>
                  <a:lnTo>
                    <a:pt x="1346618" y="386932"/>
                  </a:lnTo>
                  <a:lnTo>
                    <a:pt x="1346115" y="386403"/>
                  </a:lnTo>
                  <a:lnTo>
                    <a:pt x="1345803" y="385671"/>
                  </a:lnTo>
                  <a:lnTo>
                    <a:pt x="1345685" y="384625"/>
                  </a:lnTo>
                  <a:lnTo>
                    <a:pt x="1343245" y="383418"/>
                  </a:lnTo>
                  <a:lnTo>
                    <a:pt x="1340403" y="379528"/>
                  </a:lnTo>
                  <a:lnTo>
                    <a:pt x="1339302" y="378665"/>
                  </a:lnTo>
                  <a:lnTo>
                    <a:pt x="1338980" y="379948"/>
                  </a:lnTo>
                  <a:lnTo>
                    <a:pt x="1338549" y="381024"/>
                  </a:lnTo>
                  <a:lnTo>
                    <a:pt x="1337907" y="381929"/>
                  </a:lnTo>
                  <a:lnTo>
                    <a:pt x="1336912" y="382616"/>
                  </a:lnTo>
                  <a:lnTo>
                    <a:pt x="1336823" y="370146"/>
                  </a:lnTo>
                  <a:lnTo>
                    <a:pt x="1337482" y="368691"/>
                  </a:lnTo>
                  <a:lnTo>
                    <a:pt x="1339353" y="368491"/>
                  </a:lnTo>
                  <a:lnTo>
                    <a:pt x="1337784" y="366839"/>
                  </a:lnTo>
                  <a:lnTo>
                    <a:pt x="1339588" y="365976"/>
                  </a:lnTo>
                  <a:lnTo>
                    <a:pt x="1341476" y="365414"/>
                  </a:lnTo>
                  <a:lnTo>
                    <a:pt x="1343307" y="365578"/>
                  </a:lnTo>
                  <a:lnTo>
                    <a:pt x="1344991" y="366934"/>
                  </a:lnTo>
                  <a:lnTo>
                    <a:pt x="1344440" y="367719"/>
                  </a:lnTo>
                  <a:lnTo>
                    <a:pt x="1343839" y="368858"/>
                  </a:lnTo>
                  <a:lnTo>
                    <a:pt x="1343317" y="369327"/>
                  </a:lnTo>
                  <a:lnTo>
                    <a:pt x="1343786" y="370984"/>
                  </a:lnTo>
                  <a:lnTo>
                    <a:pt x="1343223" y="374753"/>
                  </a:lnTo>
                  <a:lnTo>
                    <a:pt x="1344066" y="377086"/>
                  </a:lnTo>
                  <a:lnTo>
                    <a:pt x="1343903" y="375770"/>
                  </a:lnTo>
                  <a:lnTo>
                    <a:pt x="1344083" y="374643"/>
                  </a:lnTo>
                  <a:lnTo>
                    <a:pt x="1344683" y="373765"/>
                  </a:lnTo>
                  <a:lnTo>
                    <a:pt x="1345744" y="373276"/>
                  </a:lnTo>
                  <a:lnTo>
                    <a:pt x="1346057" y="374819"/>
                  </a:lnTo>
                  <a:lnTo>
                    <a:pt x="1346579" y="376113"/>
                  </a:lnTo>
                  <a:lnTo>
                    <a:pt x="1347468" y="376936"/>
                  </a:lnTo>
                  <a:lnTo>
                    <a:pt x="1348897" y="377151"/>
                  </a:lnTo>
                  <a:lnTo>
                    <a:pt x="1348901" y="376517"/>
                  </a:lnTo>
                  <a:lnTo>
                    <a:pt x="1347941" y="375851"/>
                  </a:lnTo>
                  <a:lnTo>
                    <a:pt x="1347225" y="374527"/>
                  </a:lnTo>
                  <a:lnTo>
                    <a:pt x="1347133" y="372987"/>
                  </a:lnTo>
                  <a:lnTo>
                    <a:pt x="1348061" y="371675"/>
                  </a:lnTo>
                  <a:lnTo>
                    <a:pt x="1349654" y="371361"/>
                  </a:lnTo>
                  <a:lnTo>
                    <a:pt x="1351162" y="372108"/>
                  </a:lnTo>
                  <a:lnTo>
                    <a:pt x="1353673" y="374157"/>
                  </a:lnTo>
                  <a:lnTo>
                    <a:pt x="1353499" y="372345"/>
                  </a:lnTo>
                  <a:lnTo>
                    <a:pt x="1352763" y="371197"/>
                  </a:lnTo>
                  <a:lnTo>
                    <a:pt x="1351894" y="370160"/>
                  </a:lnTo>
                  <a:lnTo>
                    <a:pt x="1351321" y="368651"/>
                  </a:lnTo>
                  <a:lnTo>
                    <a:pt x="1353216" y="369404"/>
                  </a:lnTo>
                  <a:lnTo>
                    <a:pt x="1354637" y="368751"/>
                  </a:lnTo>
                  <a:lnTo>
                    <a:pt x="1355889" y="367659"/>
                  </a:lnTo>
                  <a:lnTo>
                    <a:pt x="1357271" y="367099"/>
                  </a:lnTo>
                  <a:lnTo>
                    <a:pt x="1358996" y="367850"/>
                  </a:lnTo>
                  <a:lnTo>
                    <a:pt x="1359223" y="369569"/>
                  </a:lnTo>
                  <a:lnTo>
                    <a:pt x="1358985" y="371664"/>
                  </a:lnTo>
                  <a:lnTo>
                    <a:pt x="1359288" y="373459"/>
                  </a:lnTo>
                  <a:lnTo>
                    <a:pt x="1360081" y="373470"/>
                  </a:lnTo>
                  <a:lnTo>
                    <a:pt x="1361436" y="372659"/>
                  </a:lnTo>
                  <a:lnTo>
                    <a:pt x="1362253" y="373379"/>
                  </a:lnTo>
                  <a:lnTo>
                    <a:pt x="1362387" y="374929"/>
                  </a:lnTo>
                  <a:lnTo>
                    <a:pt x="1361651" y="376691"/>
                  </a:lnTo>
                  <a:lnTo>
                    <a:pt x="1363641" y="375422"/>
                  </a:lnTo>
                  <a:lnTo>
                    <a:pt x="1364145" y="373862"/>
                  </a:lnTo>
                  <a:lnTo>
                    <a:pt x="1363786" y="372113"/>
                  </a:lnTo>
                  <a:lnTo>
                    <a:pt x="1363200" y="370314"/>
                  </a:lnTo>
                  <a:lnTo>
                    <a:pt x="1368367" y="373977"/>
                  </a:lnTo>
                  <a:lnTo>
                    <a:pt x="1368770" y="375390"/>
                  </a:lnTo>
                  <a:lnTo>
                    <a:pt x="1368138" y="376883"/>
                  </a:lnTo>
                  <a:lnTo>
                    <a:pt x="1367130" y="377429"/>
                  </a:lnTo>
                  <a:lnTo>
                    <a:pt x="1366339" y="375963"/>
                  </a:lnTo>
                  <a:lnTo>
                    <a:pt x="1365546" y="375952"/>
                  </a:lnTo>
                  <a:lnTo>
                    <a:pt x="1365190" y="377150"/>
                  </a:lnTo>
                  <a:lnTo>
                    <a:pt x="1364572" y="378018"/>
                  </a:lnTo>
                  <a:lnTo>
                    <a:pt x="1363652" y="378621"/>
                  </a:lnTo>
                  <a:lnTo>
                    <a:pt x="1362432" y="378977"/>
                  </a:lnTo>
                  <a:lnTo>
                    <a:pt x="1362428" y="379760"/>
                  </a:lnTo>
                  <a:lnTo>
                    <a:pt x="1363935" y="381348"/>
                  </a:lnTo>
                  <a:lnTo>
                    <a:pt x="1364729" y="381359"/>
                  </a:lnTo>
                  <a:lnTo>
                    <a:pt x="1365535" y="379757"/>
                  </a:lnTo>
                  <a:lnTo>
                    <a:pt x="1367162" y="379416"/>
                  </a:lnTo>
                  <a:lnTo>
                    <a:pt x="1369171" y="379864"/>
                  </a:lnTo>
                  <a:lnTo>
                    <a:pt x="1371136" y="380665"/>
                  </a:lnTo>
                  <a:lnTo>
                    <a:pt x="1371128" y="379434"/>
                  </a:lnTo>
                  <a:lnTo>
                    <a:pt x="1371373" y="378673"/>
                  </a:lnTo>
                  <a:lnTo>
                    <a:pt x="1371881" y="378111"/>
                  </a:lnTo>
                  <a:lnTo>
                    <a:pt x="1372669" y="377478"/>
                  </a:lnTo>
                  <a:lnTo>
                    <a:pt x="1373353" y="379316"/>
                  </a:lnTo>
                  <a:lnTo>
                    <a:pt x="1373423" y="381127"/>
                  </a:lnTo>
                  <a:lnTo>
                    <a:pt x="1372923" y="382892"/>
                  </a:lnTo>
                  <a:lnTo>
                    <a:pt x="1371908" y="384594"/>
                  </a:lnTo>
                  <a:lnTo>
                    <a:pt x="1371144" y="385124"/>
                  </a:lnTo>
                  <a:lnTo>
                    <a:pt x="1369138" y="385991"/>
                  </a:lnTo>
                  <a:lnTo>
                    <a:pt x="1368728" y="386526"/>
                  </a:lnTo>
                  <a:lnTo>
                    <a:pt x="1369138" y="387586"/>
                  </a:lnTo>
                  <a:lnTo>
                    <a:pt x="1370078" y="387543"/>
                  </a:lnTo>
                  <a:lnTo>
                    <a:pt x="1371144" y="386915"/>
                  </a:lnTo>
                  <a:lnTo>
                    <a:pt x="1371899" y="386142"/>
                  </a:lnTo>
                  <a:lnTo>
                    <a:pt x="1373212" y="386944"/>
                  </a:lnTo>
                  <a:lnTo>
                    <a:pt x="1374103" y="388104"/>
                  </a:lnTo>
                  <a:lnTo>
                    <a:pt x="1374671" y="389483"/>
                  </a:lnTo>
                  <a:lnTo>
                    <a:pt x="1375046" y="390962"/>
                  </a:lnTo>
                  <a:lnTo>
                    <a:pt x="1375647" y="388863"/>
                  </a:lnTo>
                  <a:lnTo>
                    <a:pt x="1375212" y="386469"/>
                  </a:lnTo>
                  <a:lnTo>
                    <a:pt x="1375105" y="384368"/>
                  </a:lnTo>
                  <a:lnTo>
                    <a:pt x="1376675" y="383159"/>
                  </a:lnTo>
                  <a:lnTo>
                    <a:pt x="1376827" y="384001"/>
                  </a:lnTo>
                  <a:lnTo>
                    <a:pt x="1377284" y="384819"/>
                  </a:lnTo>
                  <a:lnTo>
                    <a:pt x="1377451" y="385456"/>
                  </a:lnTo>
                  <a:lnTo>
                    <a:pt x="1377929" y="384465"/>
                  </a:lnTo>
                  <a:lnTo>
                    <a:pt x="1377875" y="383848"/>
                  </a:lnTo>
                  <a:lnTo>
                    <a:pt x="1377624" y="383173"/>
                  </a:lnTo>
                  <a:lnTo>
                    <a:pt x="1377470" y="381930"/>
                  </a:lnTo>
                  <a:lnTo>
                    <a:pt x="1377645" y="381168"/>
                  </a:lnTo>
                  <a:lnTo>
                    <a:pt x="1378567" y="379997"/>
                  </a:lnTo>
                  <a:lnTo>
                    <a:pt x="1379072" y="379211"/>
                  </a:lnTo>
                  <a:lnTo>
                    <a:pt x="1379402" y="376818"/>
                  </a:lnTo>
                  <a:lnTo>
                    <a:pt x="1379861" y="375752"/>
                  </a:lnTo>
                  <a:lnTo>
                    <a:pt x="1381110" y="375323"/>
                  </a:lnTo>
                  <a:lnTo>
                    <a:pt x="1382349" y="375798"/>
                  </a:lnTo>
                  <a:lnTo>
                    <a:pt x="1382862" y="376896"/>
                  </a:lnTo>
                  <a:lnTo>
                    <a:pt x="1382794" y="378182"/>
                  </a:lnTo>
                  <a:lnTo>
                    <a:pt x="1382236" y="379256"/>
                  </a:lnTo>
                  <a:lnTo>
                    <a:pt x="1382565" y="379466"/>
                  </a:lnTo>
                  <a:lnTo>
                    <a:pt x="1382773" y="379432"/>
                  </a:lnTo>
                  <a:lnTo>
                    <a:pt x="1382905" y="379499"/>
                  </a:lnTo>
                  <a:lnTo>
                    <a:pt x="1383025" y="380051"/>
                  </a:lnTo>
                  <a:lnTo>
                    <a:pt x="1382071" y="380830"/>
                  </a:lnTo>
                  <a:lnTo>
                    <a:pt x="1382059" y="383843"/>
                  </a:lnTo>
                  <a:lnTo>
                    <a:pt x="1381483" y="385513"/>
                  </a:lnTo>
                  <a:lnTo>
                    <a:pt x="1382197" y="386289"/>
                  </a:lnTo>
                  <a:lnTo>
                    <a:pt x="1382999" y="384752"/>
                  </a:lnTo>
                  <a:lnTo>
                    <a:pt x="1383630" y="386589"/>
                  </a:lnTo>
                  <a:lnTo>
                    <a:pt x="1383770" y="388578"/>
                  </a:lnTo>
                  <a:lnTo>
                    <a:pt x="1384319" y="390032"/>
                  </a:lnTo>
                  <a:lnTo>
                    <a:pt x="1386211" y="390265"/>
                  </a:lnTo>
                  <a:lnTo>
                    <a:pt x="1384962" y="391552"/>
                  </a:lnTo>
                  <a:lnTo>
                    <a:pt x="1382726" y="392957"/>
                  </a:lnTo>
                  <a:lnTo>
                    <a:pt x="1382152" y="394198"/>
                  </a:lnTo>
                  <a:lnTo>
                    <a:pt x="1382353" y="395386"/>
                  </a:lnTo>
                  <a:lnTo>
                    <a:pt x="1383960" y="397620"/>
                  </a:lnTo>
                  <a:lnTo>
                    <a:pt x="1384580" y="398916"/>
                  </a:lnTo>
                  <a:lnTo>
                    <a:pt x="1384937" y="397709"/>
                  </a:lnTo>
                  <a:lnTo>
                    <a:pt x="1385329" y="393461"/>
                  </a:lnTo>
                  <a:lnTo>
                    <a:pt x="1385713" y="392468"/>
                  </a:lnTo>
                  <a:lnTo>
                    <a:pt x="1386347" y="391330"/>
                  </a:lnTo>
                  <a:lnTo>
                    <a:pt x="1387089" y="390305"/>
                  </a:lnTo>
                  <a:lnTo>
                    <a:pt x="1387802" y="389579"/>
                  </a:lnTo>
                  <a:lnTo>
                    <a:pt x="1388239" y="389865"/>
                  </a:lnTo>
                  <a:lnTo>
                    <a:pt x="1389384" y="390311"/>
                  </a:lnTo>
                  <a:lnTo>
                    <a:pt x="1389355" y="387866"/>
                  </a:lnTo>
                  <a:lnTo>
                    <a:pt x="1389518" y="386712"/>
                  </a:lnTo>
                  <a:lnTo>
                    <a:pt x="1390313" y="386406"/>
                  </a:lnTo>
                  <a:lnTo>
                    <a:pt x="1392140" y="386433"/>
                  </a:lnTo>
                  <a:lnTo>
                    <a:pt x="1393080" y="385524"/>
                  </a:lnTo>
                  <a:lnTo>
                    <a:pt x="1393932" y="383400"/>
                  </a:lnTo>
                  <a:lnTo>
                    <a:pt x="1394914" y="379441"/>
                  </a:lnTo>
                  <a:lnTo>
                    <a:pt x="1396325" y="381094"/>
                  </a:lnTo>
                  <a:lnTo>
                    <a:pt x="1396290" y="383995"/>
                  </a:lnTo>
                  <a:lnTo>
                    <a:pt x="1394855" y="389682"/>
                  </a:lnTo>
                  <a:lnTo>
                    <a:pt x="1395719" y="389695"/>
                  </a:lnTo>
                  <a:lnTo>
                    <a:pt x="1396522" y="388065"/>
                  </a:lnTo>
                  <a:lnTo>
                    <a:pt x="1397509" y="388667"/>
                  </a:lnTo>
                  <a:lnTo>
                    <a:pt x="1397944" y="389401"/>
                  </a:lnTo>
                  <a:lnTo>
                    <a:pt x="1397897" y="390287"/>
                  </a:lnTo>
                  <a:lnTo>
                    <a:pt x="1397367" y="391287"/>
                  </a:lnTo>
                  <a:lnTo>
                    <a:pt x="1399605" y="391320"/>
                  </a:lnTo>
                  <a:lnTo>
                    <a:pt x="1399204" y="392004"/>
                  </a:lnTo>
                  <a:lnTo>
                    <a:pt x="1398457" y="393765"/>
                  </a:lnTo>
                  <a:lnTo>
                    <a:pt x="1398071" y="394432"/>
                  </a:lnTo>
                  <a:lnTo>
                    <a:pt x="1399008" y="394072"/>
                  </a:lnTo>
                  <a:lnTo>
                    <a:pt x="1399216" y="393954"/>
                  </a:lnTo>
                  <a:lnTo>
                    <a:pt x="1399591" y="393671"/>
                  </a:lnTo>
                  <a:lnTo>
                    <a:pt x="1400260" y="395416"/>
                  </a:lnTo>
                  <a:lnTo>
                    <a:pt x="1399316" y="396353"/>
                  </a:lnTo>
                  <a:lnTo>
                    <a:pt x="1397731" y="396899"/>
                  </a:lnTo>
                  <a:lnTo>
                    <a:pt x="1396467" y="397542"/>
                  </a:lnTo>
                  <a:lnTo>
                    <a:pt x="1395510" y="398834"/>
                  </a:lnTo>
                  <a:lnTo>
                    <a:pt x="1394877" y="400504"/>
                  </a:lnTo>
                  <a:lnTo>
                    <a:pt x="1395260" y="402077"/>
                  </a:lnTo>
                  <a:lnTo>
                    <a:pt x="1397298" y="403022"/>
                  </a:lnTo>
                  <a:lnTo>
                    <a:pt x="1397163" y="401116"/>
                  </a:lnTo>
                  <a:lnTo>
                    <a:pt x="1396823" y="399619"/>
                  </a:lnTo>
                  <a:lnTo>
                    <a:pt x="1397122" y="398457"/>
                  </a:lnTo>
                  <a:lnTo>
                    <a:pt x="1398846" y="397578"/>
                  </a:lnTo>
                  <a:lnTo>
                    <a:pt x="1401457" y="398354"/>
                  </a:lnTo>
                  <a:lnTo>
                    <a:pt x="1402733" y="398065"/>
                  </a:lnTo>
                  <a:lnTo>
                    <a:pt x="1402811" y="395995"/>
                  </a:lnTo>
                  <a:lnTo>
                    <a:pt x="1403675" y="396866"/>
                  </a:lnTo>
                  <a:lnTo>
                    <a:pt x="1403844" y="395423"/>
                  </a:lnTo>
                  <a:lnTo>
                    <a:pt x="1403716" y="389814"/>
                  </a:lnTo>
                  <a:lnTo>
                    <a:pt x="1404723" y="390370"/>
                  </a:lnTo>
                  <a:lnTo>
                    <a:pt x="1405456" y="391034"/>
                  </a:lnTo>
                  <a:lnTo>
                    <a:pt x="1405885" y="391871"/>
                  </a:lnTo>
                  <a:lnTo>
                    <a:pt x="1406002" y="392983"/>
                  </a:lnTo>
                  <a:lnTo>
                    <a:pt x="1406870" y="392996"/>
                  </a:lnTo>
                  <a:lnTo>
                    <a:pt x="1407304" y="392256"/>
                  </a:lnTo>
                  <a:lnTo>
                    <a:pt x="1407618" y="391851"/>
                  </a:lnTo>
                  <a:lnTo>
                    <a:pt x="1408125" y="391635"/>
                  </a:lnTo>
                  <a:lnTo>
                    <a:pt x="1409179" y="391464"/>
                  </a:lnTo>
                  <a:lnTo>
                    <a:pt x="1408688" y="390580"/>
                  </a:lnTo>
                  <a:lnTo>
                    <a:pt x="1407984" y="389916"/>
                  </a:lnTo>
                  <a:lnTo>
                    <a:pt x="1407095" y="389417"/>
                  </a:lnTo>
                  <a:lnTo>
                    <a:pt x="1406024" y="389065"/>
                  </a:lnTo>
                  <a:lnTo>
                    <a:pt x="1407686" y="387635"/>
                  </a:lnTo>
                  <a:lnTo>
                    <a:pt x="1410693" y="383595"/>
                  </a:lnTo>
                  <a:lnTo>
                    <a:pt x="1412402" y="382837"/>
                  </a:lnTo>
                  <a:lnTo>
                    <a:pt x="1412407" y="382054"/>
                  </a:lnTo>
                  <a:lnTo>
                    <a:pt x="1410896" y="381247"/>
                  </a:lnTo>
                  <a:lnTo>
                    <a:pt x="1412297" y="381511"/>
                  </a:lnTo>
                  <a:lnTo>
                    <a:pt x="1413455" y="382163"/>
                  </a:lnTo>
                  <a:lnTo>
                    <a:pt x="1414341" y="383156"/>
                  </a:lnTo>
                  <a:lnTo>
                    <a:pt x="1414909" y="384443"/>
                  </a:lnTo>
                  <a:lnTo>
                    <a:pt x="1413567" y="384777"/>
                  </a:lnTo>
                  <a:lnTo>
                    <a:pt x="1413241" y="385537"/>
                  </a:lnTo>
                  <a:lnTo>
                    <a:pt x="1413754" y="386552"/>
                  </a:lnTo>
                  <a:lnTo>
                    <a:pt x="1414890" y="387633"/>
                  </a:lnTo>
                  <a:lnTo>
                    <a:pt x="1413159" y="388287"/>
                  </a:lnTo>
                  <a:lnTo>
                    <a:pt x="1412370" y="388303"/>
                  </a:lnTo>
                  <a:lnTo>
                    <a:pt x="1412365" y="389162"/>
                  </a:lnTo>
                  <a:lnTo>
                    <a:pt x="1413092" y="389910"/>
                  </a:lnTo>
                  <a:lnTo>
                    <a:pt x="1412923" y="390588"/>
                  </a:lnTo>
                  <a:lnTo>
                    <a:pt x="1412093" y="391135"/>
                  </a:lnTo>
                  <a:lnTo>
                    <a:pt x="1410835" y="391489"/>
                  </a:lnTo>
                  <a:lnTo>
                    <a:pt x="1410831" y="392198"/>
                  </a:lnTo>
                  <a:lnTo>
                    <a:pt x="1411991" y="392524"/>
                  </a:lnTo>
                  <a:lnTo>
                    <a:pt x="1412383" y="393257"/>
                  </a:lnTo>
                  <a:lnTo>
                    <a:pt x="1412193" y="394262"/>
                  </a:lnTo>
                  <a:lnTo>
                    <a:pt x="1411605" y="395419"/>
                  </a:lnTo>
                  <a:lnTo>
                    <a:pt x="1412939" y="395066"/>
                  </a:lnTo>
                  <a:lnTo>
                    <a:pt x="1413933" y="394540"/>
                  </a:lnTo>
                  <a:lnTo>
                    <a:pt x="1414576" y="393636"/>
                  </a:lnTo>
                  <a:lnTo>
                    <a:pt x="1414863" y="392260"/>
                  </a:lnTo>
                  <a:lnTo>
                    <a:pt x="1415580" y="392271"/>
                  </a:lnTo>
                  <a:lnTo>
                    <a:pt x="1414702" y="398611"/>
                  </a:lnTo>
                  <a:lnTo>
                    <a:pt x="1414502" y="398831"/>
                  </a:lnTo>
                  <a:lnTo>
                    <a:pt x="1414458" y="399139"/>
                  </a:lnTo>
                  <a:lnTo>
                    <a:pt x="1414815" y="400227"/>
                  </a:lnTo>
                  <a:lnTo>
                    <a:pt x="1416075" y="402467"/>
                  </a:lnTo>
                  <a:lnTo>
                    <a:pt x="1416382" y="403311"/>
                  </a:lnTo>
                  <a:lnTo>
                    <a:pt x="1416883" y="401546"/>
                  </a:lnTo>
                  <a:lnTo>
                    <a:pt x="1416344" y="400231"/>
                  </a:lnTo>
                  <a:lnTo>
                    <a:pt x="1416003" y="398883"/>
                  </a:lnTo>
                  <a:lnTo>
                    <a:pt x="1417137" y="397071"/>
                  </a:lnTo>
                  <a:lnTo>
                    <a:pt x="1417926" y="397084"/>
                  </a:lnTo>
                  <a:lnTo>
                    <a:pt x="1417912" y="399416"/>
                  </a:lnTo>
                  <a:lnTo>
                    <a:pt x="1419105" y="398791"/>
                  </a:lnTo>
                  <a:lnTo>
                    <a:pt x="1419580" y="397501"/>
                  </a:lnTo>
                  <a:lnTo>
                    <a:pt x="1419611" y="393975"/>
                  </a:lnTo>
                  <a:lnTo>
                    <a:pt x="1420813" y="395123"/>
                  </a:lnTo>
                  <a:lnTo>
                    <a:pt x="1423742" y="399245"/>
                  </a:lnTo>
                  <a:lnTo>
                    <a:pt x="1424319" y="400728"/>
                  </a:lnTo>
                  <a:lnTo>
                    <a:pt x="1423825" y="402661"/>
                  </a:lnTo>
                  <a:lnTo>
                    <a:pt x="1420237" y="408148"/>
                  </a:lnTo>
                  <a:lnTo>
                    <a:pt x="1422115" y="406796"/>
                  </a:lnTo>
                  <a:lnTo>
                    <a:pt x="1424924" y="402128"/>
                  </a:lnTo>
                  <a:lnTo>
                    <a:pt x="1426257" y="401113"/>
                  </a:lnTo>
                  <a:lnTo>
                    <a:pt x="1426128" y="399693"/>
                  </a:lnTo>
                  <a:lnTo>
                    <a:pt x="1426311" y="396878"/>
                  </a:lnTo>
                  <a:lnTo>
                    <a:pt x="1427358" y="394824"/>
                  </a:lnTo>
                  <a:lnTo>
                    <a:pt x="1429826" y="395702"/>
                  </a:lnTo>
                  <a:lnTo>
                    <a:pt x="1430601" y="397067"/>
                  </a:lnTo>
                  <a:lnTo>
                    <a:pt x="1430678" y="398328"/>
                  </a:lnTo>
                  <a:lnTo>
                    <a:pt x="1431012" y="399257"/>
                  </a:lnTo>
                  <a:lnTo>
                    <a:pt x="1432605" y="399646"/>
                  </a:lnTo>
                  <a:lnTo>
                    <a:pt x="1433831" y="399218"/>
                  </a:lnTo>
                  <a:lnTo>
                    <a:pt x="1433550" y="398075"/>
                  </a:lnTo>
                  <a:lnTo>
                    <a:pt x="1431075" y="393529"/>
                  </a:lnTo>
                  <a:lnTo>
                    <a:pt x="1431179" y="392137"/>
                  </a:lnTo>
                  <a:lnTo>
                    <a:pt x="1433247" y="392174"/>
                  </a:lnTo>
                  <a:lnTo>
                    <a:pt x="1436057" y="393523"/>
                  </a:lnTo>
                  <a:lnTo>
                    <a:pt x="1437788" y="399729"/>
                  </a:lnTo>
                  <a:lnTo>
                    <a:pt x="1434990" y="403230"/>
                  </a:lnTo>
                  <a:lnTo>
                    <a:pt x="1434520" y="404454"/>
                  </a:lnTo>
                  <a:lnTo>
                    <a:pt x="1435384" y="404468"/>
                  </a:lnTo>
                  <a:lnTo>
                    <a:pt x="1436270" y="403922"/>
                  </a:lnTo>
                  <a:lnTo>
                    <a:pt x="1436571" y="404748"/>
                  </a:lnTo>
                  <a:lnTo>
                    <a:pt x="1436264" y="406227"/>
                  </a:lnTo>
                  <a:lnTo>
                    <a:pt x="1435364" y="407528"/>
                  </a:lnTo>
                  <a:lnTo>
                    <a:pt x="1433777" y="408417"/>
                  </a:lnTo>
                  <a:lnTo>
                    <a:pt x="1432200" y="408616"/>
                  </a:lnTo>
                  <a:lnTo>
                    <a:pt x="1431005" y="407878"/>
                  </a:lnTo>
                  <a:lnTo>
                    <a:pt x="1430616" y="405959"/>
                  </a:lnTo>
                  <a:lnTo>
                    <a:pt x="1429762" y="405946"/>
                  </a:lnTo>
                  <a:lnTo>
                    <a:pt x="1429091" y="407559"/>
                  </a:lnTo>
                  <a:lnTo>
                    <a:pt x="1428017" y="408699"/>
                  </a:lnTo>
                  <a:lnTo>
                    <a:pt x="1423213" y="411619"/>
                  </a:lnTo>
                  <a:lnTo>
                    <a:pt x="1421590" y="412909"/>
                  </a:lnTo>
                  <a:lnTo>
                    <a:pt x="1420466" y="414590"/>
                  </a:lnTo>
                  <a:lnTo>
                    <a:pt x="1420183" y="416825"/>
                  </a:lnTo>
                  <a:lnTo>
                    <a:pt x="1421498" y="414886"/>
                  </a:lnTo>
                  <a:lnTo>
                    <a:pt x="1423535" y="412902"/>
                  </a:lnTo>
                  <a:lnTo>
                    <a:pt x="1425895" y="411325"/>
                  </a:lnTo>
                  <a:lnTo>
                    <a:pt x="1428146" y="410623"/>
                  </a:lnTo>
                  <a:lnTo>
                    <a:pt x="1428589" y="410873"/>
                  </a:lnTo>
                  <a:lnTo>
                    <a:pt x="1431321" y="411081"/>
                  </a:lnTo>
                  <a:lnTo>
                    <a:pt x="1434520" y="410579"/>
                  </a:lnTo>
                  <a:lnTo>
                    <a:pt x="1436967" y="409971"/>
                  </a:lnTo>
                  <a:lnTo>
                    <a:pt x="1439678" y="411596"/>
                  </a:lnTo>
                  <a:lnTo>
                    <a:pt x="1441667" y="409403"/>
                  </a:lnTo>
                  <a:lnTo>
                    <a:pt x="1442063" y="406811"/>
                  </a:lnTo>
                  <a:lnTo>
                    <a:pt x="1443860" y="405172"/>
                  </a:lnTo>
                  <a:lnTo>
                    <a:pt x="1447064" y="403743"/>
                  </a:lnTo>
                  <a:lnTo>
                    <a:pt x="1448864" y="401825"/>
                  </a:lnTo>
                  <a:lnTo>
                    <a:pt x="1450652" y="401300"/>
                  </a:lnTo>
                  <a:lnTo>
                    <a:pt x="1452056" y="401882"/>
                  </a:lnTo>
                  <a:lnTo>
                    <a:pt x="1453190" y="401066"/>
                  </a:lnTo>
                  <a:lnTo>
                    <a:pt x="1455354" y="400640"/>
                  </a:lnTo>
                  <a:lnTo>
                    <a:pt x="1457611" y="400216"/>
                  </a:lnTo>
                  <a:lnTo>
                    <a:pt x="1458915" y="401632"/>
                  </a:lnTo>
                  <a:lnTo>
                    <a:pt x="1458339" y="403200"/>
                  </a:lnTo>
                  <a:lnTo>
                    <a:pt x="1456359" y="404093"/>
                  </a:lnTo>
                  <a:lnTo>
                    <a:pt x="1453727" y="404510"/>
                  </a:lnTo>
                  <a:lnTo>
                    <a:pt x="1451461" y="405956"/>
                  </a:lnTo>
                  <a:lnTo>
                    <a:pt x="1452290" y="407919"/>
                  </a:lnTo>
                  <a:lnTo>
                    <a:pt x="1451806" y="409767"/>
                  </a:lnTo>
                  <a:lnTo>
                    <a:pt x="1450387" y="411134"/>
                  </a:lnTo>
                  <a:lnTo>
                    <a:pt x="1450471" y="412435"/>
                  </a:lnTo>
                  <a:lnTo>
                    <a:pt x="1452434" y="413584"/>
                  </a:lnTo>
                  <a:lnTo>
                    <a:pt x="1451945" y="415989"/>
                  </a:lnTo>
                  <a:lnTo>
                    <a:pt x="1451410" y="417736"/>
                  </a:lnTo>
                  <a:lnTo>
                    <a:pt x="1452953" y="417864"/>
                  </a:lnTo>
                  <a:lnTo>
                    <a:pt x="1453418" y="418852"/>
                  </a:lnTo>
                  <a:lnTo>
                    <a:pt x="1451983" y="420396"/>
                  </a:lnTo>
                  <a:lnTo>
                    <a:pt x="1453190" y="420472"/>
                  </a:lnTo>
                  <a:lnTo>
                    <a:pt x="1454513" y="420232"/>
                  </a:lnTo>
                  <a:lnTo>
                    <a:pt x="1455575" y="419588"/>
                  </a:lnTo>
                  <a:lnTo>
                    <a:pt x="1456021" y="418503"/>
                  </a:lnTo>
                  <a:lnTo>
                    <a:pt x="1456562" y="418008"/>
                  </a:lnTo>
                  <a:lnTo>
                    <a:pt x="1457780" y="418588"/>
                  </a:lnTo>
                  <a:lnTo>
                    <a:pt x="1459096" y="419450"/>
                  </a:lnTo>
                  <a:lnTo>
                    <a:pt x="1459905" y="419818"/>
                  </a:lnTo>
                  <a:lnTo>
                    <a:pt x="1461542" y="418465"/>
                  </a:lnTo>
                  <a:lnTo>
                    <a:pt x="1462504" y="416502"/>
                  </a:lnTo>
                  <a:lnTo>
                    <a:pt x="1464779" y="416372"/>
                  </a:lnTo>
                  <a:lnTo>
                    <a:pt x="1464516" y="418328"/>
                  </a:lnTo>
                  <a:lnTo>
                    <a:pt x="1464646" y="420607"/>
                  </a:lnTo>
                  <a:lnTo>
                    <a:pt x="1465163" y="423136"/>
                  </a:lnTo>
                  <a:lnTo>
                    <a:pt x="1465699" y="424060"/>
                  </a:lnTo>
                  <a:lnTo>
                    <a:pt x="1466119" y="423357"/>
                  </a:lnTo>
                  <a:lnTo>
                    <a:pt x="1466305" y="421055"/>
                  </a:lnTo>
                  <a:lnTo>
                    <a:pt x="1466930" y="419339"/>
                  </a:lnTo>
                  <a:lnTo>
                    <a:pt x="1468298" y="418009"/>
                  </a:lnTo>
                  <a:lnTo>
                    <a:pt x="1469668" y="417818"/>
                  </a:lnTo>
                  <a:lnTo>
                    <a:pt x="1470270" y="419555"/>
                  </a:lnTo>
                  <a:lnTo>
                    <a:pt x="1470240" y="423913"/>
                  </a:lnTo>
                  <a:lnTo>
                    <a:pt x="1470044" y="424843"/>
                  </a:lnTo>
                  <a:lnTo>
                    <a:pt x="1469414" y="426652"/>
                  </a:lnTo>
                  <a:lnTo>
                    <a:pt x="1469349" y="427799"/>
                  </a:lnTo>
                  <a:lnTo>
                    <a:pt x="1471127" y="426513"/>
                  </a:lnTo>
                  <a:lnTo>
                    <a:pt x="1472103" y="424617"/>
                  </a:lnTo>
                  <a:lnTo>
                    <a:pt x="1472535" y="422160"/>
                  </a:lnTo>
                  <a:lnTo>
                    <a:pt x="1472651" y="419175"/>
                  </a:lnTo>
                  <a:lnTo>
                    <a:pt x="1473443" y="419189"/>
                  </a:lnTo>
                  <a:lnTo>
                    <a:pt x="1474520" y="421186"/>
                  </a:lnTo>
                  <a:lnTo>
                    <a:pt x="1477323" y="424463"/>
                  </a:lnTo>
                  <a:lnTo>
                    <a:pt x="1478215" y="426383"/>
                  </a:lnTo>
                  <a:lnTo>
                    <a:pt x="1477582" y="424505"/>
                  </a:lnTo>
                  <a:lnTo>
                    <a:pt x="1475620" y="421746"/>
                  </a:lnTo>
                  <a:lnTo>
                    <a:pt x="1475023" y="420075"/>
                  </a:lnTo>
                  <a:lnTo>
                    <a:pt x="1474713" y="419771"/>
                  </a:lnTo>
                  <a:lnTo>
                    <a:pt x="1474224" y="418941"/>
                  </a:lnTo>
                  <a:lnTo>
                    <a:pt x="1474230" y="418101"/>
                  </a:lnTo>
                  <a:lnTo>
                    <a:pt x="1476456" y="417523"/>
                  </a:lnTo>
                  <a:lnTo>
                    <a:pt x="1475247" y="416223"/>
                  </a:lnTo>
                  <a:lnTo>
                    <a:pt x="1474462" y="415281"/>
                  </a:lnTo>
                  <a:lnTo>
                    <a:pt x="1474760" y="414003"/>
                  </a:lnTo>
                  <a:lnTo>
                    <a:pt x="1476072" y="412316"/>
                  </a:lnTo>
                  <a:lnTo>
                    <a:pt x="1476741" y="409904"/>
                  </a:lnTo>
                  <a:lnTo>
                    <a:pt x="1478129" y="407719"/>
                  </a:lnTo>
                  <a:lnTo>
                    <a:pt x="1480003" y="406161"/>
                  </a:lnTo>
                  <a:lnTo>
                    <a:pt x="1483946" y="405147"/>
                  </a:lnTo>
                  <a:lnTo>
                    <a:pt x="1487243" y="406734"/>
                  </a:lnTo>
                  <a:lnTo>
                    <a:pt x="1486965" y="410817"/>
                  </a:lnTo>
                  <a:lnTo>
                    <a:pt x="1486243" y="410805"/>
                  </a:lnTo>
                  <a:lnTo>
                    <a:pt x="1485099" y="411074"/>
                  </a:lnTo>
                  <a:lnTo>
                    <a:pt x="1483524" y="413016"/>
                  </a:lnTo>
                  <a:lnTo>
                    <a:pt x="1482105" y="415399"/>
                  </a:lnTo>
                  <a:lnTo>
                    <a:pt x="1481443" y="416975"/>
                  </a:lnTo>
                  <a:lnTo>
                    <a:pt x="1483240" y="416483"/>
                  </a:lnTo>
                  <a:lnTo>
                    <a:pt x="1484062" y="416945"/>
                  </a:lnTo>
                  <a:lnTo>
                    <a:pt x="1483749" y="417827"/>
                  </a:lnTo>
                  <a:lnTo>
                    <a:pt x="1482154" y="418555"/>
                  </a:lnTo>
                  <a:lnTo>
                    <a:pt x="1482344" y="418988"/>
                  </a:lnTo>
                  <a:lnTo>
                    <a:pt x="1482455" y="419363"/>
                  </a:lnTo>
                  <a:lnTo>
                    <a:pt x="1482627" y="419739"/>
                  </a:lnTo>
                  <a:lnTo>
                    <a:pt x="1483006" y="420212"/>
                  </a:lnTo>
                  <a:lnTo>
                    <a:pt x="1482506" y="420782"/>
                  </a:lnTo>
                  <a:lnTo>
                    <a:pt x="1481890" y="421882"/>
                  </a:lnTo>
                  <a:lnTo>
                    <a:pt x="1481404" y="422462"/>
                  </a:lnTo>
                  <a:lnTo>
                    <a:pt x="1482514" y="424292"/>
                  </a:lnTo>
                  <a:lnTo>
                    <a:pt x="1476557" y="436622"/>
                  </a:lnTo>
                  <a:lnTo>
                    <a:pt x="1480247" y="432616"/>
                  </a:lnTo>
                  <a:lnTo>
                    <a:pt x="1481337" y="431926"/>
                  </a:lnTo>
                  <a:lnTo>
                    <a:pt x="1482766" y="432137"/>
                  </a:lnTo>
                  <a:lnTo>
                    <a:pt x="1484246" y="432873"/>
                  </a:lnTo>
                  <a:lnTo>
                    <a:pt x="1485856" y="433349"/>
                  </a:lnTo>
                  <a:lnTo>
                    <a:pt x="1487672" y="432820"/>
                  </a:lnTo>
                  <a:lnTo>
                    <a:pt x="1488973" y="430295"/>
                  </a:lnTo>
                  <a:lnTo>
                    <a:pt x="1489950" y="428940"/>
                  </a:lnTo>
                  <a:lnTo>
                    <a:pt x="1490861" y="428881"/>
                  </a:lnTo>
                  <a:lnTo>
                    <a:pt x="1491190" y="430325"/>
                  </a:lnTo>
                  <a:lnTo>
                    <a:pt x="1490208" y="434359"/>
                  </a:lnTo>
                  <a:lnTo>
                    <a:pt x="1490016" y="436073"/>
                  </a:lnTo>
                  <a:lnTo>
                    <a:pt x="1491565" y="434681"/>
                  </a:lnTo>
                  <a:lnTo>
                    <a:pt x="1492273" y="432640"/>
                  </a:lnTo>
                  <a:lnTo>
                    <a:pt x="1492450" y="427808"/>
                  </a:lnTo>
                  <a:lnTo>
                    <a:pt x="1492801" y="426825"/>
                  </a:lnTo>
                  <a:lnTo>
                    <a:pt x="1493612" y="425663"/>
                  </a:lnTo>
                  <a:lnTo>
                    <a:pt x="1494543" y="424727"/>
                  </a:lnTo>
                  <a:lnTo>
                    <a:pt x="1495249" y="424348"/>
                  </a:lnTo>
                  <a:lnTo>
                    <a:pt x="1496148" y="424653"/>
                  </a:lnTo>
                  <a:lnTo>
                    <a:pt x="1496539" y="425416"/>
                  </a:lnTo>
                  <a:lnTo>
                    <a:pt x="1496777" y="426429"/>
                  </a:lnTo>
                  <a:lnTo>
                    <a:pt x="1497208" y="427500"/>
                  </a:lnTo>
                  <a:lnTo>
                    <a:pt x="1499051" y="430969"/>
                  </a:lnTo>
                  <a:lnTo>
                    <a:pt x="1499475" y="432946"/>
                  </a:lnTo>
                  <a:lnTo>
                    <a:pt x="1498379" y="433794"/>
                  </a:lnTo>
                  <a:lnTo>
                    <a:pt x="1497043" y="434555"/>
                  </a:lnTo>
                  <a:lnTo>
                    <a:pt x="1496039" y="436404"/>
                  </a:lnTo>
                  <a:lnTo>
                    <a:pt x="1495882" y="438492"/>
                  </a:lnTo>
                  <a:lnTo>
                    <a:pt x="1497115" y="440101"/>
                  </a:lnTo>
                  <a:lnTo>
                    <a:pt x="1492522" y="441737"/>
                  </a:lnTo>
                  <a:lnTo>
                    <a:pt x="1491573" y="442348"/>
                  </a:lnTo>
                  <a:lnTo>
                    <a:pt x="1490573" y="443516"/>
                  </a:lnTo>
                  <a:lnTo>
                    <a:pt x="1490104" y="444605"/>
                  </a:lnTo>
                  <a:lnTo>
                    <a:pt x="1489963" y="445818"/>
                  </a:lnTo>
                  <a:lnTo>
                    <a:pt x="1489952" y="447377"/>
                  </a:lnTo>
                  <a:lnTo>
                    <a:pt x="1489573" y="447921"/>
                  </a:lnTo>
                  <a:lnTo>
                    <a:pt x="1488757" y="448434"/>
                  </a:lnTo>
                  <a:lnTo>
                    <a:pt x="1487937" y="449197"/>
                  </a:lnTo>
                  <a:lnTo>
                    <a:pt x="1487553" y="450470"/>
                  </a:lnTo>
                  <a:lnTo>
                    <a:pt x="1488236" y="452054"/>
                  </a:lnTo>
                  <a:lnTo>
                    <a:pt x="1491382" y="454344"/>
                  </a:lnTo>
                  <a:lnTo>
                    <a:pt x="1492265" y="455605"/>
                  </a:lnTo>
                  <a:lnTo>
                    <a:pt x="1491828" y="457939"/>
                  </a:lnTo>
                  <a:lnTo>
                    <a:pt x="1488328" y="460699"/>
                  </a:lnTo>
                  <a:lnTo>
                    <a:pt x="1487459" y="463073"/>
                  </a:lnTo>
                  <a:lnTo>
                    <a:pt x="1486889" y="465625"/>
                  </a:lnTo>
                  <a:lnTo>
                    <a:pt x="1484243" y="469409"/>
                  </a:lnTo>
                  <a:lnTo>
                    <a:pt x="1483369" y="471261"/>
                  </a:lnTo>
                  <a:lnTo>
                    <a:pt x="1484658" y="478565"/>
                  </a:lnTo>
                  <a:lnTo>
                    <a:pt x="1485839" y="481545"/>
                  </a:lnTo>
                  <a:lnTo>
                    <a:pt x="1485153" y="482678"/>
                  </a:lnTo>
                  <a:lnTo>
                    <a:pt x="1484044" y="483720"/>
                  </a:lnTo>
                  <a:lnTo>
                    <a:pt x="1483267" y="484649"/>
                  </a:lnTo>
                  <a:lnTo>
                    <a:pt x="1482955" y="485918"/>
                  </a:lnTo>
                  <a:lnTo>
                    <a:pt x="1482979" y="486986"/>
                  </a:lnTo>
                  <a:lnTo>
                    <a:pt x="1483236" y="488568"/>
                  </a:lnTo>
                  <a:lnTo>
                    <a:pt x="1483197" y="493656"/>
                  </a:lnTo>
                  <a:lnTo>
                    <a:pt x="1482832" y="494373"/>
                  </a:lnTo>
                  <a:lnTo>
                    <a:pt x="1481243" y="495074"/>
                  </a:lnTo>
                  <a:lnTo>
                    <a:pt x="1480876" y="496005"/>
                  </a:lnTo>
                  <a:lnTo>
                    <a:pt x="1480185" y="497826"/>
                  </a:lnTo>
                  <a:lnTo>
                    <a:pt x="1478451" y="498703"/>
                  </a:lnTo>
                  <a:lnTo>
                    <a:pt x="1473659" y="499366"/>
                  </a:lnTo>
                  <a:lnTo>
                    <a:pt x="1471023" y="499231"/>
                  </a:lnTo>
                  <a:lnTo>
                    <a:pt x="1470072" y="499464"/>
                  </a:lnTo>
                  <a:lnTo>
                    <a:pt x="1469696" y="500549"/>
                  </a:lnTo>
                  <a:lnTo>
                    <a:pt x="1470450" y="505259"/>
                  </a:lnTo>
                  <a:lnTo>
                    <a:pt x="1471213" y="507591"/>
                  </a:lnTo>
                  <a:lnTo>
                    <a:pt x="1473103" y="507772"/>
                  </a:lnTo>
                  <a:lnTo>
                    <a:pt x="1477560" y="506557"/>
                  </a:lnTo>
                  <a:lnTo>
                    <a:pt x="1479978" y="507062"/>
                  </a:lnTo>
                  <a:lnTo>
                    <a:pt x="1481438" y="508239"/>
                  </a:lnTo>
                  <a:lnTo>
                    <a:pt x="1482151" y="510061"/>
                  </a:lnTo>
                  <a:lnTo>
                    <a:pt x="1482329" y="512484"/>
                  </a:lnTo>
                  <a:lnTo>
                    <a:pt x="1482093" y="513209"/>
                  </a:lnTo>
                  <a:lnTo>
                    <a:pt x="1481030" y="514448"/>
                  </a:lnTo>
                  <a:lnTo>
                    <a:pt x="1480724" y="515237"/>
                  </a:lnTo>
                  <a:lnTo>
                    <a:pt x="1480796" y="515968"/>
                  </a:lnTo>
                  <a:lnTo>
                    <a:pt x="1481352" y="517099"/>
                  </a:lnTo>
                  <a:lnTo>
                    <a:pt x="1481498" y="517600"/>
                  </a:lnTo>
                  <a:lnTo>
                    <a:pt x="1481460" y="522303"/>
                  </a:lnTo>
                  <a:lnTo>
                    <a:pt x="1480273" y="527348"/>
                  </a:lnTo>
                  <a:lnTo>
                    <a:pt x="1476271" y="536764"/>
                  </a:lnTo>
                  <a:lnTo>
                    <a:pt x="1473606" y="546453"/>
                  </a:lnTo>
                  <a:lnTo>
                    <a:pt x="1471296" y="550601"/>
                  </a:lnTo>
                  <a:lnTo>
                    <a:pt x="1468372" y="553896"/>
                  </a:lnTo>
                  <a:lnTo>
                    <a:pt x="1465230" y="555865"/>
                  </a:lnTo>
                  <a:lnTo>
                    <a:pt x="1466020" y="555878"/>
                  </a:lnTo>
                  <a:lnTo>
                    <a:pt x="1465089" y="556639"/>
                  </a:lnTo>
                  <a:lnTo>
                    <a:pt x="1463445" y="558634"/>
                  </a:lnTo>
                  <a:lnTo>
                    <a:pt x="1462437" y="559026"/>
                  </a:lnTo>
                  <a:lnTo>
                    <a:pt x="1460694" y="558593"/>
                  </a:lnTo>
                  <a:lnTo>
                    <a:pt x="1459530" y="557831"/>
                  </a:lnTo>
                  <a:lnTo>
                    <a:pt x="1458346" y="557449"/>
                  </a:lnTo>
                  <a:lnTo>
                    <a:pt x="1456516" y="558135"/>
                  </a:lnTo>
                  <a:lnTo>
                    <a:pt x="1456509" y="558924"/>
                  </a:lnTo>
                  <a:lnTo>
                    <a:pt x="1458545" y="560531"/>
                  </a:lnTo>
                  <a:lnTo>
                    <a:pt x="1458245" y="563208"/>
                  </a:lnTo>
                  <a:lnTo>
                    <a:pt x="1457369" y="565727"/>
                  </a:lnTo>
                  <a:lnTo>
                    <a:pt x="1457812" y="567497"/>
                  </a:lnTo>
                  <a:lnTo>
                    <a:pt x="1454035" y="571426"/>
                  </a:lnTo>
                  <a:lnTo>
                    <a:pt x="1453409" y="572969"/>
                  </a:lnTo>
                  <a:lnTo>
                    <a:pt x="1453550" y="573340"/>
                  </a:lnTo>
                  <a:lnTo>
                    <a:pt x="1454323" y="573157"/>
                  </a:lnTo>
                  <a:lnTo>
                    <a:pt x="1455604" y="573019"/>
                  </a:lnTo>
                  <a:lnTo>
                    <a:pt x="1456781" y="572547"/>
                  </a:lnTo>
                  <a:lnTo>
                    <a:pt x="1457801" y="571722"/>
                  </a:lnTo>
                  <a:lnTo>
                    <a:pt x="1458510" y="571633"/>
                  </a:lnTo>
                  <a:lnTo>
                    <a:pt x="1458762" y="573429"/>
                  </a:lnTo>
                  <a:lnTo>
                    <a:pt x="1458543" y="574274"/>
                  </a:lnTo>
                  <a:lnTo>
                    <a:pt x="1458024" y="575173"/>
                  </a:lnTo>
                  <a:lnTo>
                    <a:pt x="1457372" y="575892"/>
                  </a:lnTo>
                  <a:lnTo>
                    <a:pt x="1456762" y="576172"/>
                  </a:lnTo>
                  <a:lnTo>
                    <a:pt x="1455597" y="577202"/>
                  </a:lnTo>
                  <a:lnTo>
                    <a:pt x="1455561" y="579653"/>
                  </a:lnTo>
                  <a:lnTo>
                    <a:pt x="1456299" y="584401"/>
                  </a:lnTo>
                  <a:lnTo>
                    <a:pt x="1456290" y="588614"/>
                  </a:lnTo>
                  <a:lnTo>
                    <a:pt x="1455835" y="590512"/>
                  </a:lnTo>
                  <a:lnTo>
                    <a:pt x="1454657" y="591892"/>
                  </a:lnTo>
                  <a:lnTo>
                    <a:pt x="1453571" y="592318"/>
                  </a:lnTo>
                  <a:lnTo>
                    <a:pt x="1452221" y="592527"/>
                  </a:lnTo>
                  <a:lnTo>
                    <a:pt x="1449514" y="592587"/>
                  </a:lnTo>
                  <a:lnTo>
                    <a:pt x="1448892" y="593063"/>
                  </a:lnTo>
                  <a:lnTo>
                    <a:pt x="1448384" y="594135"/>
                  </a:lnTo>
                  <a:lnTo>
                    <a:pt x="1448237" y="595213"/>
                  </a:lnTo>
                  <a:lnTo>
                    <a:pt x="1448699" y="595707"/>
                  </a:lnTo>
                  <a:lnTo>
                    <a:pt x="1448559" y="596369"/>
                  </a:lnTo>
                  <a:lnTo>
                    <a:pt x="1446683" y="600451"/>
                  </a:lnTo>
                  <a:lnTo>
                    <a:pt x="1445753" y="601568"/>
                  </a:lnTo>
                  <a:lnTo>
                    <a:pt x="1444922" y="602308"/>
                  </a:lnTo>
                  <a:lnTo>
                    <a:pt x="1442636" y="603522"/>
                  </a:lnTo>
                  <a:lnTo>
                    <a:pt x="1442082" y="603590"/>
                  </a:lnTo>
                  <a:lnTo>
                    <a:pt x="1440814" y="603390"/>
                  </a:lnTo>
                  <a:lnTo>
                    <a:pt x="1440266" y="603482"/>
                  </a:lnTo>
                  <a:lnTo>
                    <a:pt x="1437134" y="605447"/>
                  </a:lnTo>
                  <a:lnTo>
                    <a:pt x="1436586" y="605966"/>
                  </a:lnTo>
                  <a:lnTo>
                    <a:pt x="1435895" y="605985"/>
                  </a:lnTo>
                  <a:lnTo>
                    <a:pt x="1434723" y="604956"/>
                  </a:lnTo>
                  <a:lnTo>
                    <a:pt x="1433656" y="607817"/>
                  </a:lnTo>
                  <a:lnTo>
                    <a:pt x="1429193" y="611743"/>
                  </a:lnTo>
                  <a:lnTo>
                    <a:pt x="1428326" y="614329"/>
                  </a:lnTo>
                  <a:lnTo>
                    <a:pt x="1433789" y="622266"/>
                  </a:lnTo>
                  <a:lnTo>
                    <a:pt x="1435457" y="621558"/>
                  </a:lnTo>
                  <a:lnTo>
                    <a:pt x="1435882" y="622479"/>
                  </a:lnTo>
                  <a:lnTo>
                    <a:pt x="1435848" y="624081"/>
                  </a:lnTo>
                  <a:lnTo>
                    <a:pt x="1436133" y="625439"/>
                  </a:lnTo>
                  <a:lnTo>
                    <a:pt x="1436977" y="625952"/>
                  </a:lnTo>
                  <a:lnTo>
                    <a:pt x="1438024" y="626142"/>
                  </a:lnTo>
                  <a:lnTo>
                    <a:pt x="1438909" y="626495"/>
                  </a:lnTo>
                  <a:lnTo>
                    <a:pt x="1439274" y="627487"/>
                  </a:lnTo>
                  <a:lnTo>
                    <a:pt x="1438676" y="627227"/>
                  </a:lnTo>
                  <a:lnTo>
                    <a:pt x="1437303" y="627685"/>
                  </a:lnTo>
                  <a:lnTo>
                    <a:pt x="1435829" y="628420"/>
                  </a:lnTo>
                  <a:lnTo>
                    <a:pt x="1434918" y="629022"/>
                  </a:lnTo>
                  <a:lnTo>
                    <a:pt x="1433886" y="629967"/>
                  </a:lnTo>
                  <a:lnTo>
                    <a:pt x="1433279" y="630722"/>
                  </a:lnTo>
                  <a:lnTo>
                    <a:pt x="1433180" y="631700"/>
                  </a:lnTo>
                  <a:lnTo>
                    <a:pt x="1433696" y="633312"/>
                  </a:lnTo>
                  <a:lnTo>
                    <a:pt x="1430572" y="632031"/>
                  </a:lnTo>
                  <a:lnTo>
                    <a:pt x="1430068" y="634403"/>
                  </a:lnTo>
                  <a:lnTo>
                    <a:pt x="1431527" y="642958"/>
                  </a:lnTo>
                  <a:lnTo>
                    <a:pt x="1431508" y="644115"/>
                  </a:lnTo>
                  <a:lnTo>
                    <a:pt x="1431283" y="645020"/>
                  </a:lnTo>
                  <a:lnTo>
                    <a:pt x="1430797" y="645600"/>
                  </a:lnTo>
                  <a:lnTo>
                    <a:pt x="1430000" y="645800"/>
                  </a:lnTo>
                  <a:lnTo>
                    <a:pt x="1429304" y="647154"/>
                  </a:lnTo>
                  <a:lnTo>
                    <a:pt x="1427980" y="655182"/>
                  </a:lnTo>
                  <a:lnTo>
                    <a:pt x="1424823" y="659577"/>
                  </a:lnTo>
                  <a:lnTo>
                    <a:pt x="1423980" y="661463"/>
                  </a:lnTo>
                  <a:lnTo>
                    <a:pt x="1423415" y="660474"/>
                  </a:lnTo>
                  <a:lnTo>
                    <a:pt x="1422687" y="660011"/>
                  </a:lnTo>
                  <a:lnTo>
                    <a:pt x="1421805" y="660050"/>
                  </a:lnTo>
                  <a:lnTo>
                    <a:pt x="1420758" y="660549"/>
                  </a:lnTo>
                  <a:lnTo>
                    <a:pt x="1421622" y="660564"/>
                  </a:lnTo>
                  <a:lnTo>
                    <a:pt x="1419963" y="661397"/>
                  </a:lnTo>
                  <a:lnTo>
                    <a:pt x="1419956" y="662181"/>
                  </a:lnTo>
                  <a:lnTo>
                    <a:pt x="1422002" y="662553"/>
                  </a:lnTo>
                  <a:lnTo>
                    <a:pt x="1421281" y="664465"/>
                  </a:lnTo>
                  <a:lnTo>
                    <a:pt x="1419098" y="666400"/>
                  </a:lnTo>
                  <a:lnTo>
                    <a:pt x="1416759" y="666837"/>
                  </a:lnTo>
                  <a:lnTo>
                    <a:pt x="1416125" y="667990"/>
                  </a:lnTo>
                  <a:lnTo>
                    <a:pt x="1415925" y="668985"/>
                  </a:lnTo>
                  <a:lnTo>
                    <a:pt x="1416325" y="669698"/>
                  </a:lnTo>
                  <a:lnTo>
                    <a:pt x="1417520" y="669984"/>
                  </a:lnTo>
                  <a:lnTo>
                    <a:pt x="1417118" y="670601"/>
                  </a:lnTo>
                  <a:lnTo>
                    <a:pt x="1416898" y="671097"/>
                  </a:lnTo>
                  <a:lnTo>
                    <a:pt x="1416489" y="671422"/>
                  </a:lnTo>
                  <a:lnTo>
                    <a:pt x="1415536" y="671520"/>
                  </a:lnTo>
                  <a:lnTo>
                    <a:pt x="1415079" y="671815"/>
                  </a:lnTo>
                  <a:lnTo>
                    <a:pt x="1415115" y="672528"/>
                  </a:lnTo>
                  <a:lnTo>
                    <a:pt x="1415254" y="673332"/>
                  </a:lnTo>
                  <a:lnTo>
                    <a:pt x="1415120" y="673941"/>
                  </a:lnTo>
                  <a:lnTo>
                    <a:pt x="1414005" y="674767"/>
                  </a:lnTo>
                  <a:lnTo>
                    <a:pt x="1411937" y="675944"/>
                  </a:lnTo>
                  <a:lnTo>
                    <a:pt x="1411150" y="676941"/>
                  </a:lnTo>
                  <a:lnTo>
                    <a:pt x="1410705" y="678299"/>
                  </a:lnTo>
                  <a:lnTo>
                    <a:pt x="1410269" y="680733"/>
                  </a:lnTo>
                  <a:lnTo>
                    <a:pt x="1409529" y="681695"/>
                  </a:lnTo>
                  <a:lnTo>
                    <a:pt x="1408643" y="682025"/>
                  </a:lnTo>
                  <a:lnTo>
                    <a:pt x="1407299" y="682247"/>
                  </a:lnTo>
                  <a:lnTo>
                    <a:pt x="1405985" y="682261"/>
                  </a:lnTo>
                  <a:lnTo>
                    <a:pt x="1405187" y="682017"/>
                  </a:lnTo>
                  <a:lnTo>
                    <a:pt x="1404499" y="682166"/>
                  </a:lnTo>
                  <a:lnTo>
                    <a:pt x="1403251" y="682853"/>
                  </a:lnTo>
                  <a:lnTo>
                    <a:pt x="1401148" y="684340"/>
                  </a:lnTo>
                  <a:lnTo>
                    <a:pt x="1399347" y="686425"/>
                  </a:lnTo>
                  <a:lnTo>
                    <a:pt x="1398123" y="687540"/>
                  </a:lnTo>
                  <a:lnTo>
                    <a:pt x="1397571" y="687424"/>
                  </a:lnTo>
                  <a:lnTo>
                    <a:pt x="1397194" y="688309"/>
                  </a:lnTo>
                  <a:lnTo>
                    <a:pt x="1395558" y="689596"/>
                  </a:lnTo>
                  <a:lnTo>
                    <a:pt x="1395177" y="690557"/>
                  </a:lnTo>
                  <a:lnTo>
                    <a:pt x="1395181" y="692885"/>
                  </a:lnTo>
                  <a:lnTo>
                    <a:pt x="1395395" y="694011"/>
                  </a:lnTo>
                  <a:lnTo>
                    <a:pt x="1395931" y="694886"/>
                  </a:lnTo>
                  <a:lnTo>
                    <a:pt x="1394434" y="697850"/>
                  </a:lnTo>
                  <a:lnTo>
                    <a:pt x="1394019" y="699191"/>
                  </a:lnTo>
                  <a:lnTo>
                    <a:pt x="1394306" y="700283"/>
                  </a:lnTo>
                  <a:lnTo>
                    <a:pt x="1392843" y="700622"/>
                  </a:lnTo>
                  <a:lnTo>
                    <a:pt x="1392746" y="701547"/>
                  </a:lnTo>
                  <a:lnTo>
                    <a:pt x="1393024" y="702822"/>
                  </a:lnTo>
                  <a:lnTo>
                    <a:pt x="1392697" y="704177"/>
                  </a:lnTo>
                  <a:lnTo>
                    <a:pt x="1391682" y="704784"/>
                  </a:lnTo>
                  <a:lnTo>
                    <a:pt x="1390320" y="705250"/>
                  </a:lnTo>
                  <a:lnTo>
                    <a:pt x="1389350" y="705965"/>
                  </a:lnTo>
                  <a:lnTo>
                    <a:pt x="1389514" y="707340"/>
                  </a:lnTo>
                  <a:lnTo>
                    <a:pt x="1388895" y="707514"/>
                  </a:lnTo>
                  <a:lnTo>
                    <a:pt x="1386928" y="707786"/>
                  </a:lnTo>
                  <a:lnTo>
                    <a:pt x="1386353" y="708003"/>
                  </a:lnTo>
                  <a:lnTo>
                    <a:pt x="1385559" y="709036"/>
                  </a:lnTo>
                  <a:lnTo>
                    <a:pt x="1385505" y="709481"/>
                  </a:lnTo>
                  <a:lnTo>
                    <a:pt x="1385674" y="709988"/>
                  </a:lnTo>
                  <a:lnTo>
                    <a:pt x="1385538" y="711198"/>
                  </a:lnTo>
                  <a:lnTo>
                    <a:pt x="1385669" y="711675"/>
                  </a:lnTo>
                  <a:lnTo>
                    <a:pt x="1386071" y="712049"/>
                  </a:lnTo>
                  <a:lnTo>
                    <a:pt x="1386300" y="712498"/>
                  </a:lnTo>
                  <a:lnTo>
                    <a:pt x="1385915" y="713205"/>
                  </a:lnTo>
                  <a:lnTo>
                    <a:pt x="1385294" y="713997"/>
                  </a:lnTo>
                  <a:lnTo>
                    <a:pt x="1384869" y="714418"/>
                  </a:lnTo>
                  <a:lnTo>
                    <a:pt x="1384721" y="714327"/>
                  </a:lnTo>
                  <a:lnTo>
                    <a:pt x="1384632" y="715198"/>
                  </a:lnTo>
                  <a:lnTo>
                    <a:pt x="1384690" y="717896"/>
                  </a:lnTo>
                  <a:lnTo>
                    <a:pt x="1384437" y="718842"/>
                  </a:lnTo>
                  <a:lnTo>
                    <a:pt x="1383343" y="720108"/>
                  </a:lnTo>
                  <a:lnTo>
                    <a:pt x="1383087" y="721007"/>
                  </a:lnTo>
                  <a:lnTo>
                    <a:pt x="1383200" y="721828"/>
                  </a:lnTo>
                  <a:lnTo>
                    <a:pt x="1383692" y="723594"/>
                  </a:lnTo>
                  <a:lnTo>
                    <a:pt x="1383773" y="724587"/>
                  </a:lnTo>
                  <a:lnTo>
                    <a:pt x="1383473" y="726578"/>
                  </a:lnTo>
                  <a:lnTo>
                    <a:pt x="1382441" y="730036"/>
                  </a:lnTo>
                  <a:lnTo>
                    <a:pt x="1381125" y="740339"/>
                  </a:lnTo>
                  <a:lnTo>
                    <a:pt x="1379617" y="744326"/>
                  </a:lnTo>
                  <a:lnTo>
                    <a:pt x="1377270" y="747313"/>
                  </a:lnTo>
                  <a:lnTo>
                    <a:pt x="1375532" y="748498"/>
                  </a:lnTo>
                  <a:lnTo>
                    <a:pt x="1372242" y="750242"/>
                  </a:lnTo>
                  <a:lnTo>
                    <a:pt x="1370532" y="751600"/>
                  </a:lnTo>
                  <a:lnTo>
                    <a:pt x="1367676" y="754652"/>
                  </a:lnTo>
                  <a:lnTo>
                    <a:pt x="1365355" y="758193"/>
                  </a:lnTo>
                  <a:lnTo>
                    <a:pt x="1358136" y="764293"/>
                  </a:lnTo>
                  <a:lnTo>
                    <a:pt x="1356951" y="763675"/>
                  </a:lnTo>
                  <a:lnTo>
                    <a:pt x="1355934" y="764350"/>
                  </a:lnTo>
                  <a:lnTo>
                    <a:pt x="1355221" y="765789"/>
                  </a:lnTo>
                  <a:lnTo>
                    <a:pt x="1354956" y="767454"/>
                  </a:lnTo>
                  <a:lnTo>
                    <a:pt x="1353188" y="766371"/>
                  </a:lnTo>
                  <a:lnTo>
                    <a:pt x="1352608" y="765780"/>
                  </a:lnTo>
                  <a:lnTo>
                    <a:pt x="1351320" y="767508"/>
                  </a:lnTo>
                  <a:lnTo>
                    <a:pt x="1350404" y="770102"/>
                  </a:lnTo>
                  <a:lnTo>
                    <a:pt x="1349980" y="772698"/>
                  </a:lnTo>
                  <a:lnTo>
                    <a:pt x="1350171" y="774447"/>
                  </a:lnTo>
                  <a:lnTo>
                    <a:pt x="1348593" y="774424"/>
                  </a:lnTo>
                  <a:lnTo>
                    <a:pt x="1349881" y="776980"/>
                  </a:lnTo>
                  <a:lnTo>
                    <a:pt x="1349109" y="779066"/>
                  </a:lnTo>
                  <a:lnTo>
                    <a:pt x="1347472" y="781199"/>
                  </a:lnTo>
                  <a:lnTo>
                    <a:pt x="1346152" y="783883"/>
                  </a:lnTo>
                  <a:lnTo>
                    <a:pt x="1346008" y="785449"/>
                  </a:lnTo>
                  <a:lnTo>
                    <a:pt x="1346215" y="786355"/>
                  </a:lnTo>
                  <a:lnTo>
                    <a:pt x="1346181" y="787192"/>
                  </a:lnTo>
                  <a:lnTo>
                    <a:pt x="1345323" y="788582"/>
                  </a:lnTo>
                  <a:lnTo>
                    <a:pt x="1344279" y="789589"/>
                  </a:lnTo>
                  <a:lnTo>
                    <a:pt x="1340499" y="791721"/>
                  </a:lnTo>
                  <a:lnTo>
                    <a:pt x="1338710" y="793186"/>
                  </a:lnTo>
                  <a:lnTo>
                    <a:pt x="1336063" y="796066"/>
                  </a:lnTo>
                  <a:lnTo>
                    <a:pt x="1335574" y="796772"/>
                  </a:lnTo>
                  <a:lnTo>
                    <a:pt x="1335218" y="798062"/>
                  </a:lnTo>
                  <a:lnTo>
                    <a:pt x="1334997" y="799473"/>
                  </a:lnTo>
                  <a:lnTo>
                    <a:pt x="1334822" y="800106"/>
                  </a:lnTo>
                  <a:lnTo>
                    <a:pt x="1334596" y="800691"/>
                  </a:lnTo>
                  <a:lnTo>
                    <a:pt x="1332760" y="803642"/>
                  </a:lnTo>
                  <a:lnTo>
                    <a:pt x="1332163" y="805475"/>
                  </a:lnTo>
                  <a:lnTo>
                    <a:pt x="1331911" y="806013"/>
                  </a:lnTo>
                  <a:lnTo>
                    <a:pt x="1331576" y="806483"/>
                  </a:lnTo>
                  <a:lnTo>
                    <a:pt x="1328802" y="809379"/>
                  </a:lnTo>
                  <a:lnTo>
                    <a:pt x="1328225" y="810269"/>
                  </a:lnTo>
                  <a:lnTo>
                    <a:pt x="1327430" y="811886"/>
                  </a:lnTo>
                  <a:lnTo>
                    <a:pt x="1327090" y="812332"/>
                  </a:lnTo>
                  <a:lnTo>
                    <a:pt x="1325221" y="814202"/>
                  </a:lnTo>
                  <a:lnTo>
                    <a:pt x="1324895" y="814684"/>
                  </a:lnTo>
                  <a:lnTo>
                    <a:pt x="1324705" y="815050"/>
                  </a:lnTo>
                  <a:lnTo>
                    <a:pt x="1324626" y="815263"/>
                  </a:lnTo>
                  <a:lnTo>
                    <a:pt x="1323776" y="816998"/>
                  </a:lnTo>
                  <a:lnTo>
                    <a:pt x="1323454" y="817475"/>
                  </a:lnTo>
                  <a:lnTo>
                    <a:pt x="1320952" y="820548"/>
                  </a:lnTo>
                  <a:lnTo>
                    <a:pt x="1312472" y="827158"/>
                  </a:lnTo>
                  <a:lnTo>
                    <a:pt x="1311719" y="827433"/>
                  </a:lnTo>
                  <a:lnTo>
                    <a:pt x="1310412" y="827618"/>
                  </a:lnTo>
                  <a:lnTo>
                    <a:pt x="1307164" y="827717"/>
                  </a:lnTo>
                  <a:lnTo>
                    <a:pt x="1306569" y="827637"/>
                  </a:lnTo>
                  <a:lnTo>
                    <a:pt x="1304912" y="826938"/>
                  </a:lnTo>
                  <a:lnTo>
                    <a:pt x="1304411" y="826640"/>
                  </a:lnTo>
                  <a:lnTo>
                    <a:pt x="1304063" y="826178"/>
                  </a:lnTo>
                  <a:lnTo>
                    <a:pt x="1303757" y="825698"/>
                  </a:lnTo>
                  <a:lnTo>
                    <a:pt x="1303303" y="825389"/>
                  </a:lnTo>
                  <a:lnTo>
                    <a:pt x="1302565" y="825338"/>
                  </a:lnTo>
                  <a:lnTo>
                    <a:pt x="1301625" y="825527"/>
                  </a:lnTo>
                  <a:lnTo>
                    <a:pt x="1300076" y="826154"/>
                  </a:lnTo>
                  <a:lnTo>
                    <a:pt x="1298402" y="826507"/>
                  </a:lnTo>
                  <a:lnTo>
                    <a:pt x="1297842" y="826505"/>
                  </a:lnTo>
                  <a:lnTo>
                    <a:pt x="1297291" y="826445"/>
                  </a:lnTo>
                  <a:lnTo>
                    <a:pt x="1295619" y="825817"/>
                  </a:lnTo>
                  <a:lnTo>
                    <a:pt x="1243111" y="866209"/>
                  </a:lnTo>
                  <a:lnTo>
                    <a:pt x="1187632" y="910000"/>
                  </a:lnTo>
                  <a:lnTo>
                    <a:pt x="1186661" y="911125"/>
                  </a:lnTo>
                  <a:lnTo>
                    <a:pt x="1186402" y="911586"/>
                  </a:lnTo>
                  <a:lnTo>
                    <a:pt x="1188724" y="911930"/>
                  </a:lnTo>
                  <a:lnTo>
                    <a:pt x="1192877" y="912269"/>
                  </a:lnTo>
                  <a:lnTo>
                    <a:pt x="1198926" y="915914"/>
                  </a:lnTo>
                  <a:lnTo>
                    <a:pt x="1204143" y="917335"/>
                  </a:lnTo>
                  <a:lnTo>
                    <a:pt x="1206026" y="918229"/>
                  </a:lnTo>
                  <a:lnTo>
                    <a:pt x="1207953" y="918748"/>
                  </a:lnTo>
                  <a:lnTo>
                    <a:pt x="1210903" y="917603"/>
                  </a:lnTo>
                  <a:lnTo>
                    <a:pt x="1226214" y="916324"/>
                  </a:lnTo>
                  <a:lnTo>
                    <a:pt x="1228546" y="916743"/>
                  </a:lnTo>
                  <a:lnTo>
                    <a:pt x="1229713" y="917808"/>
                  </a:lnTo>
                  <a:lnTo>
                    <a:pt x="1235099" y="927714"/>
                  </a:lnTo>
                  <a:lnTo>
                    <a:pt x="1237608" y="931059"/>
                  </a:lnTo>
                  <a:lnTo>
                    <a:pt x="1240665" y="933051"/>
                  </a:lnTo>
                  <a:lnTo>
                    <a:pt x="1242992" y="933274"/>
                  </a:lnTo>
                  <a:lnTo>
                    <a:pt x="1245597" y="933251"/>
                  </a:lnTo>
                  <a:lnTo>
                    <a:pt x="1247717" y="933645"/>
                  </a:lnTo>
                  <a:lnTo>
                    <a:pt x="1248580" y="935105"/>
                  </a:lnTo>
                  <a:lnTo>
                    <a:pt x="1249129" y="936729"/>
                  </a:lnTo>
                  <a:lnTo>
                    <a:pt x="1250445" y="938065"/>
                  </a:lnTo>
                  <a:lnTo>
                    <a:pt x="1253253" y="940268"/>
                  </a:lnTo>
                  <a:lnTo>
                    <a:pt x="1254619" y="941985"/>
                  </a:lnTo>
                  <a:lnTo>
                    <a:pt x="1255481" y="943922"/>
                  </a:lnTo>
                  <a:lnTo>
                    <a:pt x="1255308" y="946114"/>
                  </a:lnTo>
                  <a:lnTo>
                    <a:pt x="1253580" y="948596"/>
                  </a:lnTo>
                  <a:lnTo>
                    <a:pt x="1250210" y="952373"/>
                  </a:lnTo>
                  <a:lnTo>
                    <a:pt x="1248315" y="953581"/>
                  </a:lnTo>
                  <a:lnTo>
                    <a:pt x="1245218" y="954312"/>
                  </a:lnTo>
                  <a:lnTo>
                    <a:pt x="1240739" y="954313"/>
                  </a:lnTo>
                  <a:lnTo>
                    <a:pt x="1238423" y="955243"/>
                  </a:lnTo>
                  <a:lnTo>
                    <a:pt x="1237408" y="957794"/>
                  </a:lnTo>
                  <a:lnTo>
                    <a:pt x="1237408" y="964418"/>
                  </a:lnTo>
                  <a:lnTo>
                    <a:pt x="1238055" y="966869"/>
                  </a:lnTo>
                  <a:lnTo>
                    <a:pt x="1239828" y="969257"/>
                  </a:lnTo>
                  <a:lnTo>
                    <a:pt x="1244807" y="974274"/>
                  </a:lnTo>
                  <a:lnTo>
                    <a:pt x="1245827" y="976855"/>
                  </a:lnTo>
                  <a:lnTo>
                    <a:pt x="1245223" y="979221"/>
                  </a:lnTo>
                  <a:lnTo>
                    <a:pt x="1243655" y="980356"/>
                  </a:lnTo>
                  <a:lnTo>
                    <a:pt x="1236656" y="981505"/>
                  </a:lnTo>
                  <a:lnTo>
                    <a:pt x="1234612" y="982350"/>
                  </a:lnTo>
                  <a:lnTo>
                    <a:pt x="1233049" y="983830"/>
                  </a:lnTo>
                  <a:lnTo>
                    <a:pt x="1232411" y="986160"/>
                  </a:lnTo>
                  <a:lnTo>
                    <a:pt x="1233020" y="989283"/>
                  </a:lnTo>
                  <a:lnTo>
                    <a:pt x="1234595" y="990217"/>
                  </a:lnTo>
                  <a:lnTo>
                    <a:pt x="1236634" y="990800"/>
                  </a:lnTo>
                  <a:lnTo>
                    <a:pt x="1238637" y="992946"/>
                  </a:lnTo>
                  <a:lnTo>
                    <a:pt x="1238601" y="997870"/>
                  </a:lnTo>
                  <a:lnTo>
                    <a:pt x="1233979" y="1000433"/>
                  </a:lnTo>
                  <a:lnTo>
                    <a:pt x="1223649" y="1003064"/>
                  </a:lnTo>
                  <a:lnTo>
                    <a:pt x="1222376" y="1004477"/>
                  </a:lnTo>
                  <a:lnTo>
                    <a:pt x="1221915" y="1006154"/>
                  </a:lnTo>
                  <a:lnTo>
                    <a:pt x="1222433" y="1014606"/>
                  </a:lnTo>
                  <a:lnTo>
                    <a:pt x="1223523" y="1019567"/>
                  </a:lnTo>
                  <a:lnTo>
                    <a:pt x="1224222" y="1020883"/>
                  </a:lnTo>
                  <a:lnTo>
                    <a:pt x="1225089" y="1021713"/>
                  </a:lnTo>
                  <a:lnTo>
                    <a:pt x="1227025" y="1023103"/>
                  </a:lnTo>
                  <a:lnTo>
                    <a:pt x="1227666" y="1024199"/>
                  </a:lnTo>
                  <a:lnTo>
                    <a:pt x="1227728" y="1025443"/>
                  </a:lnTo>
                  <a:lnTo>
                    <a:pt x="1227383" y="1027896"/>
                  </a:lnTo>
                  <a:lnTo>
                    <a:pt x="1226216" y="1028204"/>
                  </a:lnTo>
                  <a:lnTo>
                    <a:pt x="1217913" y="1025791"/>
                  </a:lnTo>
                  <a:lnTo>
                    <a:pt x="1213493" y="1026765"/>
                  </a:lnTo>
                  <a:lnTo>
                    <a:pt x="1210376" y="1028950"/>
                  </a:lnTo>
                  <a:lnTo>
                    <a:pt x="1204519" y="1034359"/>
                  </a:lnTo>
                  <a:lnTo>
                    <a:pt x="1201297" y="1036288"/>
                  </a:lnTo>
                  <a:lnTo>
                    <a:pt x="1201104" y="1037160"/>
                  </a:lnTo>
                  <a:lnTo>
                    <a:pt x="1200622" y="1038255"/>
                  </a:lnTo>
                  <a:lnTo>
                    <a:pt x="1199979" y="1039355"/>
                  </a:lnTo>
                  <a:lnTo>
                    <a:pt x="1196319" y="1043962"/>
                  </a:lnTo>
                  <a:lnTo>
                    <a:pt x="1194998" y="1046197"/>
                  </a:lnTo>
                  <a:lnTo>
                    <a:pt x="1194154" y="1048466"/>
                  </a:lnTo>
                  <a:lnTo>
                    <a:pt x="1195079" y="1048934"/>
                  </a:lnTo>
                  <a:lnTo>
                    <a:pt x="1195528" y="1050878"/>
                  </a:lnTo>
                  <a:lnTo>
                    <a:pt x="1195669" y="1055947"/>
                  </a:lnTo>
                  <a:lnTo>
                    <a:pt x="1195210" y="1058756"/>
                  </a:lnTo>
                  <a:lnTo>
                    <a:pt x="1194011" y="1060879"/>
                  </a:lnTo>
                  <a:lnTo>
                    <a:pt x="1192259" y="1062408"/>
                  </a:lnTo>
                  <a:lnTo>
                    <a:pt x="1176747" y="1068742"/>
                  </a:lnTo>
                  <a:lnTo>
                    <a:pt x="1173478" y="1071125"/>
                  </a:lnTo>
                  <a:lnTo>
                    <a:pt x="1171033" y="1070940"/>
                  </a:lnTo>
                  <a:lnTo>
                    <a:pt x="1168124" y="1071484"/>
                  </a:lnTo>
                  <a:lnTo>
                    <a:pt x="1154627" y="1075623"/>
                  </a:lnTo>
                  <a:lnTo>
                    <a:pt x="1152641" y="1076860"/>
                  </a:lnTo>
                  <a:lnTo>
                    <a:pt x="1150302" y="1078873"/>
                  </a:lnTo>
                  <a:lnTo>
                    <a:pt x="1132973" y="1089466"/>
                  </a:lnTo>
                  <a:lnTo>
                    <a:pt x="1130904" y="1092030"/>
                  </a:lnTo>
                  <a:lnTo>
                    <a:pt x="1130346" y="1096535"/>
                  </a:lnTo>
                  <a:lnTo>
                    <a:pt x="1133923" y="1110207"/>
                  </a:lnTo>
                  <a:lnTo>
                    <a:pt x="1134299" y="1126625"/>
                  </a:lnTo>
                  <a:lnTo>
                    <a:pt x="1133806" y="1129144"/>
                  </a:lnTo>
                  <a:lnTo>
                    <a:pt x="1130423" y="1136261"/>
                  </a:lnTo>
                  <a:lnTo>
                    <a:pt x="1112355" y="1158089"/>
                  </a:lnTo>
                  <a:lnTo>
                    <a:pt x="1111288" y="1160550"/>
                  </a:lnTo>
                  <a:lnTo>
                    <a:pt x="1110573" y="1163490"/>
                  </a:lnTo>
                  <a:lnTo>
                    <a:pt x="1110486" y="1169297"/>
                  </a:lnTo>
                  <a:lnTo>
                    <a:pt x="1112130" y="1174333"/>
                  </a:lnTo>
                  <a:lnTo>
                    <a:pt x="1115272" y="1178750"/>
                  </a:lnTo>
                  <a:lnTo>
                    <a:pt x="1119678" y="1182731"/>
                  </a:lnTo>
                  <a:lnTo>
                    <a:pt x="1129453" y="1189752"/>
                  </a:lnTo>
                  <a:lnTo>
                    <a:pt x="1134295" y="1191257"/>
                  </a:lnTo>
                  <a:lnTo>
                    <a:pt x="1135952" y="1192361"/>
                  </a:lnTo>
                  <a:lnTo>
                    <a:pt x="1136351" y="1193233"/>
                  </a:lnTo>
                  <a:lnTo>
                    <a:pt x="1136246" y="1194030"/>
                  </a:lnTo>
                  <a:lnTo>
                    <a:pt x="1135631" y="1195792"/>
                  </a:lnTo>
                  <a:lnTo>
                    <a:pt x="1135524" y="1197202"/>
                  </a:lnTo>
                  <a:lnTo>
                    <a:pt x="1135763" y="1201388"/>
                  </a:lnTo>
                  <a:lnTo>
                    <a:pt x="1135548" y="1204315"/>
                  </a:lnTo>
                  <a:lnTo>
                    <a:pt x="1135007" y="1206619"/>
                  </a:lnTo>
                  <a:lnTo>
                    <a:pt x="1133284" y="1211194"/>
                  </a:lnTo>
                  <a:lnTo>
                    <a:pt x="1132719" y="1213504"/>
                  </a:lnTo>
                  <a:lnTo>
                    <a:pt x="1132510" y="1221056"/>
                  </a:lnTo>
                  <a:lnTo>
                    <a:pt x="1132125" y="1222570"/>
                  </a:lnTo>
                  <a:lnTo>
                    <a:pt x="1131229" y="1223575"/>
                  </a:lnTo>
                  <a:lnTo>
                    <a:pt x="1130187" y="1224393"/>
                  </a:lnTo>
                  <a:lnTo>
                    <a:pt x="1129359" y="1225392"/>
                  </a:lnTo>
                  <a:lnTo>
                    <a:pt x="1128935" y="1226567"/>
                  </a:lnTo>
                  <a:lnTo>
                    <a:pt x="1128548" y="1230171"/>
                  </a:lnTo>
                  <a:lnTo>
                    <a:pt x="1120066" y="1255637"/>
                  </a:lnTo>
                  <a:lnTo>
                    <a:pt x="1119784" y="1258094"/>
                  </a:lnTo>
                  <a:lnTo>
                    <a:pt x="1119098" y="1259737"/>
                  </a:lnTo>
                  <a:lnTo>
                    <a:pt x="1117491" y="1261230"/>
                  </a:lnTo>
                  <a:lnTo>
                    <a:pt x="1114223" y="1263227"/>
                  </a:lnTo>
                  <a:lnTo>
                    <a:pt x="1111028" y="1265964"/>
                  </a:lnTo>
                  <a:lnTo>
                    <a:pt x="1108972" y="1269603"/>
                  </a:lnTo>
                  <a:lnTo>
                    <a:pt x="1105549" y="1278822"/>
                  </a:lnTo>
                  <a:lnTo>
                    <a:pt x="1101149" y="1285938"/>
                  </a:lnTo>
                  <a:lnTo>
                    <a:pt x="1099893" y="1286762"/>
                  </a:lnTo>
                  <a:lnTo>
                    <a:pt x="1096819" y="1292984"/>
                  </a:lnTo>
                  <a:lnTo>
                    <a:pt x="1097636" y="1294437"/>
                  </a:lnTo>
                  <a:lnTo>
                    <a:pt x="1097515" y="1295841"/>
                  </a:lnTo>
                  <a:lnTo>
                    <a:pt x="1096844" y="1297206"/>
                  </a:lnTo>
                  <a:lnTo>
                    <a:pt x="1091070" y="1304801"/>
                  </a:lnTo>
                  <a:lnTo>
                    <a:pt x="1090654" y="1306050"/>
                  </a:lnTo>
                  <a:lnTo>
                    <a:pt x="1089693" y="1308935"/>
                  </a:lnTo>
                  <a:lnTo>
                    <a:pt x="1087873" y="1311172"/>
                  </a:lnTo>
                  <a:lnTo>
                    <a:pt x="1085578" y="1313085"/>
                  </a:lnTo>
                  <a:lnTo>
                    <a:pt x="1083381" y="1314266"/>
                  </a:lnTo>
                  <a:lnTo>
                    <a:pt x="1076390" y="1315795"/>
                  </a:lnTo>
                  <a:lnTo>
                    <a:pt x="1074410" y="1316889"/>
                  </a:lnTo>
                  <a:lnTo>
                    <a:pt x="1067989" y="1321663"/>
                  </a:lnTo>
                  <a:lnTo>
                    <a:pt x="1066128" y="1323663"/>
                  </a:lnTo>
                  <a:lnTo>
                    <a:pt x="1065165" y="1325258"/>
                  </a:lnTo>
                  <a:lnTo>
                    <a:pt x="1064783" y="1326220"/>
                  </a:lnTo>
                  <a:lnTo>
                    <a:pt x="1064622" y="1327118"/>
                  </a:lnTo>
                  <a:lnTo>
                    <a:pt x="1064121" y="1327895"/>
                  </a:lnTo>
                  <a:lnTo>
                    <a:pt x="1061923" y="1329971"/>
                  </a:lnTo>
                  <a:lnTo>
                    <a:pt x="1061417" y="1331105"/>
                  </a:lnTo>
                  <a:lnTo>
                    <a:pt x="1060738" y="1333739"/>
                  </a:lnTo>
                  <a:lnTo>
                    <a:pt x="1059089" y="1335979"/>
                  </a:lnTo>
                  <a:lnTo>
                    <a:pt x="1055144" y="1340110"/>
                  </a:lnTo>
                  <a:lnTo>
                    <a:pt x="1048234" y="1350030"/>
                  </a:lnTo>
                  <a:lnTo>
                    <a:pt x="1045678" y="1352641"/>
                  </a:lnTo>
                  <a:lnTo>
                    <a:pt x="1042318" y="1355361"/>
                  </a:lnTo>
                  <a:lnTo>
                    <a:pt x="1040828" y="1357192"/>
                  </a:lnTo>
                  <a:lnTo>
                    <a:pt x="1040200" y="1359332"/>
                  </a:lnTo>
                  <a:lnTo>
                    <a:pt x="1039665" y="1360395"/>
                  </a:lnTo>
                  <a:lnTo>
                    <a:pt x="1036289" y="1363675"/>
                  </a:lnTo>
                  <a:lnTo>
                    <a:pt x="1033742" y="1367103"/>
                  </a:lnTo>
                  <a:lnTo>
                    <a:pt x="1033159" y="1368380"/>
                  </a:lnTo>
                  <a:lnTo>
                    <a:pt x="1032519" y="1370824"/>
                  </a:lnTo>
                  <a:lnTo>
                    <a:pt x="1032357" y="1373526"/>
                  </a:lnTo>
                  <a:lnTo>
                    <a:pt x="1032110" y="1374800"/>
                  </a:lnTo>
                  <a:lnTo>
                    <a:pt x="1031033" y="1376860"/>
                  </a:lnTo>
                  <a:lnTo>
                    <a:pt x="1028416" y="1385809"/>
                  </a:lnTo>
                  <a:lnTo>
                    <a:pt x="1027526" y="1395636"/>
                  </a:lnTo>
                  <a:lnTo>
                    <a:pt x="1027005" y="1397932"/>
                  </a:lnTo>
                  <a:lnTo>
                    <a:pt x="1024495" y="1402999"/>
                  </a:lnTo>
                  <a:lnTo>
                    <a:pt x="1023417" y="1406150"/>
                  </a:lnTo>
                  <a:lnTo>
                    <a:pt x="1022911" y="1408452"/>
                  </a:lnTo>
                  <a:lnTo>
                    <a:pt x="1022802" y="1409773"/>
                  </a:lnTo>
                  <a:lnTo>
                    <a:pt x="1022556" y="1410981"/>
                  </a:lnTo>
                  <a:lnTo>
                    <a:pt x="1022018" y="1411759"/>
                  </a:lnTo>
                  <a:lnTo>
                    <a:pt x="1021480" y="1412328"/>
                  </a:lnTo>
                  <a:lnTo>
                    <a:pt x="1020857" y="1413646"/>
                  </a:lnTo>
                  <a:lnTo>
                    <a:pt x="1018933" y="1414899"/>
                  </a:lnTo>
                  <a:lnTo>
                    <a:pt x="1018119" y="1415652"/>
                  </a:lnTo>
                  <a:lnTo>
                    <a:pt x="1017559" y="1416757"/>
                  </a:lnTo>
                  <a:lnTo>
                    <a:pt x="1016544" y="1420438"/>
                  </a:lnTo>
                  <a:lnTo>
                    <a:pt x="1014587" y="1424675"/>
                  </a:lnTo>
                  <a:lnTo>
                    <a:pt x="1012766" y="1427482"/>
                  </a:lnTo>
                  <a:lnTo>
                    <a:pt x="906511" y="1421630"/>
                  </a:lnTo>
                  <a:lnTo>
                    <a:pt x="892006" y="1420862"/>
                  </a:lnTo>
                  <a:lnTo>
                    <a:pt x="460145" y="1397997"/>
                  </a:lnTo>
                  <a:lnTo>
                    <a:pt x="304279" y="1389332"/>
                  </a:lnTo>
                  <a:lnTo>
                    <a:pt x="303628" y="1390329"/>
                  </a:lnTo>
                  <a:lnTo>
                    <a:pt x="301116" y="1389687"/>
                  </a:lnTo>
                  <a:lnTo>
                    <a:pt x="294234" y="1386623"/>
                  </a:lnTo>
                  <a:lnTo>
                    <a:pt x="290619" y="1383650"/>
                  </a:lnTo>
                  <a:lnTo>
                    <a:pt x="289007" y="1382896"/>
                  </a:lnTo>
                  <a:lnTo>
                    <a:pt x="283393" y="1381633"/>
                  </a:lnTo>
                  <a:lnTo>
                    <a:pt x="282125" y="1381016"/>
                  </a:lnTo>
                  <a:lnTo>
                    <a:pt x="280778" y="1380149"/>
                  </a:lnTo>
                  <a:lnTo>
                    <a:pt x="279474" y="1379502"/>
                  </a:lnTo>
                  <a:lnTo>
                    <a:pt x="278195" y="1379326"/>
                  </a:lnTo>
                  <a:lnTo>
                    <a:pt x="276983" y="1379494"/>
                  </a:lnTo>
                  <a:lnTo>
                    <a:pt x="275801" y="1379971"/>
                  </a:lnTo>
                  <a:lnTo>
                    <a:pt x="273110" y="1381363"/>
                  </a:lnTo>
                  <a:lnTo>
                    <a:pt x="271462" y="1381898"/>
                  </a:lnTo>
                  <a:lnTo>
                    <a:pt x="269060" y="1382091"/>
                  </a:lnTo>
                  <a:lnTo>
                    <a:pt x="267587" y="1381586"/>
                  </a:lnTo>
                  <a:lnTo>
                    <a:pt x="266515" y="1380643"/>
                  </a:lnTo>
                  <a:lnTo>
                    <a:pt x="265882" y="1379547"/>
                  </a:lnTo>
                  <a:lnTo>
                    <a:pt x="264686" y="1376168"/>
                  </a:lnTo>
                  <a:lnTo>
                    <a:pt x="264387" y="1372454"/>
                  </a:lnTo>
                  <a:lnTo>
                    <a:pt x="263878" y="1371261"/>
                  </a:lnTo>
                  <a:lnTo>
                    <a:pt x="263167" y="1370060"/>
                  </a:lnTo>
                  <a:lnTo>
                    <a:pt x="262256" y="1368934"/>
                  </a:lnTo>
                  <a:lnTo>
                    <a:pt x="261190" y="1367866"/>
                  </a:lnTo>
                  <a:lnTo>
                    <a:pt x="259155" y="1366818"/>
                  </a:lnTo>
                  <a:lnTo>
                    <a:pt x="251093" y="1364779"/>
                  </a:lnTo>
                  <a:lnTo>
                    <a:pt x="248421" y="1364377"/>
                  </a:lnTo>
                  <a:lnTo>
                    <a:pt x="246363" y="1364243"/>
                  </a:lnTo>
                  <a:lnTo>
                    <a:pt x="245179" y="1364495"/>
                  </a:lnTo>
                  <a:lnTo>
                    <a:pt x="244112" y="1364864"/>
                  </a:lnTo>
                  <a:lnTo>
                    <a:pt x="242521" y="1365096"/>
                  </a:lnTo>
                  <a:lnTo>
                    <a:pt x="240903" y="1364738"/>
                  </a:lnTo>
                  <a:lnTo>
                    <a:pt x="237392" y="1363449"/>
                  </a:lnTo>
                  <a:lnTo>
                    <a:pt x="235740" y="1362168"/>
                  </a:lnTo>
                  <a:lnTo>
                    <a:pt x="234628" y="1360887"/>
                  </a:lnTo>
                  <a:lnTo>
                    <a:pt x="234226" y="1359745"/>
                  </a:lnTo>
                  <a:lnTo>
                    <a:pt x="233993" y="1358599"/>
                  </a:lnTo>
                  <a:lnTo>
                    <a:pt x="234019" y="1351099"/>
                  </a:lnTo>
                  <a:lnTo>
                    <a:pt x="233003" y="1345916"/>
                  </a:lnTo>
                  <a:lnTo>
                    <a:pt x="232409" y="1344654"/>
                  </a:lnTo>
                  <a:lnTo>
                    <a:pt x="231632" y="1343639"/>
                  </a:lnTo>
                  <a:lnTo>
                    <a:pt x="230466" y="1342938"/>
                  </a:lnTo>
                  <a:lnTo>
                    <a:pt x="222039" y="1339411"/>
                  </a:lnTo>
                  <a:lnTo>
                    <a:pt x="220937" y="1338697"/>
                  </a:lnTo>
                  <a:lnTo>
                    <a:pt x="219383" y="1337378"/>
                  </a:lnTo>
                  <a:lnTo>
                    <a:pt x="216420" y="1335824"/>
                  </a:lnTo>
                  <a:lnTo>
                    <a:pt x="208105" y="1332620"/>
                  </a:lnTo>
                  <a:lnTo>
                    <a:pt x="206829" y="1331880"/>
                  </a:lnTo>
                  <a:lnTo>
                    <a:pt x="201094" y="1327678"/>
                  </a:lnTo>
                  <a:lnTo>
                    <a:pt x="200522" y="1326546"/>
                  </a:lnTo>
                  <a:lnTo>
                    <a:pt x="199882" y="1324224"/>
                  </a:lnTo>
                  <a:lnTo>
                    <a:pt x="199103" y="1323162"/>
                  </a:lnTo>
                  <a:lnTo>
                    <a:pt x="198043" y="1322364"/>
                  </a:lnTo>
                  <a:lnTo>
                    <a:pt x="193245" y="1319548"/>
                  </a:lnTo>
                  <a:lnTo>
                    <a:pt x="190904" y="1317809"/>
                  </a:lnTo>
                  <a:lnTo>
                    <a:pt x="186777" y="1314101"/>
                  </a:lnTo>
                  <a:lnTo>
                    <a:pt x="184869" y="1312834"/>
                  </a:lnTo>
                  <a:lnTo>
                    <a:pt x="183320" y="1312233"/>
                  </a:lnTo>
                  <a:lnTo>
                    <a:pt x="175577" y="1310169"/>
                  </a:lnTo>
                  <a:lnTo>
                    <a:pt x="174233" y="1308883"/>
                  </a:lnTo>
                  <a:lnTo>
                    <a:pt x="173648" y="1307496"/>
                  </a:lnTo>
                  <a:lnTo>
                    <a:pt x="173734" y="1304752"/>
                  </a:lnTo>
                  <a:lnTo>
                    <a:pt x="173595" y="1303461"/>
                  </a:lnTo>
                  <a:lnTo>
                    <a:pt x="172982" y="1300769"/>
                  </a:lnTo>
                  <a:lnTo>
                    <a:pt x="172055" y="1298340"/>
                  </a:lnTo>
                  <a:lnTo>
                    <a:pt x="171316" y="1297142"/>
                  </a:lnTo>
                  <a:lnTo>
                    <a:pt x="170411" y="1295977"/>
                  </a:lnTo>
                  <a:lnTo>
                    <a:pt x="169362" y="1294911"/>
                  </a:lnTo>
                  <a:lnTo>
                    <a:pt x="168467" y="1293800"/>
                  </a:lnTo>
                  <a:lnTo>
                    <a:pt x="167879" y="1292627"/>
                  </a:lnTo>
                  <a:lnTo>
                    <a:pt x="167641" y="1291292"/>
                  </a:lnTo>
                  <a:lnTo>
                    <a:pt x="168044" y="1288730"/>
                  </a:lnTo>
                  <a:lnTo>
                    <a:pt x="168023" y="1287568"/>
                  </a:lnTo>
                  <a:lnTo>
                    <a:pt x="166914" y="1283946"/>
                  </a:lnTo>
                  <a:lnTo>
                    <a:pt x="166722" y="1282818"/>
                  </a:lnTo>
                  <a:lnTo>
                    <a:pt x="166863" y="1281848"/>
                  </a:lnTo>
                  <a:lnTo>
                    <a:pt x="166867" y="1280632"/>
                  </a:lnTo>
                  <a:lnTo>
                    <a:pt x="166678" y="1280010"/>
                  </a:lnTo>
                  <a:lnTo>
                    <a:pt x="166230" y="1279073"/>
                  </a:lnTo>
                  <a:lnTo>
                    <a:pt x="163951" y="1275760"/>
                  </a:lnTo>
                  <a:lnTo>
                    <a:pt x="163412" y="1274640"/>
                  </a:lnTo>
                  <a:lnTo>
                    <a:pt x="163363" y="1273484"/>
                  </a:lnTo>
                  <a:lnTo>
                    <a:pt x="163728" y="1272319"/>
                  </a:lnTo>
                  <a:lnTo>
                    <a:pt x="164245" y="1271126"/>
                  </a:lnTo>
                  <a:lnTo>
                    <a:pt x="164575" y="1269854"/>
                  </a:lnTo>
                  <a:lnTo>
                    <a:pt x="164706" y="1268510"/>
                  </a:lnTo>
                  <a:lnTo>
                    <a:pt x="164374" y="1263325"/>
                  </a:lnTo>
                  <a:lnTo>
                    <a:pt x="164437" y="1261028"/>
                  </a:lnTo>
                  <a:lnTo>
                    <a:pt x="164706" y="1259919"/>
                  </a:lnTo>
                  <a:lnTo>
                    <a:pt x="165596" y="1257638"/>
                  </a:lnTo>
                  <a:lnTo>
                    <a:pt x="165914" y="1256515"/>
                  </a:lnTo>
                  <a:lnTo>
                    <a:pt x="166076" y="1253137"/>
                  </a:lnTo>
                  <a:lnTo>
                    <a:pt x="167518" y="1249574"/>
                  </a:lnTo>
                  <a:lnTo>
                    <a:pt x="167120" y="1247979"/>
                  </a:lnTo>
                  <a:lnTo>
                    <a:pt x="165885" y="1246113"/>
                  </a:lnTo>
                  <a:lnTo>
                    <a:pt x="160642" y="1241559"/>
                  </a:lnTo>
                  <a:lnTo>
                    <a:pt x="159378" y="1240088"/>
                  </a:lnTo>
                  <a:lnTo>
                    <a:pt x="158838" y="1238974"/>
                  </a:lnTo>
                  <a:lnTo>
                    <a:pt x="158080" y="1236751"/>
                  </a:lnTo>
                  <a:lnTo>
                    <a:pt x="157427" y="1235533"/>
                  </a:lnTo>
                  <a:lnTo>
                    <a:pt x="156476" y="1234250"/>
                  </a:lnTo>
                  <a:lnTo>
                    <a:pt x="151050" y="1228856"/>
                  </a:lnTo>
                  <a:lnTo>
                    <a:pt x="150223" y="1227672"/>
                  </a:lnTo>
                  <a:lnTo>
                    <a:pt x="149625" y="1226470"/>
                  </a:lnTo>
                  <a:lnTo>
                    <a:pt x="149259" y="1225347"/>
                  </a:lnTo>
                  <a:lnTo>
                    <a:pt x="148569" y="1221697"/>
                  </a:lnTo>
                  <a:lnTo>
                    <a:pt x="146593" y="1218288"/>
                  </a:lnTo>
                  <a:lnTo>
                    <a:pt x="145608" y="1215791"/>
                  </a:lnTo>
                  <a:lnTo>
                    <a:pt x="145017" y="1213486"/>
                  </a:lnTo>
                  <a:lnTo>
                    <a:pt x="144518" y="1209647"/>
                  </a:lnTo>
                  <a:lnTo>
                    <a:pt x="144103" y="1208275"/>
                  </a:lnTo>
                  <a:lnTo>
                    <a:pt x="141276" y="1202747"/>
                  </a:lnTo>
                  <a:lnTo>
                    <a:pt x="139148" y="1197220"/>
                  </a:lnTo>
                  <a:lnTo>
                    <a:pt x="137450" y="1188374"/>
                  </a:lnTo>
                  <a:lnTo>
                    <a:pt x="136582" y="1186792"/>
                  </a:lnTo>
                  <a:lnTo>
                    <a:pt x="135369" y="1185123"/>
                  </a:lnTo>
                  <a:lnTo>
                    <a:pt x="133079" y="1182968"/>
                  </a:lnTo>
                  <a:lnTo>
                    <a:pt x="131952" y="1181447"/>
                  </a:lnTo>
                  <a:lnTo>
                    <a:pt x="131200" y="1180076"/>
                  </a:lnTo>
                  <a:lnTo>
                    <a:pt x="129702" y="1174910"/>
                  </a:lnTo>
                  <a:lnTo>
                    <a:pt x="127266" y="1169904"/>
                  </a:lnTo>
                  <a:lnTo>
                    <a:pt x="117962" y="1156380"/>
                  </a:lnTo>
                  <a:lnTo>
                    <a:pt x="109057" y="1148320"/>
                  </a:lnTo>
                  <a:lnTo>
                    <a:pt x="106819" y="1146434"/>
                  </a:lnTo>
                  <a:lnTo>
                    <a:pt x="104971" y="1143871"/>
                  </a:lnTo>
                  <a:lnTo>
                    <a:pt x="104328" y="1142039"/>
                  </a:lnTo>
                  <a:lnTo>
                    <a:pt x="104090" y="1140663"/>
                  </a:lnTo>
                  <a:lnTo>
                    <a:pt x="104072" y="1139388"/>
                  </a:lnTo>
                  <a:lnTo>
                    <a:pt x="104414" y="1137102"/>
                  </a:lnTo>
                  <a:lnTo>
                    <a:pt x="104398" y="1134754"/>
                  </a:lnTo>
                  <a:lnTo>
                    <a:pt x="102992" y="1128580"/>
                  </a:lnTo>
                  <a:lnTo>
                    <a:pt x="102306" y="1127006"/>
                  </a:lnTo>
                  <a:lnTo>
                    <a:pt x="99250" y="1122143"/>
                  </a:lnTo>
                  <a:lnTo>
                    <a:pt x="97356" y="1120315"/>
                  </a:lnTo>
                  <a:lnTo>
                    <a:pt x="93887" y="1117674"/>
                  </a:lnTo>
                  <a:lnTo>
                    <a:pt x="87457" y="1111093"/>
                  </a:lnTo>
                  <a:lnTo>
                    <a:pt x="85030" y="1109106"/>
                  </a:lnTo>
                  <a:lnTo>
                    <a:pt x="80742" y="1106429"/>
                  </a:lnTo>
                  <a:lnTo>
                    <a:pt x="78909" y="1104891"/>
                  </a:lnTo>
                  <a:lnTo>
                    <a:pt x="76761" y="1102104"/>
                  </a:lnTo>
                  <a:lnTo>
                    <a:pt x="75478" y="1100070"/>
                  </a:lnTo>
                  <a:lnTo>
                    <a:pt x="74155" y="1097220"/>
                  </a:lnTo>
                  <a:lnTo>
                    <a:pt x="69972" y="1085226"/>
                  </a:lnTo>
                  <a:lnTo>
                    <a:pt x="69449" y="1082934"/>
                  </a:lnTo>
                  <a:lnTo>
                    <a:pt x="69220" y="1080621"/>
                  </a:lnTo>
                  <a:lnTo>
                    <a:pt x="69298" y="1078271"/>
                  </a:lnTo>
                  <a:lnTo>
                    <a:pt x="69825" y="1075808"/>
                  </a:lnTo>
                  <a:lnTo>
                    <a:pt x="71489" y="1072427"/>
                  </a:lnTo>
                  <a:lnTo>
                    <a:pt x="73445" y="1069570"/>
                  </a:lnTo>
                  <a:lnTo>
                    <a:pt x="74996" y="1067872"/>
                  </a:lnTo>
                  <a:lnTo>
                    <a:pt x="83724" y="1060424"/>
                  </a:lnTo>
                  <a:lnTo>
                    <a:pt x="84796" y="1059044"/>
                  </a:lnTo>
                  <a:lnTo>
                    <a:pt x="89107" y="1051701"/>
                  </a:lnTo>
                  <a:lnTo>
                    <a:pt x="260993" y="666814"/>
                  </a:lnTo>
                  <a:lnTo>
                    <a:pt x="302620" y="574687"/>
                  </a:lnTo>
                  <a:lnTo>
                    <a:pt x="303558" y="571241"/>
                  </a:lnTo>
                  <a:lnTo>
                    <a:pt x="303661" y="568777"/>
                  </a:lnTo>
                  <a:lnTo>
                    <a:pt x="302208" y="567413"/>
                  </a:lnTo>
                  <a:lnTo>
                    <a:pt x="301553" y="566267"/>
                  </a:lnTo>
                  <a:lnTo>
                    <a:pt x="301300" y="565381"/>
                  </a:lnTo>
                  <a:lnTo>
                    <a:pt x="301457" y="564756"/>
                  </a:lnTo>
                  <a:lnTo>
                    <a:pt x="301737" y="564235"/>
                  </a:lnTo>
                  <a:lnTo>
                    <a:pt x="302047" y="563755"/>
                  </a:lnTo>
                  <a:lnTo>
                    <a:pt x="302809" y="562929"/>
                  </a:lnTo>
                  <a:lnTo>
                    <a:pt x="303716" y="562232"/>
                  </a:lnTo>
                  <a:lnTo>
                    <a:pt x="307874" y="559949"/>
                  </a:lnTo>
                  <a:lnTo>
                    <a:pt x="310281" y="558336"/>
                  </a:lnTo>
                  <a:lnTo>
                    <a:pt x="311139" y="557545"/>
                  </a:lnTo>
                  <a:lnTo>
                    <a:pt x="311427" y="557167"/>
                  </a:lnTo>
                  <a:lnTo>
                    <a:pt x="311474" y="556774"/>
                  </a:lnTo>
                  <a:lnTo>
                    <a:pt x="304808" y="558819"/>
                  </a:lnTo>
                  <a:lnTo>
                    <a:pt x="303733" y="559466"/>
                  </a:lnTo>
                  <a:lnTo>
                    <a:pt x="302820" y="560152"/>
                  </a:lnTo>
                  <a:lnTo>
                    <a:pt x="302060" y="560913"/>
                  </a:lnTo>
                  <a:lnTo>
                    <a:pt x="301673" y="561115"/>
                  </a:lnTo>
                  <a:lnTo>
                    <a:pt x="301290" y="561086"/>
                  </a:lnTo>
                  <a:lnTo>
                    <a:pt x="300807" y="560898"/>
                  </a:lnTo>
                  <a:lnTo>
                    <a:pt x="298251" y="560413"/>
                  </a:lnTo>
                  <a:lnTo>
                    <a:pt x="296108" y="560284"/>
                  </a:lnTo>
                  <a:lnTo>
                    <a:pt x="293461" y="559866"/>
                  </a:lnTo>
                  <a:lnTo>
                    <a:pt x="292336" y="559458"/>
                  </a:lnTo>
                  <a:lnTo>
                    <a:pt x="291845" y="559093"/>
                  </a:lnTo>
                  <a:lnTo>
                    <a:pt x="291443" y="558584"/>
                  </a:lnTo>
                  <a:lnTo>
                    <a:pt x="291206" y="557721"/>
                  </a:lnTo>
                  <a:lnTo>
                    <a:pt x="291215" y="557009"/>
                  </a:lnTo>
                  <a:lnTo>
                    <a:pt x="291302" y="556314"/>
                  </a:lnTo>
                  <a:lnTo>
                    <a:pt x="292018" y="553145"/>
                  </a:lnTo>
                  <a:lnTo>
                    <a:pt x="292057" y="552450"/>
                  </a:lnTo>
                  <a:lnTo>
                    <a:pt x="292013" y="551751"/>
                  </a:lnTo>
                  <a:lnTo>
                    <a:pt x="291867" y="551083"/>
                  </a:lnTo>
                  <a:lnTo>
                    <a:pt x="291477" y="549867"/>
                  </a:lnTo>
                  <a:lnTo>
                    <a:pt x="291129" y="549333"/>
                  </a:lnTo>
                  <a:lnTo>
                    <a:pt x="290641" y="548903"/>
                  </a:lnTo>
                  <a:lnTo>
                    <a:pt x="289798" y="548632"/>
                  </a:lnTo>
                  <a:lnTo>
                    <a:pt x="289107" y="548609"/>
                  </a:lnTo>
                  <a:lnTo>
                    <a:pt x="288422" y="548703"/>
                  </a:lnTo>
                  <a:lnTo>
                    <a:pt x="287138" y="549034"/>
                  </a:lnTo>
                  <a:lnTo>
                    <a:pt x="281191" y="551232"/>
                  </a:lnTo>
                  <a:lnTo>
                    <a:pt x="280649" y="551496"/>
                  </a:lnTo>
                  <a:lnTo>
                    <a:pt x="275523" y="555277"/>
                  </a:lnTo>
                  <a:lnTo>
                    <a:pt x="274900" y="555608"/>
                  </a:lnTo>
                  <a:lnTo>
                    <a:pt x="274035" y="555873"/>
                  </a:lnTo>
                  <a:lnTo>
                    <a:pt x="273013" y="555659"/>
                  </a:lnTo>
                  <a:lnTo>
                    <a:pt x="270802" y="554850"/>
                  </a:lnTo>
                  <a:lnTo>
                    <a:pt x="268290" y="554307"/>
                  </a:lnTo>
                  <a:lnTo>
                    <a:pt x="267136" y="553913"/>
                  </a:lnTo>
                  <a:lnTo>
                    <a:pt x="266084" y="553415"/>
                  </a:lnTo>
                  <a:lnTo>
                    <a:pt x="264130" y="552228"/>
                  </a:lnTo>
                  <a:lnTo>
                    <a:pt x="263073" y="551737"/>
                  </a:lnTo>
                  <a:lnTo>
                    <a:pt x="261930" y="551342"/>
                  </a:lnTo>
                  <a:lnTo>
                    <a:pt x="260824" y="550727"/>
                  </a:lnTo>
                  <a:lnTo>
                    <a:pt x="259946" y="549799"/>
                  </a:lnTo>
                  <a:lnTo>
                    <a:pt x="259381" y="548136"/>
                  </a:lnTo>
                  <a:lnTo>
                    <a:pt x="259344" y="546701"/>
                  </a:lnTo>
                  <a:lnTo>
                    <a:pt x="259513" y="545316"/>
                  </a:lnTo>
                  <a:lnTo>
                    <a:pt x="261194" y="539275"/>
                  </a:lnTo>
                  <a:lnTo>
                    <a:pt x="261414" y="538049"/>
                  </a:lnTo>
                  <a:lnTo>
                    <a:pt x="261442" y="536761"/>
                  </a:lnTo>
                  <a:lnTo>
                    <a:pt x="260966" y="535606"/>
                  </a:lnTo>
                  <a:lnTo>
                    <a:pt x="260172" y="534725"/>
                  </a:lnTo>
                  <a:lnTo>
                    <a:pt x="258707" y="534223"/>
                  </a:lnTo>
                  <a:lnTo>
                    <a:pt x="257404" y="534348"/>
                  </a:lnTo>
                  <a:lnTo>
                    <a:pt x="254721" y="534865"/>
                  </a:lnTo>
                  <a:lnTo>
                    <a:pt x="253306" y="534903"/>
                  </a:lnTo>
                  <a:lnTo>
                    <a:pt x="251992" y="534737"/>
                  </a:lnTo>
                  <a:lnTo>
                    <a:pt x="250774" y="534415"/>
                  </a:lnTo>
                  <a:lnTo>
                    <a:pt x="249657" y="533990"/>
                  </a:lnTo>
                  <a:lnTo>
                    <a:pt x="248639" y="533428"/>
                  </a:lnTo>
                  <a:lnTo>
                    <a:pt x="241196" y="528284"/>
                  </a:lnTo>
                  <a:lnTo>
                    <a:pt x="239107" y="527255"/>
                  </a:lnTo>
                  <a:lnTo>
                    <a:pt x="234441" y="525735"/>
                  </a:lnTo>
                  <a:lnTo>
                    <a:pt x="232465" y="524828"/>
                  </a:lnTo>
                  <a:lnTo>
                    <a:pt x="230928" y="523647"/>
                  </a:lnTo>
                  <a:lnTo>
                    <a:pt x="225524" y="518083"/>
                  </a:lnTo>
                  <a:lnTo>
                    <a:pt x="223145" y="514557"/>
                  </a:lnTo>
                  <a:lnTo>
                    <a:pt x="221813" y="510750"/>
                  </a:lnTo>
                  <a:lnTo>
                    <a:pt x="221233" y="509705"/>
                  </a:lnTo>
                  <a:lnTo>
                    <a:pt x="219855" y="508877"/>
                  </a:lnTo>
                  <a:lnTo>
                    <a:pt x="217075" y="508182"/>
                  </a:lnTo>
                  <a:lnTo>
                    <a:pt x="215717" y="507544"/>
                  </a:lnTo>
                  <a:lnTo>
                    <a:pt x="212030" y="505105"/>
                  </a:lnTo>
                  <a:lnTo>
                    <a:pt x="210259" y="504582"/>
                  </a:lnTo>
                  <a:lnTo>
                    <a:pt x="208600" y="504430"/>
                  </a:lnTo>
                  <a:lnTo>
                    <a:pt x="204494" y="505020"/>
                  </a:lnTo>
                  <a:lnTo>
                    <a:pt x="203300" y="504765"/>
                  </a:lnTo>
                  <a:lnTo>
                    <a:pt x="202452" y="504016"/>
                  </a:lnTo>
                  <a:lnTo>
                    <a:pt x="202220" y="502472"/>
                  </a:lnTo>
                  <a:lnTo>
                    <a:pt x="202324" y="499949"/>
                  </a:lnTo>
                  <a:lnTo>
                    <a:pt x="201820" y="499105"/>
                  </a:lnTo>
                  <a:lnTo>
                    <a:pt x="200848" y="498833"/>
                  </a:lnTo>
                  <a:lnTo>
                    <a:pt x="199709" y="498986"/>
                  </a:lnTo>
                  <a:lnTo>
                    <a:pt x="197442" y="499885"/>
                  </a:lnTo>
                  <a:lnTo>
                    <a:pt x="194932" y="500611"/>
                  </a:lnTo>
                  <a:lnTo>
                    <a:pt x="193595" y="500797"/>
                  </a:lnTo>
                  <a:lnTo>
                    <a:pt x="192243" y="500788"/>
                  </a:lnTo>
                  <a:lnTo>
                    <a:pt x="191037" y="500492"/>
                  </a:lnTo>
                  <a:lnTo>
                    <a:pt x="188936" y="499484"/>
                  </a:lnTo>
                  <a:lnTo>
                    <a:pt x="187871" y="499114"/>
                  </a:lnTo>
                  <a:lnTo>
                    <a:pt x="185514" y="498923"/>
                  </a:lnTo>
                  <a:lnTo>
                    <a:pt x="184343" y="498603"/>
                  </a:lnTo>
                  <a:lnTo>
                    <a:pt x="179424" y="496613"/>
                  </a:lnTo>
                  <a:lnTo>
                    <a:pt x="178056" y="495900"/>
                  </a:lnTo>
                  <a:lnTo>
                    <a:pt x="175021" y="493950"/>
                  </a:lnTo>
                  <a:lnTo>
                    <a:pt x="172007" y="492564"/>
                  </a:lnTo>
                  <a:lnTo>
                    <a:pt x="168464" y="490340"/>
                  </a:lnTo>
                  <a:lnTo>
                    <a:pt x="165969" y="489075"/>
                  </a:lnTo>
                  <a:lnTo>
                    <a:pt x="155225" y="485554"/>
                  </a:lnTo>
                  <a:lnTo>
                    <a:pt x="153923" y="484863"/>
                  </a:lnTo>
                  <a:lnTo>
                    <a:pt x="152674" y="483732"/>
                  </a:lnTo>
                  <a:lnTo>
                    <a:pt x="151444" y="481575"/>
                  </a:lnTo>
                  <a:lnTo>
                    <a:pt x="150499" y="480230"/>
                  </a:lnTo>
                  <a:lnTo>
                    <a:pt x="149405" y="479417"/>
                  </a:lnTo>
                  <a:lnTo>
                    <a:pt x="148289" y="479179"/>
                  </a:lnTo>
                  <a:lnTo>
                    <a:pt x="146009" y="478918"/>
                  </a:lnTo>
                  <a:lnTo>
                    <a:pt x="144422" y="477849"/>
                  </a:lnTo>
                  <a:lnTo>
                    <a:pt x="142432" y="475963"/>
                  </a:lnTo>
                  <a:lnTo>
                    <a:pt x="139068" y="472030"/>
                  </a:lnTo>
                  <a:lnTo>
                    <a:pt x="136989" y="470265"/>
                  </a:lnTo>
                  <a:lnTo>
                    <a:pt x="135219" y="469146"/>
                  </a:lnTo>
                  <a:lnTo>
                    <a:pt x="126602" y="467023"/>
                  </a:lnTo>
                  <a:lnTo>
                    <a:pt x="125025" y="466043"/>
                  </a:lnTo>
                  <a:lnTo>
                    <a:pt x="123268" y="464432"/>
                  </a:lnTo>
                  <a:lnTo>
                    <a:pt x="120581" y="461310"/>
                  </a:lnTo>
                  <a:lnTo>
                    <a:pt x="118835" y="459628"/>
                  </a:lnTo>
                  <a:lnTo>
                    <a:pt x="117377" y="458604"/>
                  </a:lnTo>
                  <a:lnTo>
                    <a:pt x="114482" y="457587"/>
                  </a:lnTo>
                  <a:lnTo>
                    <a:pt x="105595" y="453150"/>
                  </a:lnTo>
                  <a:lnTo>
                    <a:pt x="104253" y="452112"/>
                  </a:lnTo>
                  <a:lnTo>
                    <a:pt x="102991" y="450698"/>
                  </a:lnTo>
                  <a:lnTo>
                    <a:pt x="101823" y="448346"/>
                  </a:lnTo>
                  <a:lnTo>
                    <a:pt x="100903" y="446960"/>
                  </a:lnTo>
                  <a:lnTo>
                    <a:pt x="99839" y="446183"/>
                  </a:lnTo>
                  <a:lnTo>
                    <a:pt x="97559" y="446347"/>
                  </a:lnTo>
                  <a:lnTo>
                    <a:pt x="96385" y="446213"/>
                  </a:lnTo>
                  <a:lnTo>
                    <a:pt x="95052" y="445555"/>
                  </a:lnTo>
                  <a:lnTo>
                    <a:pt x="93653" y="444411"/>
                  </a:lnTo>
                  <a:lnTo>
                    <a:pt x="92016" y="442586"/>
                  </a:lnTo>
                  <a:lnTo>
                    <a:pt x="87751" y="436067"/>
                  </a:lnTo>
                  <a:lnTo>
                    <a:pt x="86615" y="434871"/>
                  </a:lnTo>
                  <a:lnTo>
                    <a:pt x="85403" y="434305"/>
                  </a:lnTo>
                  <a:lnTo>
                    <a:pt x="84087" y="434193"/>
                  </a:lnTo>
                  <a:lnTo>
                    <a:pt x="81574" y="434380"/>
                  </a:lnTo>
                  <a:lnTo>
                    <a:pt x="80396" y="434259"/>
                  </a:lnTo>
                  <a:lnTo>
                    <a:pt x="79254" y="433751"/>
                  </a:lnTo>
                  <a:lnTo>
                    <a:pt x="78100" y="433006"/>
                  </a:lnTo>
                  <a:lnTo>
                    <a:pt x="69673" y="425328"/>
                  </a:lnTo>
                  <a:lnTo>
                    <a:pt x="68668" y="424171"/>
                  </a:lnTo>
                  <a:lnTo>
                    <a:pt x="67801" y="422773"/>
                  </a:lnTo>
                  <a:lnTo>
                    <a:pt x="67242" y="421220"/>
                  </a:lnTo>
                  <a:lnTo>
                    <a:pt x="66957" y="418925"/>
                  </a:lnTo>
                  <a:lnTo>
                    <a:pt x="66895" y="415836"/>
                  </a:lnTo>
                  <a:lnTo>
                    <a:pt x="66649" y="414419"/>
                  </a:lnTo>
                  <a:lnTo>
                    <a:pt x="66151" y="412758"/>
                  </a:lnTo>
                  <a:lnTo>
                    <a:pt x="65220" y="410531"/>
                  </a:lnTo>
                  <a:lnTo>
                    <a:pt x="64789" y="408192"/>
                  </a:lnTo>
                  <a:lnTo>
                    <a:pt x="63510" y="403993"/>
                  </a:lnTo>
                  <a:lnTo>
                    <a:pt x="62642" y="402382"/>
                  </a:lnTo>
                  <a:lnTo>
                    <a:pt x="61117" y="400929"/>
                  </a:lnTo>
                  <a:lnTo>
                    <a:pt x="59658" y="400251"/>
                  </a:lnTo>
                  <a:lnTo>
                    <a:pt x="57277" y="399541"/>
                  </a:lnTo>
                  <a:lnTo>
                    <a:pt x="56569" y="399107"/>
                  </a:lnTo>
                  <a:lnTo>
                    <a:pt x="51092" y="394247"/>
                  </a:lnTo>
                  <a:lnTo>
                    <a:pt x="49725" y="393449"/>
                  </a:lnTo>
                  <a:lnTo>
                    <a:pt x="48362" y="393173"/>
                  </a:lnTo>
                  <a:lnTo>
                    <a:pt x="47083" y="393422"/>
                  </a:lnTo>
                  <a:lnTo>
                    <a:pt x="44446" y="394196"/>
                  </a:lnTo>
                  <a:lnTo>
                    <a:pt x="43130" y="394044"/>
                  </a:lnTo>
                  <a:lnTo>
                    <a:pt x="41782" y="393399"/>
                  </a:lnTo>
                  <a:lnTo>
                    <a:pt x="32988" y="385495"/>
                  </a:lnTo>
                  <a:lnTo>
                    <a:pt x="28827" y="380779"/>
                  </a:lnTo>
                  <a:lnTo>
                    <a:pt x="27995" y="379210"/>
                  </a:lnTo>
                  <a:lnTo>
                    <a:pt x="27474" y="377295"/>
                  </a:lnTo>
                  <a:lnTo>
                    <a:pt x="27367" y="374125"/>
                  </a:lnTo>
                  <a:lnTo>
                    <a:pt x="28193" y="368738"/>
                  </a:lnTo>
                  <a:lnTo>
                    <a:pt x="28098" y="363789"/>
                  </a:lnTo>
                  <a:lnTo>
                    <a:pt x="28550" y="361810"/>
                  </a:lnTo>
                  <a:lnTo>
                    <a:pt x="29224" y="360092"/>
                  </a:lnTo>
                  <a:lnTo>
                    <a:pt x="29649" y="358671"/>
                  </a:lnTo>
                  <a:lnTo>
                    <a:pt x="29572" y="357154"/>
                  </a:lnTo>
                  <a:lnTo>
                    <a:pt x="28355" y="355334"/>
                  </a:lnTo>
                  <a:lnTo>
                    <a:pt x="27113" y="354349"/>
                  </a:lnTo>
                  <a:lnTo>
                    <a:pt x="25695" y="353601"/>
                  </a:lnTo>
                  <a:lnTo>
                    <a:pt x="19698" y="351338"/>
                  </a:lnTo>
                  <a:lnTo>
                    <a:pt x="18499" y="350619"/>
                  </a:lnTo>
                  <a:lnTo>
                    <a:pt x="17389" y="349792"/>
                  </a:lnTo>
                  <a:lnTo>
                    <a:pt x="16393" y="348856"/>
                  </a:lnTo>
                  <a:lnTo>
                    <a:pt x="15704" y="347794"/>
                  </a:lnTo>
                  <a:lnTo>
                    <a:pt x="15145" y="346633"/>
                  </a:lnTo>
                  <a:lnTo>
                    <a:pt x="14278" y="343186"/>
                  </a:lnTo>
                  <a:lnTo>
                    <a:pt x="13888" y="339241"/>
                  </a:lnTo>
                  <a:lnTo>
                    <a:pt x="13847" y="326211"/>
                  </a:lnTo>
                  <a:lnTo>
                    <a:pt x="14635" y="319796"/>
                  </a:lnTo>
                  <a:lnTo>
                    <a:pt x="15127" y="318456"/>
                  </a:lnTo>
                  <a:lnTo>
                    <a:pt x="15389" y="315741"/>
                  </a:lnTo>
                  <a:lnTo>
                    <a:pt x="12649" y="280468"/>
                  </a:lnTo>
                  <a:lnTo>
                    <a:pt x="0" y="156209"/>
                  </a:lnTo>
                  <a:lnTo>
                    <a:pt x="643" y="156441"/>
                  </a:lnTo>
                  <a:lnTo>
                    <a:pt x="3033" y="157663"/>
                  </a:lnTo>
                  <a:lnTo>
                    <a:pt x="5191" y="159305"/>
                  </a:lnTo>
                  <a:lnTo>
                    <a:pt x="7037" y="162007"/>
                  </a:lnTo>
                  <a:lnTo>
                    <a:pt x="7665" y="164478"/>
                  </a:lnTo>
                  <a:lnTo>
                    <a:pt x="8676" y="166828"/>
                  </a:lnTo>
                  <a:lnTo>
                    <a:pt x="11678" y="169113"/>
                  </a:lnTo>
                  <a:lnTo>
                    <a:pt x="14018" y="170035"/>
                  </a:lnTo>
                  <a:lnTo>
                    <a:pt x="16114" y="170318"/>
                  </a:lnTo>
                  <a:lnTo>
                    <a:pt x="18207" y="170103"/>
                  </a:lnTo>
                  <a:lnTo>
                    <a:pt x="20526" y="169528"/>
                  </a:lnTo>
                  <a:lnTo>
                    <a:pt x="23309" y="168381"/>
                  </a:lnTo>
                  <a:lnTo>
                    <a:pt x="25520" y="166762"/>
                  </a:lnTo>
                  <a:lnTo>
                    <a:pt x="27356" y="164731"/>
                  </a:lnTo>
                  <a:lnTo>
                    <a:pt x="30545" y="160083"/>
                  </a:lnTo>
                  <a:lnTo>
                    <a:pt x="31871" y="159047"/>
                  </a:lnTo>
                  <a:lnTo>
                    <a:pt x="33628" y="158847"/>
                  </a:lnTo>
                  <a:lnTo>
                    <a:pt x="45487" y="159691"/>
                  </a:lnTo>
                  <a:lnTo>
                    <a:pt x="46224" y="159373"/>
                  </a:lnTo>
                  <a:lnTo>
                    <a:pt x="47700" y="158222"/>
                  </a:lnTo>
                  <a:lnTo>
                    <a:pt x="48214" y="158009"/>
                  </a:lnTo>
                  <a:lnTo>
                    <a:pt x="48757" y="158257"/>
                  </a:lnTo>
                  <a:lnTo>
                    <a:pt x="49407" y="158722"/>
                  </a:lnTo>
                  <a:lnTo>
                    <a:pt x="49872" y="159179"/>
                  </a:lnTo>
                  <a:lnTo>
                    <a:pt x="49837" y="159405"/>
                  </a:lnTo>
                  <a:lnTo>
                    <a:pt x="50769" y="159709"/>
                  </a:lnTo>
                  <a:lnTo>
                    <a:pt x="51691" y="160227"/>
                  </a:lnTo>
                  <a:lnTo>
                    <a:pt x="52645" y="160158"/>
                  </a:lnTo>
                  <a:lnTo>
                    <a:pt x="56249" y="154446"/>
                  </a:lnTo>
                  <a:lnTo>
                    <a:pt x="56994" y="152435"/>
                  </a:lnTo>
                  <a:lnTo>
                    <a:pt x="56906" y="149668"/>
                  </a:lnTo>
                  <a:lnTo>
                    <a:pt x="56155" y="147301"/>
                  </a:lnTo>
                  <a:lnTo>
                    <a:pt x="53933" y="142851"/>
                  </a:lnTo>
                  <a:lnTo>
                    <a:pt x="53146" y="140499"/>
                  </a:lnTo>
                  <a:lnTo>
                    <a:pt x="54519" y="138763"/>
                  </a:lnTo>
                  <a:lnTo>
                    <a:pt x="54851" y="138343"/>
                  </a:lnTo>
                  <a:lnTo>
                    <a:pt x="63259" y="136736"/>
                  </a:lnTo>
                  <a:lnTo>
                    <a:pt x="64764" y="136449"/>
                  </a:lnTo>
                  <a:lnTo>
                    <a:pt x="67899" y="134301"/>
                  </a:lnTo>
                  <a:lnTo>
                    <a:pt x="67947" y="133209"/>
                  </a:lnTo>
                  <a:lnTo>
                    <a:pt x="67262" y="130808"/>
                  </a:lnTo>
                  <a:lnTo>
                    <a:pt x="67424" y="129668"/>
                  </a:lnTo>
                  <a:lnTo>
                    <a:pt x="68248" y="128911"/>
                  </a:lnTo>
                  <a:lnTo>
                    <a:pt x="70896" y="127691"/>
                  </a:lnTo>
                  <a:lnTo>
                    <a:pt x="71925" y="126989"/>
                  </a:lnTo>
                  <a:lnTo>
                    <a:pt x="72746" y="125579"/>
                  </a:lnTo>
                  <a:lnTo>
                    <a:pt x="73380" y="123882"/>
                  </a:lnTo>
                  <a:lnTo>
                    <a:pt x="74164" y="122354"/>
                  </a:lnTo>
                  <a:lnTo>
                    <a:pt x="75487" y="121430"/>
                  </a:lnTo>
                  <a:lnTo>
                    <a:pt x="75992" y="121685"/>
                  </a:lnTo>
                  <a:lnTo>
                    <a:pt x="77142" y="123506"/>
                  </a:lnTo>
                  <a:lnTo>
                    <a:pt x="77975" y="124357"/>
                  </a:lnTo>
                  <a:lnTo>
                    <a:pt x="79979" y="125299"/>
                  </a:lnTo>
                  <a:lnTo>
                    <a:pt x="82475" y="125961"/>
                  </a:lnTo>
                  <a:lnTo>
                    <a:pt x="85028" y="126321"/>
                  </a:lnTo>
                  <a:lnTo>
                    <a:pt x="87226" y="126348"/>
                  </a:lnTo>
                  <a:lnTo>
                    <a:pt x="88701" y="125871"/>
                  </a:lnTo>
                  <a:lnTo>
                    <a:pt x="89766" y="125168"/>
                  </a:lnTo>
                  <a:lnTo>
                    <a:pt x="90984" y="124947"/>
                  </a:lnTo>
                  <a:lnTo>
                    <a:pt x="92922" y="125912"/>
                  </a:lnTo>
                  <a:lnTo>
                    <a:pt x="93828" y="126996"/>
                  </a:lnTo>
                  <a:lnTo>
                    <a:pt x="94694" y="129473"/>
                  </a:lnTo>
                  <a:lnTo>
                    <a:pt x="95503" y="130406"/>
                  </a:lnTo>
                  <a:lnTo>
                    <a:pt x="99248" y="131303"/>
                  </a:lnTo>
                  <a:lnTo>
                    <a:pt x="104743" y="131366"/>
                  </a:lnTo>
                  <a:lnTo>
                    <a:pt x="109608" y="130367"/>
                  </a:lnTo>
                  <a:lnTo>
                    <a:pt x="111464" y="128117"/>
                  </a:lnTo>
                  <a:lnTo>
                    <a:pt x="113487" y="124380"/>
                  </a:lnTo>
                  <a:lnTo>
                    <a:pt x="114246" y="122265"/>
                  </a:lnTo>
                  <a:lnTo>
                    <a:pt x="114590" y="120280"/>
                  </a:lnTo>
                  <a:lnTo>
                    <a:pt x="113895" y="116806"/>
                  </a:lnTo>
                  <a:lnTo>
                    <a:pt x="113742" y="114999"/>
                  </a:lnTo>
                  <a:lnTo>
                    <a:pt x="114435" y="114152"/>
                  </a:lnTo>
                  <a:lnTo>
                    <a:pt x="116280" y="114368"/>
                  </a:lnTo>
                  <a:lnTo>
                    <a:pt x="119787" y="115690"/>
                  </a:lnTo>
                  <a:lnTo>
                    <a:pt x="121739" y="115745"/>
                  </a:lnTo>
                  <a:lnTo>
                    <a:pt x="123693" y="115011"/>
                  </a:lnTo>
                  <a:lnTo>
                    <a:pt x="127622" y="112564"/>
                  </a:lnTo>
                  <a:lnTo>
                    <a:pt x="136984" y="108296"/>
                  </a:lnTo>
                  <a:lnTo>
                    <a:pt x="140691" y="107247"/>
                  </a:lnTo>
                  <a:lnTo>
                    <a:pt x="144842" y="107373"/>
                  </a:lnTo>
                  <a:lnTo>
                    <a:pt x="154676" y="108952"/>
                  </a:lnTo>
                  <a:lnTo>
                    <a:pt x="158243" y="108777"/>
                  </a:lnTo>
                  <a:lnTo>
                    <a:pt x="163667" y="107317"/>
                  </a:lnTo>
                  <a:lnTo>
                    <a:pt x="167128" y="104668"/>
                  </a:lnTo>
                  <a:lnTo>
                    <a:pt x="174817" y="94896"/>
                  </a:lnTo>
                  <a:lnTo>
                    <a:pt x="176029" y="92805"/>
                  </a:lnTo>
                  <a:lnTo>
                    <a:pt x="178881" y="85149"/>
                  </a:lnTo>
                  <a:lnTo>
                    <a:pt x="180037" y="84111"/>
                  </a:lnTo>
                  <a:lnTo>
                    <a:pt x="181657" y="83499"/>
                  </a:lnTo>
                  <a:lnTo>
                    <a:pt x="184096" y="82205"/>
                  </a:lnTo>
                  <a:lnTo>
                    <a:pt x="185923" y="80520"/>
                  </a:lnTo>
                  <a:lnTo>
                    <a:pt x="187381" y="78705"/>
                  </a:lnTo>
                  <a:lnTo>
                    <a:pt x="189081" y="77124"/>
                  </a:lnTo>
                  <a:lnTo>
                    <a:pt x="191644" y="76129"/>
                  </a:lnTo>
                  <a:lnTo>
                    <a:pt x="194504" y="76340"/>
                  </a:lnTo>
                  <a:lnTo>
                    <a:pt x="198720" y="78848"/>
                  </a:lnTo>
                  <a:lnTo>
                    <a:pt x="201071" y="79229"/>
                  </a:lnTo>
                  <a:lnTo>
                    <a:pt x="210992" y="72917"/>
                  </a:lnTo>
                  <a:lnTo>
                    <a:pt x="216614" y="70618"/>
                  </a:lnTo>
                  <a:lnTo>
                    <a:pt x="220164" y="73333"/>
                  </a:lnTo>
                  <a:lnTo>
                    <a:pt x="220903" y="76575"/>
                  </a:lnTo>
                  <a:lnTo>
                    <a:pt x="222288" y="78908"/>
                  </a:lnTo>
                  <a:lnTo>
                    <a:pt x="224446" y="80663"/>
                  </a:lnTo>
                  <a:lnTo>
                    <a:pt x="227510" y="82191"/>
                  </a:lnTo>
                  <a:lnTo>
                    <a:pt x="229596" y="82580"/>
                  </a:lnTo>
                  <a:lnTo>
                    <a:pt x="231502" y="82577"/>
                  </a:lnTo>
                  <a:lnTo>
                    <a:pt x="235375" y="82091"/>
                  </a:lnTo>
                  <a:lnTo>
                    <a:pt x="237888" y="82067"/>
                  </a:lnTo>
                  <a:lnTo>
                    <a:pt x="238876" y="82653"/>
                  </a:lnTo>
                  <a:lnTo>
                    <a:pt x="239648" y="83735"/>
                  </a:lnTo>
                  <a:lnTo>
                    <a:pt x="241528" y="85195"/>
                  </a:lnTo>
                  <a:lnTo>
                    <a:pt x="243051" y="85690"/>
                  </a:lnTo>
                  <a:lnTo>
                    <a:pt x="251331" y="86931"/>
                  </a:lnTo>
                  <a:lnTo>
                    <a:pt x="252929" y="86910"/>
                  </a:lnTo>
                  <a:lnTo>
                    <a:pt x="254333" y="86255"/>
                  </a:lnTo>
                  <a:lnTo>
                    <a:pt x="259319" y="82294"/>
                  </a:lnTo>
                  <a:lnTo>
                    <a:pt x="260886" y="81908"/>
                  </a:lnTo>
                  <a:lnTo>
                    <a:pt x="263219" y="82248"/>
                  </a:lnTo>
                  <a:lnTo>
                    <a:pt x="265563" y="82293"/>
                  </a:lnTo>
                  <a:lnTo>
                    <a:pt x="267222" y="81380"/>
                  </a:lnTo>
                  <a:lnTo>
                    <a:pt x="268759" y="80189"/>
                  </a:lnTo>
                  <a:lnTo>
                    <a:pt x="270716" y="79380"/>
                  </a:lnTo>
                  <a:lnTo>
                    <a:pt x="272964" y="79607"/>
                  </a:lnTo>
                  <a:lnTo>
                    <a:pt x="274807" y="80718"/>
                  </a:lnTo>
                  <a:lnTo>
                    <a:pt x="276477" y="82017"/>
                  </a:lnTo>
                  <a:lnTo>
                    <a:pt x="278252" y="82848"/>
                  </a:lnTo>
                  <a:lnTo>
                    <a:pt x="280106" y="82683"/>
                  </a:lnTo>
                  <a:lnTo>
                    <a:pt x="283636" y="80643"/>
                  </a:lnTo>
                  <a:lnTo>
                    <a:pt x="289060" y="78547"/>
                  </a:lnTo>
                  <a:lnTo>
                    <a:pt x="295116" y="80615"/>
                  </a:lnTo>
                  <a:lnTo>
                    <a:pt x="296818" y="80931"/>
                  </a:lnTo>
                  <a:lnTo>
                    <a:pt x="298987" y="80673"/>
                  </a:lnTo>
                  <a:lnTo>
                    <a:pt x="302398" y="79797"/>
                  </a:lnTo>
                  <a:lnTo>
                    <a:pt x="304635" y="80023"/>
                  </a:lnTo>
                  <a:lnTo>
                    <a:pt x="306886" y="80919"/>
                  </a:lnTo>
                  <a:lnTo>
                    <a:pt x="311072" y="83484"/>
                  </a:lnTo>
                  <a:lnTo>
                    <a:pt x="313275" y="84361"/>
                  </a:lnTo>
                  <a:lnTo>
                    <a:pt x="315121" y="84546"/>
                  </a:lnTo>
                  <a:lnTo>
                    <a:pt x="320721" y="84132"/>
                  </a:lnTo>
                  <a:lnTo>
                    <a:pt x="328229" y="85939"/>
                  </a:lnTo>
                  <a:lnTo>
                    <a:pt x="335523" y="88716"/>
                  </a:lnTo>
                  <a:lnTo>
                    <a:pt x="342856" y="90102"/>
                  </a:lnTo>
                  <a:lnTo>
                    <a:pt x="350506" y="87736"/>
                  </a:lnTo>
                  <a:lnTo>
                    <a:pt x="354192" y="83919"/>
                  </a:lnTo>
                  <a:lnTo>
                    <a:pt x="354793" y="79795"/>
                  </a:lnTo>
                  <a:lnTo>
                    <a:pt x="354130" y="75242"/>
                  </a:lnTo>
                  <a:lnTo>
                    <a:pt x="353971" y="70166"/>
                  </a:lnTo>
                  <a:lnTo>
                    <a:pt x="354339" y="68700"/>
                  </a:lnTo>
                  <a:lnTo>
                    <a:pt x="354757" y="67652"/>
                  </a:lnTo>
                  <a:lnTo>
                    <a:pt x="354944" y="66604"/>
                  </a:lnTo>
                  <a:lnTo>
                    <a:pt x="354575" y="65154"/>
                  </a:lnTo>
                  <a:lnTo>
                    <a:pt x="353694" y="63876"/>
                  </a:lnTo>
                  <a:lnTo>
                    <a:pt x="349711" y="60584"/>
                  </a:lnTo>
                  <a:lnTo>
                    <a:pt x="345530" y="55340"/>
                  </a:lnTo>
                  <a:lnTo>
                    <a:pt x="344523" y="54486"/>
                  </a:lnTo>
                  <a:lnTo>
                    <a:pt x="341385" y="52417"/>
                  </a:lnTo>
                  <a:lnTo>
                    <a:pt x="339806" y="50013"/>
                  </a:lnTo>
                  <a:lnTo>
                    <a:pt x="338726" y="45535"/>
                  </a:lnTo>
                  <a:lnTo>
                    <a:pt x="336520" y="43571"/>
                  </a:lnTo>
                  <a:lnTo>
                    <a:pt x="334364" y="43100"/>
                  </a:lnTo>
                  <a:lnTo>
                    <a:pt x="329267" y="42872"/>
                  </a:lnTo>
                  <a:lnTo>
                    <a:pt x="327924" y="42018"/>
                  </a:lnTo>
                  <a:lnTo>
                    <a:pt x="328255" y="39894"/>
                  </a:lnTo>
                  <a:lnTo>
                    <a:pt x="329629" y="36492"/>
                  </a:lnTo>
                  <a:lnTo>
                    <a:pt x="331387" y="33184"/>
                  </a:lnTo>
                  <a:lnTo>
                    <a:pt x="332898" y="31339"/>
                  </a:lnTo>
                  <a:lnTo>
                    <a:pt x="334331" y="30994"/>
                  </a:lnTo>
                  <a:lnTo>
                    <a:pt x="335399" y="31457"/>
                  </a:lnTo>
                  <a:lnTo>
                    <a:pt x="336432" y="32050"/>
                  </a:lnTo>
                  <a:lnTo>
                    <a:pt x="337743" y="32126"/>
                  </a:lnTo>
                  <a:lnTo>
                    <a:pt x="339127" y="31481"/>
                  </a:lnTo>
                  <a:lnTo>
                    <a:pt x="340018" y="30548"/>
                  </a:lnTo>
                  <a:lnTo>
                    <a:pt x="343405" y="25507"/>
                  </a:lnTo>
                  <a:lnTo>
                    <a:pt x="344002" y="23504"/>
                  </a:lnTo>
                  <a:lnTo>
                    <a:pt x="344067" y="18433"/>
                  </a:lnTo>
                  <a:lnTo>
                    <a:pt x="345288" y="13553"/>
                  </a:lnTo>
                  <a:lnTo>
                    <a:pt x="346176" y="11535"/>
                  </a:lnTo>
                  <a:lnTo>
                    <a:pt x="346899" y="10882"/>
                  </a:lnTo>
                  <a:lnTo>
                    <a:pt x="348293" y="10420"/>
                  </a:lnTo>
                  <a:lnTo>
                    <a:pt x="351066" y="10630"/>
                  </a:lnTo>
                  <a:lnTo>
                    <a:pt x="353650" y="12022"/>
                  </a:lnTo>
                  <a:lnTo>
                    <a:pt x="359988" y="17046"/>
                  </a:lnTo>
                  <a:lnTo>
                    <a:pt x="361956" y="17964"/>
                  </a:lnTo>
                  <a:lnTo>
                    <a:pt x="370182" y="19849"/>
                  </a:lnTo>
                  <a:lnTo>
                    <a:pt x="371296" y="20418"/>
                  </a:lnTo>
                  <a:lnTo>
                    <a:pt x="372164" y="21410"/>
                  </a:lnTo>
                  <a:lnTo>
                    <a:pt x="373511" y="23888"/>
                  </a:lnTo>
                  <a:lnTo>
                    <a:pt x="374734" y="24829"/>
                  </a:lnTo>
                  <a:lnTo>
                    <a:pt x="377042" y="25270"/>
                  </a:lnTo>
                  <a:lnTo>
                    <a:pt x="386218" y="22897"/>
                  </a:lnTo>
                  <a:lnTo>
                    <a:pt x="390529" y="20865"/>
                  </a:lnTo>
                  <a:lnTo>
                    <a:pt x="392971" y="20846"/>
                  </a:lnTo>
                  <a:lnTo>
                    <a:pt x="395197" y="21113"/>
                  </a:lnTo>
                  <a:lnTo>
                    <a:pt x="401817" y="20446"/>
                  </a:lnTo>
                  <a:lnTo>
                    <a:pt x="406123" y="20458"/>
                  </a:lnTo>
                  <a:lnTo>
                    <a:pt x="410635" y="20969"/>
                  </a:lnTo>
                  <a:lnTo>
                    <a:pt x="414821" y="20995"/>
                  </a:lnTo>
                  <a:lnTo>
                    <a:pt x="418138" y="19545"/>
                  </a:lnTo>
                  <a:lnTo>
                    <a:pt x="419100" y="17775"/>
                  </a:lnTo>
                  <a:lnTo>
                    <a:pt x="419408" y="15683"/>
                  </a:lnTo>
                  <a:lnTo>
                    <a:pt x="420050" y="13545"/>
                  </a:lnTo>
                  <a:lnTo>
                    <a:pt x="421998" y="11652"/>
                  </a:lnTo>
                  <a:lnTo>
                    <a:pt x="424003" y="10826"/>
                  </a:lnTo>
                  <a:lnTo>
                    <a:pt x="426065" y="10642"/>
                  </a:lnTo>
                  <a:lnTo>
                    <a:pt x="427907" y="11281"/>
                  </a:lnTo>
                  <a:lnTo>
                    <a:pt x="429276" y="12929"/>
                  </a:lnTo>
                  <a:lnTo>
                    <a:pt x="431992" y="13062"/>
                  </a:lnTo>
                  <a:lnTo>
                    <a:pt x="441286" y="5941"/>
                  </a:lnTo>
                  <a:lnTo>
                    <a:pt x="445262" y="5572"/>
                  </a:lnTo>
                  <a:lnTo>
                    <a:pt x="445811" y="6628"/>
                  </a:lnTo>
                  <a:lnTo>
                    <a:pt x="445406" y="8809"/>
                  </a:lnTo>
                  <a:lnTo>
                    <a:pt x="446310" y="9725"/>
                  </a:lnTo>
                  <a:lnTo>
                    <a:pt x="447236" y="9815"/>
                  </a:lnTo>
                  <a:lnTo>
                    <a:pt x="448216" y="9462"/>
                  </a:lnTo>
                  <a:lnTo>
                    <a:pt x="452423" y="7427"/>
                  </a:lnTo>
                  <a:lnTo>
                    <a:pt x="456904" y="3644"/>
                  </a:lnTo>
                  <a:lnTo>
                    <a:pt x="459229" y="2173"/>
                  </a:lnTo>
                  <a:lnTo>
                    <a:pt x="463984" y="25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6" name="Google Shape;516;p48"/>
            <p:cNvSpPr/>
            <p:nvPr/>
          </p:nvSpPr>
          <p:spPr>
            <a:xfrm>
              <a:off x="2834624" y="3236872"/>
              <a:ext cx="800889" cy="643505"/>
            </a:xfrm>
            <a:custGeom>
              <a:avLst/>
              <a:gdLst/>
              <a:ahLst/>
              <a:cxnLst/>
              <a:rect l="l" t="t" r="r" b="b"/>
              <a:pathLst>
                <a:path w="800889" h="643505" extrusionOk="0">
                  <a:moveTo>
                    <a:pt x="479235" y="39328"/>
                  </a:moveTo>
                  <a:lnTo>
                    <a:pt x="480355" y="39142"/>
                  </a:lnTo>
                  <a:lnTo>
                    <a:pt x="481422" y="38875"/>
                  </a:lnTo>
                  <a:lnTo>
                    <a:pt x="482384" y="38528"/>
                  </a:lnTo>
                  <a:lnTo>
                    <a:pt x="483009" y="38220"/>
                  </a:lnTo>
                  <a:lnTo>
                    <a:pt x="483917" y="37661"/>
                  </a:lnTo>
                  <a:lnTo>
                    <a:pt x="485575" y="37267"/>
                  </a:lnTo>
                  <a:lnTo>
                    <a:pt x="487864" y="37192"/>
                  </a:lnTo>
                  <a:lnTo>
                    <a:pt x="492280" y="37955"/>
                  </a:lnTo>
                  <a:lnTo>
                    <a:pt x="494581" y="38725"/>
                  </a:lnTo>
                  <a:lnTo>
                    <a:pt x="496311" y="39728"/>
                  </a:lnTo>
                  <a:lnTo>
                    <a:pt x="497242" y="40765"/>
                  </a:lnTo>
                  <a:lnTo>
                    <a:pt x="497866" y="41852"/>
                  </a:lnTo>
                  <a:lnTo>
                    <a:pt x="498197" y="42986"/>
                  </a:lnTo>
                  <a:lnTo>
                    <a:pt x="498313" y="44100"/>
                  </a:lnTo>
                  <a:lnTo>
                    <a:pt x="498535" y="45227"/>
                  </a:lnTo>
                  <a:lnTo>
                    <a:pt x="499093" y="46370"/>
                  </a:lnTo>
                  <a:lnTo>
                    <a:pt x="500538" y="48726"/>
                  </a:lnTo>
                  <a:lnTo>
                    <a:pt x="501104" y="49862"/>
                  </a:lnTo>
                  <a:lnTo>
                    <a:pt x="502456" y="54333"/>
                  </a:lnTo>
                  <a:lnTo>
                    <a:pt x="504346" y="58686"/>
                  </a:lnTo>
                  <a:lnTo>
                    <a:pt x="505054" y="61085"/>
                  </a:lnTo>
                  <a:lnTo>
                    <a:pt x="505528" y="62184"/>
                  </a:lnTo>
                  <a:lnTo>
                    <a:pt x="506378" y="63261"/>
                  </a:lnTo>
                  <a:lnTo>
                    <a:pt x="507399" y="63834"/>
                  </a:lnTo>
                  <a:lnTo>
                    <a:pt x="508533" y="64163"/>
                  </a:lnTo>
                  <a:lnTo>
                    <a:pt x="509721" y="64256"/>
                  </a:lnTo>
                  <a:lnTo>
                    <a:pt x="510912" y="64206"/>
                  </a:lnTo>
                  <a:lnTo>
                    <a:pt x="514801" y="63581"/>
                  </a:lnTo>
                  <a:lnTo>
                    <a:pt x="516578" y="63542"/>
                  </a:lnTo>
                  <a:lnTo>
                    <a:pt x="519279" y="64069"/>
                  </a:lnTo>
                  <a:lnTo>
                    <a:pt x="520555" y="64967"/>
                  </a:lnTo>
                  <a:lnTo>
                    <a:pt x="521077" y="66093"/>
                  </a:lnTo>
                  <a:lnTo>
                    <a:pt x="520793" y="68384"/>
                  </a:lnTo>
                  <a:lnTo>
                    <a:pt x="520906" y="69588"/>
                  </a:lnTo>
                  <a:lnTo>
                    <a:pt x="521399" y="70740"/>
                  </a:lnTo>
                  <a:lnTo>
                    <a:pt x="523284" y="74262"/>
                  </a:lnTo>
                  <a:lnTo>
                    <a:pt x="524059" y="76658"/>
                  </a:lnTo>
                  <a:lnTo>
                    <a:pt x="524983" y="81627"/>
                  </a:lnTo>
                  <a:lnTo>
                    <a:pt x="525360" y="82909"/>
                  </a:lnTo>
                  <a:lnTo>
                    <a:pt x="525955" y="84123"/>
                  </a:lnTo>
                  <a:lnTo>
                    <a:pt x="527116" y="85456"/>
                  </a:lnTo>
                  <a:lnTo>
                    <a:pt x="528307" y="85855"/>
                  </a:lnTo>
                  <a:lnTo>
                    <a:pt x="529507" y="85876"/>
                  </a:lnTo>
                  <a:lnTo>
                    <a:pt x="530738" y="85729"/>
                  </a:lnTo>
                  <a:lnTo>
                    <a:pt x="532055" y="85734"/>
                  </a:lnTo>
                  <a:lnTo>
                    <a:pt x="539360" y="87453"/>
                  </a:lnTo>
                  <a:lnTo>
                    <a:pt x="540709" y="88025"/>
                  </a:lnTo>
                  <a:lnTo>
                    <a:pt x="541445" y="88527"/>
                  </a:lnTo>
                  <a:lnTo>
                    <a:pt x="542045" y="89459"/>
                  </a:lnTo>
                  <a:lnTo>
                    <a:pt x="542629" y="90595"/>
                  </a:lnTo>
                  <a:lnTo>
                    <a:pt x="543723" y="91986"/>
                  </a:lnTo>
                  <a:lnTo>
                    <a:pt x="545679" y="93484"/>
                  </a:lnTo>
                  <a:lnTo>
                    <a:pt x="548707" y="94658"/>
                  </a:lnTo>
                  <a:lnTo>
                    <a:pt x="550669" y="95169"/>
                  </a:lnTo>
                  <a:lnTo>
                    <a:pt x="552295" y="95144"/>
                  </a:lnTo>
                  <a:lnTo>
                    <a:pt x="553472" y="94731"/>
                  </a:lnTo>
                  <a:lnTo>
                    <a:pt x="554632" y="94002"/>
                  </a:lnTo>
                  <a:lnTo>
                    <a:pt x="555588" y="93131"/>
                  </a:lnTo>
                  <a:lnTo>
                    <a:pt x="556260" y="92099"/>
                  </a:lnTo>
                  <a:lnTo>
                    <a:pt x="556629" y="90971"/>
                  </a:lnTo>
                  <a:lnTo>
                    <a:pt x="556774" y="89817"/>
                  </a:lnTo>
                  <a:lnTo>
                    <a:pt x="556846" y="87326"/>
                  </a:lnTo>
                  <a:lnTo>
                    <a:pt x="557219" y="84751"/>
                  </a:lnTo>
                  <a:lnTo>
                    <a:pt x="557567" y="83427"/>
                  </a:lnTo>
                  <a:lnTo>
                    <a:pt x="558015" y="82189"/>
                  </a:lnTo>
                  <a:lnTo>
                    <a:pt x="558639" y="81021"/>
                  </a:lnTo>
                  <a:lnTo>
                    <a:pt x="559455" y="79971"/>
                  </a:lnTo>
                  <a:lnTo>
                    <a:pt x="560459" y="79285"/>
                  </a:lnTo>
                  <a:lnTo>
                    <a:pt x="561584" y="78898"/>
                  </a:lnTo>
                  <a:lnTo>
                    <a:pt x="565352" y="78907"/>
                  </a:lnTo>
                  <a:lnTo>
                    <a:pt x="566581" y="78535"/>
                  </a:lnTo>
                  <a:lnTo>
                    <a:pt x="567797" y="77786"/>
                  </a:lnTo>
                  <a:lnTo>
                    <a:pt x="568803" y="76675"/>
                  </a:lnTo>
                  <a:lnTo>
                    <a:pt x="570334" y="74335"/>
                  </a:lnTo>
                  <a:lnTo>
                    <a:pt x="571256" y="73371"/>
                  </a:lnTo>
                  <a:lnTo>
                    <a:pt x="572965" y="72830"/>
                  </a:lnTo>
                  <a:lnTo>
                    <a:pt x="574497" y="73043"/>
                  </a:lnTo>
                  <a:lnTo>
                    <a:pt x="576408" y="73726"/>
                  </a:lnTo>
                  <a:lnTo>
                    <a:pt x="582673" y="74391"/>
                  </a:lnTo>
                  <a:lnTo>
                    <a:pt x="584228" y="75143"/>
                  </a:lnTo>
                  <a:lnTo>
                    <a:pt x="585263" y="76208"/>
                  </a:lnTo>
                  <a:lnTo>
                    <a:pt x="585493" y="77436"/>
                  </a:lnTo>
                  <a:lnTo>
                    <a:pt x="585274" y="81708"/>
                  </a:lnTo>
                  <a:lnTo>
                    <a:pt x="588979" y="84514"/>
                  </a:lnTo>
                  <a:lnTo>
                    <a:pt x="593194" y="86979"/>
                  </a:lnTo>
                  <a:lnTo>
                    <a:pt x="597132" y="90291"/>
                  </a:lnTo>
                  <a:lnTo>
                    <a:pt x="598420" y="92178"/>
                  </a:lnTo>
                  <a:lnTo>
                    <a:pt x="599549" y="94393"/>
                  </a:lnTo>
                  <a:lnTo>
                    <a:pt x="599978" y="95608"/>
                  </a:lnTo>
                  <a:lnTo>
                    <a:pt x="600179" y="96778"/>
                  </a:lnTo>
                  <a:lnTo>
                    <a:pt x="600032" y="97991"/>
                  </a:lnTo>
                  <a:lnTo>
                    <a:pt x="595314" y="107810"/>
                  </a:lnTo>
                  <a:lnTo>
                    <a:pt x="592739" y="117761"/>
                  </a:lnTo>
                  <a:lnTo>
                    <a:pt x="592535" y="119396"/>
                  </a:lnTo>
                  <a:lnTo>
                    <a:pt x="592524" y="121525"/>
                  </a:lnTo>
                  <a:lnTo>
                    <a:pt x="592814" y="123164"/>
                  </a:lnTo>
                  <a:lnTo>
                    <a:pt x="596042" y="130923"/>
                  </a:lnTo>
                  <a:lnTo>
                    <a:pt x="596299" y="132695"/>
                  </a:lnTo>
                  <a:lnTo>
                    <a:pt x="596077" y="134044"/>
                  </a:lnTo>
                  <a:lnTo>
                    <a:pt x="595145" y="134792"/>
                  </a:lnTo>
                  <a:lnTo>
                    <a:pt x="593997" y="135077"/>
                  </a:lnTo>
                  <a:lnTo>
                    <a:pt x="591385" y="135343"/>
                  </a:lnTo>
                  <a:lnTo>
                    <a:pt x="590148" y="135662"/>
                  </a:lnTo>
                  <a:lnTo>
                    <a:pt x="589099" y="136344"/>
                  </a:lnTo>
                  <a:lnTo>
                    <a:pt x="588671" y="137527"/>
                  </a:lnTo>
                  <a:lnTo>
                    <a:pt x="588780" y="138844"/>
                  </a:lnTo>
                  <a:lnTo>
                    <a:pt x="589087" y="140608"/>
                  </a:lnTo>
                  <a:lnTo>
                    <a:pt x="587847" y="143612"/>
                  </a:lnTo>
                  <a:lnTo>
                    <a:pt x="587307" y="145446"/>
                  </a:lnTo>
                  <a:lnTo>
                    <a:pt x="587453" y="146942"/>
                  </a:lnTo>
                  <a:lnTo>
                    <a:pt x="588112" y="148243"/>
                  </a:lnTo>
                  <a:lnTo>
                    <a:pt x="589289" y="149290"/>
                  </a:lnTo>
                  <a:lnTo>
                    <a:pt x="591925" y="150668"/>
                  </a:lnTo>
                  <a:lnTo>
                    <a:pt x="593106" y="151529"/>
                  </a:lnTo>
                  <a:lnTo>
                    <a:pt x="593974" y="153044"/>
                  </a:lnTo>
                  <a:lnTo>
                    <a:pt x="594815" y="155277"/>
                  </a:lnTo>
                  <a:lnTo>
                    <a:pt x="594902" y="157139"/>
                  </a:lnTo>
                  <a:lnTo>
                    <a:pt x="594605" y="161541"/>
                  </a:lnTo>
                  <a:lnTo>
                    <a:pt x="598378" y="173244"/>
                  </a:lnTo>
                  <a:lnTo>
                    <a:pt x="599088" y="174484"/>
                  </a:lnTo>
                  <a:lnTo>
                    <a:pt x="599932" y="175569"/>
                  </a:lnTo>
                  <a:lnTo>
                    <a:pt x="600569" y="177092"/>
                  </a:lnTo>
                  <a:lnTo>
                    <a:pt x="601643" y="178736"/>
                  </a:lnTo>
                  <a:lnTo>
                    <a:pt x="602496" y="179437"/>
                  </a:lnTo>
                  <a:lnTo>
                    <a:pt x="603171" y="180463"/>
                  </a:lnTo>
                  <a:lnTo>
                    <a:pt x="603238" y="181615"/>
                  </a:lnTo>
                  <a:lnTo>
                    <a:pt x="602713" y="182676"/>
                  </a:lnTo>
                  <a:lnTo>
                    <a:pt x="601872" y="183380"/>
                  </a:lnTo>
                  <a:lnTo>
                    <a:pt x="601259" y="184110"/>
                  </a:lnTo>
                  <a:lnTo>
                    <a:pt x="600737" y="184974"/>
                  </a:lnTo>
                  <a:lnTo>
                    <a:pt x="599648" y="188726"/>
                  </a:lnTo>
                  <a:lnTo>
                    <a:pt x="598982" y="189680"/>
                  </a:lnTo>
                  <a:lnTo>
                    <a:pt x="597961" y="190182"/>
                  </a:lnTo>
                  <a:lnTo>
                    <a:pt x="595555" y="190877"/>
                  </a:lnTo>
                  <a:lnTo>
                    <a:pt x="594655" y="191397"/>
                  </a:lnTo>
                  <a:lnTo>
                    <a:pt x="594214" y="192252"/>
                  </a:lnTo>
                  <a:lnTo>
                    <a:pt x="594815" y="193215"/>
                  </a:lnTo>
                  <a:lnTo>
                    <a:pt x="595744" y="194195"/>
                  </a:lnTo>
                  <a:lnTo>
                    <a:pt x="596823" y="195796"/>
                  </a:lnTo>
                  <a:lnTo>
                    <a:pt x="597252" y="197508"/>
                  </a:lnTo>
                  <a:lnTo>
                    <a:pt x="597640" y="201589"/>
                  </a:lnTo>
                  <a:lnTo>
                    <a:pt x="598018" y="203093"/>
                  </a:lnTo>
                  <a:lnTo>
                    <a:pt x="599688" y="207656"/>
                  </a:lnTo>
                  <a:lnTo>
                    <a:pt x="599829" y="209056"/>
                  </a:lnTo>
                  <a:lnTo>
                    <a:pt x="599647" y="210373"/>
                  </a:lnTo>
                  <a:lnTo>
                    <a:pt x="598525" y="214294"/>
                  </a:lnTo>
                  <a:lnTo>
                    <a:pt x="598340" y="216372"/>
                  </a:lnTo>
                  <a:lnTo>
                    <a:pt x="598489" y="218250"/>
                  </a:lnTo>
                  <a:lnTo>
                    <a:pt x="598933" y="220655"/>
                  </a:lnTo>
                  <a:lnTo>
                    <a:pt x="598860" y="222135"/>
                  </a:lnTo>
                  <a:lnTo>
                    <a:pt x="598529" y="223249"/>
                  </a:lnTo>
                  <a:lnTo>
                    <a:pt x="596004" y="227880"/>
                  </a:lnTo>
                  <a:lnTo>
                    <a:pt x="594779" y="230867"/>
                  </a:lnTo>
                  <a:lnTo>
                    <a:pt x="594371" y="232804"/>
                  </a:lnTo>
                  <a:lnTo>
                    <a:pt x="594119" y="235117"/>
                  </a:lnTo>
                  <a:lnTo>
                    <a:pt x="594049" y="239033"/>
                  </a:lnTo>
                  <a:lnTo>
                    <a:pt x="594505" y="241090"/>
                  </a:lnTo>
                  <a:lnTo>
                    <a:pt x="595391" y="242574"/>
                  </a:lnTo>
                  <a:lnTo>
                    <a:pt x="596327" y="243612"/>
                  </a:lnTo>
                  <a:lnTo>
                    <a:pt x="597029" y="245217"/>
                  </a:lnTo>
                  <a:lnTo>
                    <a:pt x="597059" y="246777"/>
                  </a:lnTo>
                  <a:lnTo>
                    <a:pt x="596098" y="250914"/>
                  </a:lnTo>
                  <a:lnTo>
                    <a:pt x="596073" y="252561"/>
                  </a:lnTo>
                  <a:lnTo>
                    <a:pt x="596397" y="254073"/>
                  </a:lnTo>
                  <a:lnTo>
                    <a:pt x="601714" y="264734"/>
                  </a:lnTo>
                  <a:lnTo>
                    <a:pt x="602444" y="265811"/>
                  </a:lnTo>
                  <a:lnTo>
                    <a:pt x="604839" y="268011"/>
                  </a:lnTo>
                  <a:lnTo>
                    <a:pt x="605738" y="269141"/>
                  </a:lnTo>
                  <a:lnTo>
                    <a:pt x="606547" y="270496"/>
                  </a:lnTo>
                  <a:lnTo>
                    <a:pt x="607281" y="272267"/>
                  </a:lnTo>
                  <a:lnTo>
                    <a:pt x="607508" y="273664"/>
                  </a:lnTo>
                  <a:lnTo>
                    <a:pt x="607412" y="275971"/>
                  </a:lnTo>
                  <a:lnTo>
                    <a:pt x="606521" y="281446"/>
                  </a:lnTo>
                  <a:lnTo>
                    <a:pt x="606409" y="288839"/>
                  </a:lnTo>
                  <a:lnTo>
                    <a:pt x="605549" y="294959"/>
                  </a:lnTo>
                  <a:lnTo>
                    <a:pt x="605478" y="299359"/>
                  </a:lnTo>
                  <a:lnTo>
                    <a:pt x="604882" y="302920"/>
                  </a:lnTo>
                  <a:lnTo>
                    <a:pt x="605316" y="303727"/>
                  </a:lnTo>
                  <a:lnTo>
                    <a:pt x="605830" y="304209"/>
                  </a:lnTo>
                  <a:lnTo>
                    <a:pt x="606769" y="304428"/>
                  </a:lnTo>
                  <a:lnTo>
                    <a:pt x="607809" y="304763"/>
                  </a:lnTo>
                  <a:lnTo>
                    <a:pt x="608729" y="305335"/>
                  </a:lnTo>
                  <a:lnTo>
                    <a:pt x="609267" y="306600"/>
                  </a:lnTo>
                  <a:lnTo>
                    <a:pt x="609151" y="308292"/>
                  </a:lnTo>
                  <a:lnTo>
                    <a:pt x="608571" y="311140"/>
                  </a:lnTo>
                  <a:lnTo>
                    <a:pt x="607912" y="312650"/>
                  </a:lnTo>
                  <a:lnTo>
                    <a:pt x="606980" y="313460"/>
                  </a:lnTo>
                  <a:lnTo>
                    <a:pt x="606086" y="313359"/>
                  </a:lnTo>
                  <a:lnTo>
                    <a:pt x="605420" y="313171"/>
                  </a:lnTo>
                  <a:lnTo>
                    <a:pt x="604570" y="313038"/>
                  </a:lnTo>
                  <a:lnTo>
                    <a:pt x="603838" y="313612"/>
                  </a:lnTo>
                  <a:lnTo>
                    <a:pt x="603417" y="315006"/>
                  </a:lnTo>
                  <a:lnTo>
                    <a:pt x="603679" y="316641"/>
                  </a:lnTo>
                  <a:lnTo>
                    <a:pt x="604949" y="321465"/>
                  </a:lnTo>
                  <a:lnTo>
                    <a:pt x="605168" y="323443"/>
                  </a:lnTo>
                  <a:lnTo>
                    <a:pt x="605132" y="325132"/>
                  </a:lnTo>
                  <a:lnTo>
                    <a:pt x="603882" y="333752"/>
                  </a:lnTo>
                  <a:lnTo>
                    <a:pt x="604035" y="335511"/>
                  </a:lnTo>
                  <a:lnTo>
                    <a:pt x="605363" y="337939"/>
                  </a:lnTo>
                  <a:lnTo>
                    <a:pt x="609879" y="338646"/>
                  </a:lnTo>
                  <a:lnTo>
                    <a:pt x="725993" y="334911"/>
                  </a:lnTo>
                  <a:lnTo>
                    <a:pt x="726834" y="335454"/>
                  </a:lnTo>
                  <a:lnTo>
                    <a:pt x="726685" y="336470"/>
                  </a:lnTo>
                  <a:lnTo>
                    <a:pt x="726223" y="337718"/>
                  </a:lnTo>
                  <a:lnTo>
                    <a:pt x="726115" y="339247"/>
                  </a:lnTo>
                  <a:lnTo>
                    <a:pt x="727101" y="340669"/>
                  </a:lnTo>
                  <a:lnTo>
                    <a:pt x="732990" y="346014"/>
                  </a:lnTo>
                  <a:lnTo>
                    <a:pt x="734427" y="346852"/>
                  </a:lnTo>
                  <a:lnTo>
                    <a:pt x="735560" y="346787"/>
                  </a:lnTo>
                  <a:lnTo>
                    <a:pt x="736661" y="346269"/>
                  </a:lnTo>
                  <a:lnTo>
                    <a:pt x="740043" y="343588"/>
                  </a:lnTo>
                  <a:lnTo>
                    <a:pt x="741140" y="343022"/>
                  </a:lnTo>
                  <a:lnTo>
                    <a:pt x="742276" y="342754"/>
                  </a:lnTo>
                  <a:lnTo>
                    <a:pt x="743430" y="342802"/>
                  </a:lnTo>
                  <a:lnTo>
                    <a:pt x="744666" y="343206"/>
                  </a:lnTo>
                  <a:lnTo>
                    <a:pt x="748530" y="345481"/>
                  </a:lnTo>
                  <a:lnTo>
                    <a:pt x="749977" y="345950"/>
                  </a:lnTo>
                  <a:lnTo>
                    <a:pt x="754731" y="346927"/>
                  </a:lnTo>
                  <a:lnTo>
                    <a:pt x="756001" y="347038"/>
                  </a:lnTo>
                  <a:lnTo>
                    <a:pt x="757279" y="346657"/>
                  </a:lnTo>
                  <a:lnTo>
                    <a:pt x="758502" y="346004"/>
                  </a:lnTo>
                  <a:lnTo>
                    <a:pt x="759702" y="345579"/>
                  </a:lnTo>
                  <a:lnTo>
                    <a:pt x="760880" y="345525"/>
                  </a:lnTo>
                  <a:lnTo>
                    <a:pt x="764728" y="346477"/>
                  </a:lnTo>
                  <a:lnTo>
                    <a:pt x="765929" y="346530"/>
                  </a:lnTo>
                  <a:lnTo>
                    <a:pt x="767129" y="346273"/>
                  </a:lnTo>
                  <a:lnTo>
                    <a:pt x="768303" y="346207"/>
                  </a:lnTo>
                  <a:lnTo>
                    <a:pt x="769427" y="346580"/>
                  </a:lnTo>
                  <a:lnTo>
                    <a:pt x="771686" y="348013"/>
                  </a:lnTo>
                  <a:lnTo>
                    <a:pt x="774543" y="348642"/>
                  </a:lnTo>
                  <a:lnTo>
                    <a:pt x="776114" y="349412"/>
                  </a:lnTo>
                  <a:lnTo>
                    <a:pt x="777121" y="350847"/>
                  </a:lnTo>
                  <a:lnTo>
                    <a:pt x="779068" y="355591"/>
                  </a:lnTo>
                  <a:lnTo>
                    <a:pt x="779595" y="357437"/>
                  </a:lnTo>
                  <a:lnTo>
                    <a:pt x="779766" y="359003"/>
                  </a:lnTo>
                  <a:lnTo>
                    <a:pt x="780319" y="361320"/>
                  </a:lnTo>
                  <a:lnTo>
                    <a:pt x="781491" y="364501"/>
                  </a:lnTo>
                  <a:lnTo>
                    <a:pt x="786503" y="374248"/>
                  </a:lnTo>
                  <a:lnTo>
                    <a:pt x="787170" y="376753"/>
                  </a:lnTo>
                  <a:lnTo>
                    <a:pt x="786882" y="378114"/>
                  </a:lnTo>
                  <a:lnTo>
                    <a:pt x="786328" y="379424"/>
                  </a:lnTo>
                  <a:lnTo>
                    <a:pt x="785509" y="380564"/>
                  </a:lnTo>
                  <a:lnTo>
                    <a:pt x="784356" y="381447"/>
                  </a:lnTo>
                  <a:lnTo>
                    <a:pt x="783167" y="382128"/>
                  </a:lnTo>
                  <a:lnTo>
                    <a:pt x="782061" y="382920"/>
                  </a:lnTo>
                  <a:lnTo>
                    <a:pt x="781097" y="384095"/>
                  </a:lnTo>
                  <a:lnTo>
                    <a:pt x="780494" y="385395"/>
                  </a:lnTo>
                  <a:lnTo>
                    <a:pt x="779662" y="387965"/>
                  </a:lnTo>
                  <a:lnTo>
                    <a:pt x="779130" y="389053"/>
                  </a:lnTo>
                  <a:lnTo>
                    <a:pt x="777820" y="390677"/>
                  </a:lnTo>
                  <a:lnTo>
                    <a:pt x="776131" y="393313"/>
                  </a:lnTo>
                  <a:lnTo>
                    <a:pt x="774917" y="394713"/>
                  </a:lnTo>
                  <a:lnTo>
                    <a:pt x="768086" y="400215"/>
                  </a:lnTo>
                  <a:lnTo>
                    <a:pt x="767117" y="401242"/>
                  </a:lnTo>
                  <a:lnTo>
                    <a:pt x="766519" y="402429"/>
                  </a:lnTo>
                  <a:lnTo>
                    <a:pt x="766293" y="403805"/>
                  </a:lnTo>
                  <a:lnTo>
                    <a:pt x="766088" y="409205"/>
                  </a:lnTo>
                  <a:lnTo>
                    <a:pt x="767070" y="419159"/>
                  </a:lnTo>
                  <a:lnTo>
                    <a:pt x="767351" y="420470"/>
                  </a:lnTo>
                  <a:lnTo>
                    <a:pt x="768479" y="423533"/>
                  </a:lnTo>
                  <a:lnTo>
                    <a:pt x="768815" y="424830"/>
                  </a:lnTo>
                  <a:lnTo>
                    <a:pt x="769114" y="430098"/>
                  </a:lnTo>
                  <a:lnTo>
                    <a:pt x="769437" y="431820"/>
                  </a:lnTo>
                  <a:lnTo>
                    <a:pt x="770179" y="434304"/>
                  </a:lnTo>
                  <a:lnTo>
                    <a:pt x="771211" y="436246"/>
                  </a:lnTo>
                  <a:lnTo>
                    <a:pt x="772306" y="437522"/>
                  </a:lnTo>
                  <a:lnTo>
                    <a:pt x="773589" y="438044"/>
                  </a:lnTo>
                  <a:lnTo>
                    <a:pt x="774832" y="437964"/>
                  </a:lnTo>
                  <a:lnTo>
                    <a:pt x="777105" y="437238"/>
                  </a:lnTo>
                  <a:lnTo>
                    <a:pt x="778076" y="437030"/>
                  </a:lnTo>
                  <a:lnTo>
                    <a:pt x="779021" y="437105"/>
                  </a:lnTo>
                  <a:lnTo>
                    <a:pt x="779811" y="437489"/>
                  </a:lnTo>
                  <a:lnTo>
                    <a:pt x="780984" y="438577"/>
                  </a:lnTo>
                  <a:lnTo>
                    <a:pt x="783181" y="444442"/>
                  </a:lnTo>
                  <a:lnTo>
                    <a:pt x="785849" y="449405"/>
                  </a:lnTo>
                  <a:lnTo>
                    <a:pt x="787306" y="454159"/>
                  </a:lnTo>
                  <a:lnTo>
                    <a:pt x="791507" y="459612"/>
                  </a:lnTo>
                  <a:lnTo>
                    <a:pt x="792241" y="461260"/>
                  </a:lnTo>
                  <a:lnTo>
                    <a:pt x="792596" y="462808"/>
                  </a:lnTo>
                  <a:lnTo>
                    <a:pt x="792761" y="475983"/>
                  </a:lnTo>
                  <a:lnTo>
                    <a:pt x="793081" y="477777"/>
                  </a:lnTo>
                  <a:lnTo>
                    <a:pt x="793705" y="479865"/>
                  </a:lnTo>
                  <a:lnTo>
                    <a:pt x="796255" y="485472"/>
                  </a:lnTo>
                  <a:lnTo>
                    <a:pt x="798896" y="489391"/>
                  </a:lnTo>
                  <a:lnTo>
                    <a:pt x="800651" y="492247"/>
                  </a:lnTo>
                  <a:lnTo>
                    <a:pt x="800888" y="493302"/>
                  </a:lnTo>
                  <a:lnTo>
                    <a:pt x="800811" y="494746"/>
                  </a:lnTo>
                  <a:lnTo>
                    <a:pt x="798846" y="498987"/>
                  </a:lnTo>
                  <a:lnTo>
                    <a:pt x="791986" y="519357"/>
                  </a:lnTo>
                  <a:lnTo>
                    <a:pt x="783227" y="529988"/>
                  </a:lnTo>
                  <a:lnTo>
                    <a:pt x="782479" y="531282"/>
                  </a:lnTo>
                  <a:lnTo>
                    <a:pt x="781994" y="532561"/>
                  </a:lnTo>
                  <a:lnTo>
                    <a:pt x="780994" y="537607"/>
                  </a:lnTo>
                  <a:lnTo>
                    <a:pt x="779698" y="542736"/>
                  </a:lnTo>
                  <a:lnTo>
                    <a:pt x="779339" y="545804"/>
                  </a:lnTo>
                  <a:lnTo>
                    <a:pt x="778701" y="548021"/>
                  </a:lnTo>
                  <a:lnTo>
                    <a:pt x="778085" y="549581"/>
                  </a:lnTo>
                  <a:lnTo>
                    <a:pt x="774913" y="554371"/>
                  </a:lnTo>
                  <a:lnTo>
                    <a:pt x="773661" y="555900"/>
                  </a:lnTo>
                  <a:lnTo>
                    <a:pt x="772494" y="556857"/>
                  </a:lnTo>
                  <a:lnTo>
                    <a:pt x="771214" y="557472"/>
                  </a:lnTo>
                  <a:lnTo>
                    <a:pt x="766254" y="558448"/>
                  </a:lnTo>
                  <a:lnTo>
                    <a:pt x="764878" y="558959"/>
                  </a:lnTo>
                  <a:lnTo>
                    <a:pt x="763349" y="559751"/>
                  </a:lnTo>
                  <a:lnTo>
                    <a:pt x="761314" y="561387"/>
                  </a:lnTo>
                  <a:lnTo>
                    <a:pt x="760166" y="562924"/>
                  </a:lnTo>
                  <a:lnTo>
                    <a:pt x="758947" y="565032"/>
                  </a:lnTo>
                  <a:lnTo>
                    <a:pt x="754875" y="569645"/>
                  </a:lnTo>
                  <a:lnTo>
                    <a:pt x="753752" y="571403"/>
                  </a:lnTo>
                  <a:lnTo>
                    <a:pt x="753263" y="572886"/>
                  </a:lnTo>
                  <a:lnTo>
                    <a:pt x="753336" y="574032"/>
                  </a:lnTo>
                  <a:lnTo>
                    <a:pt x="753851" y="577433"/>
                  </a:lnTo>
                  <a:lnTo>
                    <a:pt x="753661" y="578768"/>
                  </a:lnTo>
                  <a:lnTo>
                    <a:pt x="752863" y="580915"/>
                  </a:lnTo>
                  <a:lnTo>
                    <a:pt x="746116" y="594062"/>
                  </a:lnTo>
                  <a:lnTo>
                    <a:pt x="745089" y="596714"/>
                  </a:lnTo>
                  <a:lnTo>
                    <a:pt x="744529" y="599242"/>
                  </a:lnTo>
                  <a:lnTo>
                    <a:pt x="744163" y="602784"/>
                  </a:lnTo>
                  <a:lnTo>
                    <a:pt x="743443" y="606190"/>
                  </a:lnTo>
                  <a:lnTo>
                    <a:pt x="743110" y="609971"/>
                  </a:lnTo>
                  <a:lnTo>
                    <a:pt x="742804" y="611580"/>
                  </a:lnTo>
                  <a:lnTo>
                    <a:pt x="742071" y="613982"/>
                  </a:lnTo>
                  <a:lnTo>
                    <a:pt x="741028" y="615582"/>
                  </a:lnTo>
                  <a:lnTo>
                    <a:pt x="739613" y="616911"/>
                  </a:lnTo>
                  <a:lnTo>
                    <a:pt x="730929" y="621879"/>
                  </a:lnTo>
                  <a:lnTo>
                    <a:pt x="711915" y="636138"/>
                  </a:lnTo>
                  <a:lnTo>
                    <a:pt x="708054" y="639892"/>
                  </a:lnTo>
                  <a:lnTo>
                    <a:pt x="704942" y="643504"/>
                  </a:lnTo>
                  <a:lnTo>
                    <a:pt x="696150" y="637062"/>
                  </a:lnTo>
                  <a:lnTo>
                    <a:pt x="688349" y="634048"/>
                  </a:lnTo>
                  <a:lnTo>
                    <a:pt x="687481" y="633496"/>
                  </a:lnTo>
                  <a:lnTo>
                    <a:pt x="685336" y="631560"/>
                  </a:lnTo>
                  <a:lnTo>
                    <a:pt x="681670" y="630931"/>
                  </a:lnTo>
                  <a:lnTo>
                    <a:pt x="676231" y="630780"/>
                  </a:lnTo>
                  <a:lnTo>
                    <a:pt x="671267" y="630085"/>
                  </a:lnTo>
                  <a:lnTo>
                    <a:pt x="669026" y="627855"/>
                  </a:lnTo>
                  <a:lnTo>
                    <a:pt x="668840" y="623158"/>
                  </a:lnTo>
                  <a:lnTo>
                    <a:pt x="668127" y="622027"/>
                  </a:lnTo>
                  <a:lnTo>
                    <a:pt x="666699" y="622384"/>
                  </a:lnTo>
                  <a:lnTo>
                    <a:pt x="665384" y="623276"/>
                  </a:lnTo>
                  <a:lnTo>
                    <a:pt x="664976" y="623747"/>
                  </a:lnTo>
                  <a:lnTo>
                    <a:pt x="660234" y="624661"/>
                  </a:lnTo>
                  <a:lnTo>
                    <a:pt x="658618" y="625829"/>
                  </a:lnTo>
                  <a:lnTo>
                    <a:pt x="658071" y="628173"/>
                  </a:lnTo>
                  <a:lnTo>
                    <a:pt x="657004" y="628888"/>
                  </a:lnTo>
                  <a:lnTo>
                    <a:pt x="649630" y="628919"/>
                  </a:lnTo>
                  <a:lnTo>
                    <a:pt x="647112" y="629826"/>
                  </a:lnTo>
                  <a:lnTo>
                    <a:pt x="645920" y="629876"/>
                  </a:lnTo>
                  <a:lnTo>
                    <a:pt x="644619" y="629427"/>
                  </a:lnTo>
                  <a:lnTo>
                    <a:pt x="642193" y="628044"/>
                  </a:lnTo>
                  <a:lnTo>
                    <a:pt x="638153" y="627484"/>
                  </a:lnTo>
                  <a:lnTo>
                    <a:pt x="636423" y="626851"/>
                  </a:lnTo>
                  <a:lnTo>
                    <a:pt x="634703" y="626791"/>
                  </a:lnTo>
                  <a:lnTo>
                    <a:pt x="627303" y="631092"/>
                  </a:lnTo>
                  <a:lnTo>
                    <a:pt x="622546" y="633103"/>
                  </a:lnTo>
                  <a:lnTo>
                    <a:pt x="617581" y="633830"/>
                  </a:lnTo>
                  <a:lnTo>
                    <a:pt x="612243" y="632886"/>
                  </a:lnTo>
                  <a:lnTo>
                    <a:pt x="611095" y="632313"/>
                  </a:lnTo>
                  <a:lnTo>
                    <a:pt x="607937" y="629552"/>
                  </a:lnTo>
                  <a:lnTo>
                    <a:pt x="607376" y="629477"/>
                  </a:lnTo>
                  <a:lnTo>
                    <a:pt x="606920" y="629416"/>
                  </a:lnTo>
                  <a:lnTo>
                    <a:pt x="599029" y="630502"/>
                  </a:lnTo>
                  <a:lnTo>
                    <a:pt x="596287" y="631256"/>
                  </a:lnTo>
                  <a:lnTo>
                    <a:pt x="593780" y="632360"/>
                  </a:lnTo>
                  <a:lnTo>
                    <a:pt x="591673" y="633782"/>
                  </a:lnTo>
                  <a:lnTo>
                    <a:pt x="589490" y="632979"/>
                  </a:lnTo>
                  <a:lnTo>
                    <a:pt x="587285" y="633436"/>
                  </a:lnTo>
                  <a:lnTo>
                    <a:pt x="585082" y="634336"/>
                  </a:lnTo>
                  <a:lnTo>
                    <a:pt x="582904" y="634887"/>
                  </a:lnTo>
                  <a:lnTo>
                    <a:pt x="580389" y="634579"/>
                  </a:lnTo>
                  <a:lnTo>
                    <a:pt x="579043" y="633501"/>
                  </a:lnTo>
                  <a:lnTo>
                    <a:pt x="576410" y="625869"/>
                  </a:lnTo>
                  <a:lnTo>
                    <a:pt x="575955" y="624979"/>
                  </a:lnTo>
                  <a:lnTo>
                    <a:pt x="575073" y="624216"/>
                  </a:lnTo>
                  <a:lnTo>
                    <a:pt x="572837" y="623165"/>
                  </a:lnTo>
                  <a:lnTo>
                    <a:pt x="571647" y="622368"/>
                  </a:lnTo>
                  <a:lnTo>
                    <a:pt x="565999" y="617242"/>
                  </a:lnTo>
                  <a:lnTo>
                    <a:pt x="564044" y="616012"/>
                  </a:lnTo>
                  <a:lnTo>
                    <a:pt x="561490" y="614965"/>
                  </a:lnTo>
                  <a:lnTo>
                    <a:pt x="560860" y="614574"/>
                  </a:lnTo>
                  <a:lnTo>
                    <a:pt x="559022" y="611913"/>
                  </a:lnTo>
                  <a:lnTo>
                    <a:pt x="558886" y="611428"/>
                  </a:lnTo>
                  <a:lnTo>
                    <a:pt x="557298" y="610685"/>
                  </a:lnTo>
                  <a:lnTo>
                    <a:pt x="552131" y="605396"/>
                  </a:lnTo>
                  <a:lnTo>
                    <a:pt x="549653" y="603735"/>
                  </a:lnTo>
                  <a:lnTo>
                    <a:pt x="548448" y="602208"/>
                  </a:lnTo>
                  <a:lnTo>
                    <a:pt x="548021" y="600239"/>
                  </a:lnTo>
                  <a:lnTo>
                    <a:pt x="547679" y="592486"/>
                  </a:lnTo>
                  <a:lnTo>
                    <a:pt x="547365" y="590811"/>
                  </a:lnTo>
                  <a:lnTo>
                    <a:pt x="546710" y="590673"/>
                  </a:lnTo>
                  <a:lnTo>
                    <a:pt x="545751" y="590968"/>
                  </a:lnTo>
                  <a:lnTo>
                    <a:pt x="544536" y="590568"/>
                  </a:lnTo>
                  <a:lnTo>
                    <a:pt x="541887" y="587645"/>
                  </a:lnTo>
                  <a:lnTo>
                    <a:pt x="540746" y="587361"/>
                  </a:lnTo>
                  <a:lnTo>
                    <a:pt x="540694" y="590023"/>
                  </a:lnTo>
                  <a:lnTo>
                    <a:pt x="537589" y="588068"/>
                  </a:lnTo>
                  <a:lnTo>
                    <a:pt x="536393" y="587847"/>
                  </a:lnTo>
                  <a:lnTo>
                    <a:pt x="535266" y="588007"/>
                  </a:lnTo>
                  <a:lnTo>
                    <a:pt x="531122" y="589299"/>
                  </a:lnTo>
                  <a:lnTo>
                    <a:pt x="529544" y="590258"/>
                  </a:lnTo>
                  <a:lnTo>
                    <a:pt x="527697" y="590762"/>
                  </a:lnTo>
                  <a:lnTo>
                    <a:pt x="525399" y="589933"/>
                  </a:lnTo>
                  <a:lnTo>
                    <a:pt x="524213" y="591114"/>
                  </a:lnTo>
                  <a:lnTo>
                    <a:pt x="522719" y="591351"/>
                  </a:lnTo>
                  <a:lnTo>
                    <a:pt x="517461" y="590983"/>
                  </a:lnTo>
                  <a:lnTo>
                    <a:pt x="516570" y="590701"/>
                  </a:lnTo>
                  <a:lnTo>
                    <a:pt x="514616" y="589570"/>
                  </a:lnTo>
                  <a:lnTo>
                    <a:pt x="514214" y="589493"/>
                  </a:lnTo>
                  <a:lnTo>
                    <a:pt x="512671" y="589660"/>
                  </a:lnTo>
                  <a:lnTo>
                    <a:pt x="512285" y="589451"/>
                  </a:lnTo>
                  <a:lnTo>
                    <a:pt x="512095" y="588297"/>
                  </a:lnTo>
                  <a:lnTo>
                    <a:pt x="511823" y="587759"/>
                  </a:lnTo>
                  <a:lnTo>
                    <a:pt x="508582" y="584219"/>
                  </a:lnTo>
                  <a:lnTo>
                    <a:pt x="507008" y="583190"/>
                  </a:lnTo>
                  <a:lnTo>
                    <a:pt x="504692" y="582903"/>
                  </a:lnTo>
                  <a:lnTo>
                    <a:pt x="497784" y="583430"/>
                  </a:lnTo>
                  <a:lnTo>
                    <a:pt x="487864" y="579633"/>
                  </a:lnTo>
                  <a:lnTo>
                    <a:pt x="487446" y="579113"/>
                  </a:lnTo>
                  <a:lnTo>
                    <a:pt x="487063" y="576375"/>
                  </a:lnTo>
                  <a:lnTo>
                    <a:pt x="486588" y="575343"/>
                  </a:lnTo>
                  <a:lnTo>
                    <a:pt x="485814" y="574468"/>
                  </a:lnTo>
                  <a:lnTo>
                    <a:pt x="484702" y="573562"/>
                  </a:lnTo>
                  <a:lnTo>
                    <a:pt x="482500" y="572348"/>
                  </a:lnTo>
                  <a:lnTo>
                    <a:pt x="481128" y="572606"/>
                  </a:lnTo>
                  <a:lnTo>
                    <a:pt x="480033" y="573581"/>
                  </a:lnTo>
                  <a:lnTo>
                    <a:pt x="478636" y="574570"/>
                  </a:lnTo>
                  <a:lnTo>
                    <a:pt x="476496" y="574996"/>
                  </a:lnTo>
                  <a:lnTo>
                    <a:pt x="474641" y="575061"/>
                  </a:lnTo>
                  <a:lnTo>
                    <a:pt x="473469" y="575753"/>
                  </a:lnTo>
                  <a:lnTo>
                    <a:pt x="473371" y="578059"/>
                  </a:lnTo>
                  <a:lnTo>
                    <a:pt x="471154" y="577026"/>
                  </a:lnTo>
                  <a:lnTo>
                    <a:pt x="469129" y="575757"/>
                  </a:lnTo>
                  <a:lnTo>
                    <a:pt x="467629" y="574211"/>
                  </a:lnTo>
                  <a:lnTo>
                    <a:pt x="466995" y="572359"/>
                  </a:lnTo>
                  <a:lnTo>
                    <a:pt x="466770" y="571363"/>
                  </a:lnTo>
                  <a:lnTo>
                    <a:pt x="466212" y="570803"/>
                  </a:lnTo>
                  <a:lnTo>
                    <a:pt x="465363" y="570592"/>
                  </a:lnTo>
                  <a:lnTo>
                    <a:pt x="464234" y="570575"/>
                  </a:lnTo>
                  <a:lnTo>
                    <a:pt x="462982" y="570419"/>
                  </a:lnTo>
                  <a:lnTo>
                    <a:pt x="462403" y="569896"/>
                  </a:lnTo>
                  <a:lnTo>
                    <a:pt x="462050" y="569157"/>
                  </a:lnTo>
                  <a:lnTo>
                    <a:pt x="455823" y="561714"/>
                  </a:lnTo>
                  <a:lnTo>
                    <a:pt x="455403" y="560643"/>
                  </a:lnTo>
                  <a:lnTo>
                    <a:pt x="454795" y="559882"/>
                  </a:lnTo>
                  <a:lnTo>
                    <a:pt x="453791" y="560326"/>
                  </a:lnTo>
                  <a:lnTo>
                    <a:pt x="452875" y="561042"/>
                  </a:lnTo>
                  <a:lnTo>
                    <a:pt x="451922" y="561352"/>
                  </a:lnTo>
                  <a:lnTo>
                    <a:pt x="450872" y="561295"/>
                  </a:lnTo>
                  <a:lnTo>
                    <a:pt x="449644" y="560924"/>
                  </a:lnTo>
                  <a:lnTo>
                    <a:pt x="448175" y="559952"/>
                  </a:lnTo>
                  <a:lnTo>
                    <a:pt x="446849" y="558302"/>
                  </a:lnTo>
                  <a:lnTo>
                    <a:pt x="445863" y="556132"/>
                  </a:lnTo>
                  <a:lnTo>
                    <a:pt x="445417" y="553600"/>
                  </a:lnTo>
                  <a:lnTo>
                    <a:pt x="444837" y="552442"/>
                  </a:lnTo>
                  <a:lnTo>
                    <a:pt x="443548" y="551114"/>
                  </a:lnTo>
                  <a:lnTo>
                    <a:pt x="440962" y="549034"/>
                  </a:lnTo>
                  <a:lnTo>
                    <a:pt x="440580" y="548525"/>
                  </a:lnTo>
                  <a:lnTo>
                    <a:pt x="440428" y="547873"/>
                  </a:lnTo>
                  <a:lnTo>
                    <a:pt x="440519" y="547209"/>
                  </a:lnTo>
                  <a:lnTo>
                    <a:pt x="441312" y="545816"/>
                  </a:lnTo>
                  <a:lnTo>
                    <a:pt x="440878" y="545189"/>
                  </a:lnTo>
                  <a:lnTo>
                    <a:pt x="440123" y="544627"/>
                  </a:lnTo>
                  <a:lnTo>
                    <a:pt x="439615" y="543908"/>
                  </a:lnTo>
                  <a:lnTo>
                    <a:pt x="438651" y="539807"/>
                  </a:lnTo>
                  <a:lnTo>
                    <a:pt x="437428" y="538296"/>
                  </a:lnTo>
                  <a:lnTo>
                    <a:pt x="434013" y="537600"/>
                  </a:lnTo>
                  <a:lnTo>
                    <a:pt x="431744" y="536633"/>
                  </a:lnTo>
                  <a:lnTo>
                    <a:pt x="430431" y="536445"/>
                  </a:lnTo>
                  <a:lnTo>
                    <a:pt x="430129" y="536676"/>
                  </a:lnTo>
                  <a:lnTo>
                    <a:pt x="427105" y="538192"/>
                  </a:lnTo>
                  <a:lnTo>
                    <a:pt x="426617" y="538792"/>
                  </a:lnTo>
                  <a:lnTo>
                    <a:pt x="426180" y="540120"/>
                  </a:lnTo>
                  <a:lnTo>
                    <a:pt x="425689" y="540636"/>
                  </a:lnTo>
                  <a:lnTo>
                    <a:pt x="425149" y="540735"/>
                  </a:lnTo>
                  <a:lnTo>
                    <a:pt x="423828" y="540608"/>
                  </a:lnTo>
                  <a:lnTo>
                    <a:pt x="423325" y="540753"/>
                  </a:lnTo>
                  <a:lnTo>
                    <a:pt x="421074" y="542568"/>
                  </a:lnTo>
                  <a:lnTo>
                    <a:pt x="420074" y="543613"/>
                  </a:lnTo>
                  <a:lnTo>
                    <a:pt x="419675" y="544496"/>
                  </a:lnTo>
                  <a:lnTo>
                    <a:pt x="418419" y="544882"/>
                  </a:lnTo>
                  <a:lnTo>
                    <a:pt x="410529" y="545348"/>
                  </a:lnTo>
                  <a:lnTo>
                    <a:pt x="409104" y="544844"/>
                  </a:lnTo>
                  <a:lnTo>
                    <a:pt x="405735" y="542422"/>
                  </a:lnTo>
                  <a:lnTo>
                    <a:pt x="404409" y="541937"/>
                  </a:lnTo>
                  <a:lnTo>
                    <a:pt x="401895" y="541440"/>
                  </a:lnTo>
                  <a:lnTo>
                    <a:pt x="397480" y="538460"/>
                  </a:lnTo>
                  <a:lnTo>
                    <a:pt x="397022" y="537715"/>
                  </a:lnTo>
                  <a:lnTo>
                    <a:pt x="396631" y="536440"/>
                  </a:lnTo>
                  <a:lnTo>
                    <a:pt x="395804" y="535978"/>
                  </a:lnTo>
                  <a:lnTo>
                    <a:pt x="394795" y="535705"/>
                  </a:lnTo>
                  <a:lnTo>
                    <a:pt x="393832" y="534950"/>
                  </a:lnTo>
                  <a:lnTo>
                    <a:pt x="393345" y="533835"/>
                  </a:lnTo>
                  <a:lnTo>
                    <a:pt x="393224" y="532737"/>
                  </a:lnTo>
                  <a:lnTo>
                    <a:pt x="392973" y="531587"/>
                  </a:lnTo>
                  <a:lnTo>
                    <a:pt x="392080" y="530360"/>
                  </a:lnTo>
                  <a:lnTo>
                    <a:pt x="390971" y="529565"/>
                  </a:lnTo>
                  <a:lnTo>
                    <a:pt x="389786" y="529145"/>
                  </a:lnTo>
                  <a:lnTo>
                    <a:pt x="388505" y="529006"/>
                  </a:lnTo>
                  <a:lnTo>
                    <a:pt x="387081" y="529030"/>
                  </a:lnTo>
                  <a:lnTo>
                    <a:pt x="384606" y="528785"/>
                  </a:lnTo>
                  <a:lnTo>
                    <a:pt x="382712" y="527945"/>
                  </a:lnTo>
                  <a:lnTo>
                    <a:pt x="377862" y="524270"/>
                  </a:lnTo>
                  <a:lnTo>
                    <a:pt x="371621" y="521362"/>
                  </a:lnTo>
                  <a:lnTo>
                    <a:pt x="371281" y="521044"/>
                  </a:lnTo>
                  <a:lnTo>
                    <a:pt x="355096" y="519503"/>
                  </a:lnTo>
                  <a:lnTo>
                    <a:pt x="353589" y="519846"/>
                  </a:lnTo>
                  <a:lnTo>
                    <a:pt x="350221" y="521149"/>
                  </a:lnTo>
                  <a:lnTo>
                    <a:pt x="348297" y="521513"/>
                  </a:lnTo>
                  <a:lnTo>
                    <a:pt x="348293" y="522161"/>
                  </a:lnTo>
                  <a:lnTo>
                    <a:pt x="344755" y="527099"/>
                  </a:lnTo>
                  <a:lnTo>
                    <a:pt x="344186" y="528256"/>
                  </a:lnTo>
                  <a:lnTo>
                    <a:pt x="343491" y="529325"/>
                  </a:lnTo>
                  <a:lnTo>
                    <a:pt x="342195" y="530557"/>
                  </a:lnTo>
                  <a:lnTo>
                    <a:pt x="340200" y="530638"/>
                  </a:lnTo>
                  <a:lnTo>
                    <a:pt x="338934" y="529852"/>
                  </a:lnTo>
                  <a:lnTo>
                    <a:pt x="337844" y="528890"/>
                  </a:lnTo>
                  <a:lnTo>
                    <a:pt x="336353" y="528488"/>
                  </a:lnTo>
                  <a:lnTo>
                    <a:pt x="332871" y="530016"/>
                  </a:lnTo>
                  <a:lnTo>
                    <a:pt x="330798" y="530402"/>
                  </a:lnTo>
                  <a:lnTo>
                    <a:pt x="328217" y="527202"/>
                  </a:lnTo>
                  <a:lnTo>
                    <a:pt x="321498" y="527331"/>
                  </a:lnTo>
                  <a:lnTo>
                    <a:pt x="319679" y="525399"/>
                  </a:lnTo>
                  <a:lnTo>
                    <a:pt x="318130" y="527943"/>
                  </a:lnTo>
                  <a:lnTo>
                    <a:pt x="317064" y="529104"/>
                  </a:lnTo>
                  <a:lnTo>
                    <a:pt x="315875" y="528771"/>
                  </a:lnTo>
                  <a:lnTo>
                    <a:pt x="312593" y="525574"/>
                  </a:lnTo>
                  <a:lnTo>
                    <a:pt x="310925" y="524595"/>
                  </a:lnTo>
                  <a:lnTo>
                    <a:pt x="308920" y="524126"/>
                  </a:lnTo>
                  <a:lnTo>
                    <a:pt x="306544" y="524446"/>
                  </a:lnTo>
                  <a:lnTo>
                    <a:pt x="305545" y="524968"/>
                  </a:lnTo>
                  <a:lnTo>
                    <a:pt x="304369" y="526352"/>
                  </a:lnTo>
                  <a:lnTo>
                    <a:pt x="303609" y="526909"/>
                  </a:lnTo>
                  <a:lnTo>
                    <a:pt x="303077" y="527166"/>
                  </a:lnTo>
                  <a:lnTo>
                    <a:pt x="302023" y="527463"/>
                  </a:lnTo>
                  <a:lnTo>
                    <a:pt x="300970" y="527268"/>
                  </a:lnTo>
                  <a:lnTo>
                    <a:pt x="299653" y="523689"/>
                  </a:lnTo>
                  <a:lnTo>
                    <a:pt x="297958" y="523336"/>
                  </a:lnTo>
                  <a:lnTo>
                    <a:pt x="293468" y="524433"/>
                  </a:lnTo>
                  <a:lnTo>
                    <a:pt x="290815" y="524192"/>
                  </a:lnTo>
                  <a:lnTo>
                    <a:pt x="288644" y="523314"/>
                  </a:lnTo>
                  <a:lnTo>
                    <a:pt x="286828" y="521996"/>
                  </a:lnTo>
                  <a:lnTo>
                    <a:pt x="285234" y="520486"/>
                  </a:lnTo>
                  <a:lnTo>
                    <a:pt x="284336" y="519322"/>
                  </a:lnTo>
                  <a:lnTo>
                    <a:pt x="282903" y="516939"/>
                  </a:lnTo>
                  <a:lnTo>
                    <a:pt x="281903" y="515901"/>
                  </a:lnTo>
                  <a:lnTo>
                    <a:pt x="280854" y="515370"/>
                  </a:lnTo>
                  <a:lnTo>
                    <a:pt x="278351" y="514618"/>
                  </a:lnTo>
                  <a:lnTo>
                    <a:pt x="277640" y="514189"/>
                  </a:lnTo>
                  <a:lnTo>
                    <a:pt x="277242" y="512229"/>
                  </a:lnTo>
                  <a:lnTo>
                    <a:pt x="279021" y="507473"/>
                  </a:lnTo>
                  <a:lnTo>
                    <a:pt x="279468" y="504939"/>
                  </a:lnTo>
                  <a:lnTo>
                    <a:pt x="279468" y="502357"/>
                  </a:lnTo>
                  <a:lnTo>
                    <a:pt x="279300" y="501021"/>
                  </a:lnTo>
                  <a:lnTo>
                    <a:pt x="278809" y="500136"/>
                  </a:lnTo>
                  <a:lnTo>
                    <a:pt x="276899" y="498643"/>
                  </a:lnTo>
                  <a:lnTo>
                    <a:pt x="276348" y="498505"/>
                  </a:lnTo>
                  <a:lnTo>
                    <a:pt x="274703" y="498367"/>
                  </a:lnTo>
                  <a:lnTo>
                    <a:pt x="274554" y="498519"/>
                  </a:lnTo>
                  <a:lnTo>
                    <a:pt x="274556" y="498783"/>
                  </a:lnTo>
                  <a:lnTo>
                    <a:pt x="274447" y="499149"/>
                  </a:lnTo>
                  <a:lnTo>
                    <a:pt x="272079" y="498066"/>
                  </a:lnTo>
                  <a:lnTo>
                    <a:pt x="270176" y="496645"/>
                  </a:lnTo>
                  <a:lnTo>
                    <a:pt x="269445" y="496530"/>
                  </a:lnTo>
                  <a:lnTo>
                    <a:pt x="266518" y="496654"/>
                  </a:lnTo>
                  <a:lnTo>
                    <a:pt x="265125" y="496563"/>
                  </a:lnTo>
                  <a:lnTo>
                    <a:pt x="259727" y="494435"/>
                  </a:lnTo>
                  <a:lnTo>
                    <a:pt x="256927" y="492944"/>
                  </a:lnTo>
                  <a:lnTo>
                    <a:pt x="255695" y="491859"/>
                  </a:lnTo>
                  <a:lnTo>
                    <a:pt x="255469" y="491476"/>
                  </a:lnTo>
                  <a:lnTo>
                    <a:pt x="254439" y="490548"/>
                  </a:lnTo>
                  <a:lnTo>
                    <a:pt x="254067" y="489956"/>
                  </a:lnTo>
                  <a:lnTo>
                    <a:pt x="254074" y="489175"/>
                  </a:lnTo>
                  <a:lnTo>
                    <a:pt x="254785" y="487706"/>
                  </a:lnTo>
                  <a:lnTo>
                    <a:pt x="254736" y="486748"/>
                  </a:lnTo>
                  <a:lnTo>
                    <a:pt x="254093" y="484850"/>
                  </a:lnTo>
                  <a:lnTo>
                    <a:pt x="253672" y="484225"/>
                  </a:lnTo>
                  <a:lnTo>
                    <a:pt x="251841" y="484530"/>
                  </a:lnTo>
                  <a:lnTo>
                    <a:pt x="251439" y="485225"/>
                  </a:lnTo>
                  <a:lnTo>
                    <a:pt x="251218" y="488324"/>
                  </a:lnTo>
                  <a:lnTo>
                    <a:pt x="250971" y="489275"/>
                  </a:lnTo>
                  <a:lnTo>
                    <a:pt x="249635" y="489733"/>
                  </a:lnTo>
                  <a:lnTo>
                    <a:pt x="248357" y="489192"/>
                  </a:lnTo>
                  <a:lnTo>
                    <a:pt x="247772" y="487951"/>
                  </a:lnTo>
                  <a:lnTo>
                    <a:pt x="248518" y="486300"/>
                  </a:lnTo>
                  <a:lnTo>
                    <a:pt x="244765" y="482642"/>
                  </a:lnTo>
                  <a:lnTo>
                    <a:pt x="243322" y="480536"/>
                  </a:lnTo>
                  <a:lnTo>
                    <a:pt x="242677" y="478218"/>
                  </a:lnTo>
                  <a:lnTo>
                    <a:pt x="241770" y="476539"/>
                  </a:lnTo>
                  <a:lnTo>
                    <a:pt x="239851" y="475865"/>
                  </a:lnTo>
                  <a:lnTo>
                    <a:pt x="237780" y="475572"/>
                  </a:lnTo>
                  <a:lnTo>
                    <a:pt x="236379" y="475002"/>
                  </a:lnTo>
                  <a:lnTo>
                    <a:pt x="233936" y="476075"/>
                  </a:lnTo>
                  <a:lnTo>
                    <a:pt x="231519" y="475815"/>
                  </a:lnTo>
                  <a:lnTo>
                    <a:pt x="229127" y="475096"/>
                  </a:lnTo>
                  <a:lnTo>
                    <a:pt x="226789" y="474747"/>
                  </a:lnTo>
                  <a:lnTo>
                    <a:pt x="222026" y="474787"/>
                  </a:lnTo>
                  <a:lnTo>
                    <a:pt x="220229" y="474420"/>
                  </a:lnTo>
                  <a:lnTo>
                    <a:pt x="218616" y="473622"/>
                  </a:lnTo>
                  <a:lnTo>
                    <a:pt x="217203" y="472309"/>
                  </a:lnTo>
                  <a:lnTo>
                    <a:pt x="216337" y="470520"/>
                  </a:lnTo>
                  <a:lnTo>
                    <a:pt x="216419" y="468400"/>
                  </a:lnTo>
                  <a:lnTo>
                    <a:pt x="217847" y="466085"/>
                  </a:lnTo>
                  <a:lnTo>
                    <a:pt x="218278" y="464919"/>
                  </a:lnTo>
                  <a:lnTo>
                    <a:pt x="218022" y="463504"/>
                  </a:lnTo>
                  <a:lnTo>
                    <a:pt x="217237" y="462323"/>
                  </a:lnTo>
                  <a:lnTo>
                    <a:pt x="216096" y="461858"/>
                  </a:lnTo>
                  <a:lnTo>
                    <a:pt x="215713" y="461856"/>
                  </a:lnTo>
                  <a:lnTo>
                    <a:pt x="214548" y="461369"/>
                  </a:lnTo>
                  <a:lnTo>
                    <a:pt x="213869" y="460351"/>
                  </a:lnTo>
                  <a:lnTo>
                    <a:pt x="213208" y="457913"/>
                  </a:lnTo>
                  <a:lnTo>
                    <a:pt x="213065" y="456780"/>
                  </a:lnTo>
                  <a:lnTo>
                    <a:pt x="213142" y="454421"/>
                  </a:lnTo>
                  <a:lnTo>
                    <a:pt x="212972" y="453301"/>
                  </a:lnTo>
                  <a:lnTo>
                    <a:pt x="212362" y="452050"/>
                  </a:lnTo>
                  <a:lnTo>
                    <a:pt x="210777" y="449581"/>
                  </a:lnTo>
                  <a:lnTo>
                    <a:pt x="209548" y="445866"/>
                  </a:lnTo>
                  <a:lnTo>
                    <a:pt x="207755" y="444850"/>
                  </a:lnTo>
                  <a:lnTo>
                    <a:pt x="205681" y="444126"/>
                  </a:lnTo>
                  <a:lnTo>
                    <a:pt x="203991" y="442636"/>
                  </a:lnTo>
                  <a:lnTo>
                    <a:pt x="204204" y="439993"/>
                  </a:lnTo>
                  <a:lnTo>
                    <a:pt x="203818" y="438921"/>
                  </a:lnTo>
                  <a:lnTo>
                    <a:pt x="202224" y="439480"/>
                  </a:lnTo>
                  <a:lnTo>
                    <a:pt x="201585" y="440454"/>
                  </a:lnTo>
                  <a:lnTo>
                    <a:pt x="201209" y="441941"/>
                  </a:lnTo>
                  <a:lnTo>
                    <a:pt x="200877" y="447607"/>
                  </a:lnTo>
                  <a:lnTo>
                    <a:pt x="200041" y="448737"/>
                  </a:lnTo>
                  <a:lnTo>
                    <a:pt x="198569" y="448436"/>
                  </a:lnTo>
                  <a:lnTo>
                    <a:pt x="196477" y="447029"/>
                  </a:lnTo>
                  <a:lnTo>
                    <a:pt x="194848" y="445392"/>
                  </a:lnTo>
                  <a:lnTo>
                    <a:pt x="194132" y="443823"/>
                  </a:lnTo>
                  <a:lnTo>
                    <a:pt x="193862" y="439597"/>
                  </a:lnTo>
                  <a:lnTo>
                    <a:pt x="194038" y="438481"/>
                  </a:lnTo>
                  <a:lnTo>
                    <a:pt x="194947" y="436675"/>
                  </a:lnTo>
                  <a:lnTo>
                    <a:pt x="195121" y="435523"/>
                  </a:lnTo>
                  <a:lnTo>
                    <a:pt x="194517" y="432686"/>
                  </a:lnTo>
                  <a:lnTo>
                    <a:pt x="194735" y="431604"/>
                  </a:lnTo>
                  <a:lnTo>
                    <a:pt x="197321" y="430567"/>
                  </a:lnTo>
                  <a:lnTo>
                    <a:pt x="196537" y="429567"/>
                  </a:lnTo>
                  <a:lnTo>
                    <a:pt x="194045" y="428038"/>
                  </a:lnTo>
                  <a:lnTo>
                    <a:pt x="192683" y="427588"/>
                  </a:lnTo>
                  <a:lnTo>
                    <a:pt x="191878" y="427621"/>
                  </a:lnTo>
                  <a:lnTo>
                    <a:pt x="191333" y="427304"/>
                  </a:lnTo>
                  <a:lnTo>
                    <a:pt x="190787" y="425773"/>
                  </a:lnTo>
                  <a:lnTo>
                    <a:pt x="190687" y="424253"/>
                  </a:lnTo>
                  <a:lnTo>
                    <a:pt x="191435" y="422119"/>
                  </a:lnTo>
                  <a:lnTo>
                    <a:pt x="191377" y="420981"/>
                  </a:lnTo>
                  <a:lnTo>
                    <a:pt x="190555" y="419550"/>
                  </a:lnTo>
                  <a:lnTo>
                    <a:pt x="189337" y="418562"/>
                  </a:lnTo>
                  <a:lnTo>
                    <a:pt x="186512" y="417209"/>
                  </a:lnTo>
                  <a:lnTo>
                    <a:pt x="182653" y="418524"/>
                  </a:lnTo>
                  <a:lnTo>
                    <a:pt x="179451" y="415415"/>
                  </a:lnTo>
                  <a:lnTo>
                    <a:pt x="175192" y="405685"/>
                  </a:lnTo>
                  <a:lnTo>
                    <a:pt x="174947" y="404738"/>
                  </a:lnTo>
                  <a:lnTo>
                    <a:pt x="175005" y="403581"/>
                  </a:lnTo>
                  <a:lnTo>
                    <a:pt x="175634" y="402186"/>
                  </a:lnTo>
                  <a:lnTo>
                    <a:pt x="177471" y="399726"/>
                  </a:lnTo>
                  <a:lnTo>
                    <a:pt x="177802" y="398229"/>
                  </a:lnTo>
                  <a:lnTo>
                    <a:pt x="176825" y="397515"/>
                  </a:lnTo>
                  <a:lnTo>
                    <a:pt x="174621" y="396416"/>
                  </a:lnTo>
                  <a:lnTo>
                    <a:pt x="172227" y="394835"/>
                  </a:lnTo>
                  <a:lnTo>
                    <a:pt x="170685" y="392797"/>
                  </a:lnTo>
                  <a:lnTo>
                    <a:pt x="170391" y="389978"/>
                  </a:lnTo>
                  <a:lnTo>
                    <a:pt x="171447" y="388619"/>
                  </a:lnTo>
                  <a:lnTo>
                    <a:pt x="172809" y="387615"/>
                  </a:lnTo>
                  <a:lnTo>
                    <a:pt x="173399" y="385815"/>
                  </a:lnTo>
                  <a:lnTo>
                    <a:pt x="172387" y="384311"/>
                  </a:lnTo>
                  <a:lnTo>
                    <a:pt x="170425" y="383054"/>
                  </a:lnTo>
                  <a:lnTo>
                    <a:pt x="168881" y="381327"/>
                  </a:lnTo>
                  <a:lnTo>
                    <a:pt x="169120" y="378453"/>
                  </a:lnTo>
                  <a:lnTo>
                    <a:pt x="170711" y="376380"/>
                  </a:lnTo>
                  <a:lnTo>
                    <a:pt x="174874" y="372681"/>
                  </a:lnTo>
                  <a:lnTo>
                    <a:pt x="175640" y="370534"/>
                  </a:lnTo>
                  <a:lnTo>
                    <a:pt x="175099" y="368149"/>
                  </a:lnTo>
                  <a:lnTo>
                    <a:pt x="174366" y="366197"/>
                  </a:lnTo>
                  <a:lnTo>
                    <a:pt x="174344" y="364131"/>
                  </a:lnTo>
                  <a:lnTo>
                    <a:pt x="175953" y="361312"/>
                  </a:lnTo>
                  <a:lnTo>
                    <a:pt x="176877" y="360406"/>
                  </a:lnTo>
                  <a:lnTo>
                    <a:pt x="177766" y="359731"/>
                  </a:lnTo>
                  <a:lnTo>
                    <a:pt x="178481" y="359005"/>
                  </a:lnTo>
                  <a:lnTo>
                    <a:pt x="178866" y="357974"/>
                  </a:lnTo>
                  <a:lnTo>
                    <a:pt x="178741" y="356539"/>
                  </a:lnTo>
                  <a:lnTo>
                    <a:pt x="178145" y="355684"/>
                  </a:lnTo>
                  <a:lnTo>
                    <a:pt x="177484" y="355085"/>
                  </a:lnTo>
                  <a:lnTo>
                    <a:pt x="177153" y="354455"/>
                  </a:lnTo>
                  <a:lnTo>
                    <a:pt x="175968" y="344574"/>
                  </a:lnTo>
                  <a:lnTo>
                    <a:pt x="174968" y="342900"/>
                  </a:lnTo>
                  <a:lnTo>
                    <a:pt x="173186" y="341187"/>
                  </a:lnTo>
                  <a:lnTo>
                    <a:pt x="171081" y="339877"/>
                  </a:lnTo>
                  <a:lnTo>
                    <a:pt x="166595" y="338931"/>
                  </a:lnTo>
                  <a:lnTo>
                    <a:pt x="165954" y="337454"/>
                  </a:lnTo>
                  <a:lnTo>
                    <a:pt x="167376" y="332086"/>
                  </a:lnTo>
                  <a:lnTo>
                    <a:pt x="168005" y="327616"/>
                  </a:lnTo>
                  <a:lnTo>
                    <a:pt x="168039" y="325571"/>
                  </a:lnTo>
                  <a:lnTo>
                    <a:pt x="167238" y="322301"/>
                  </a:lnTo>
                  <a:lnTo>
                    <a:pt x="165581" y="320761"/>
                  </a:lnTo>
                  <a:lnTo>
                    <a:pt x="163515" y="319605"/>
                  </a:lnTo>
                  <a:lnTo>
                    <a:pt x="161489" y="317546"/>
                  </a:lnTo>
                  <a:lnTo>
                    <a:pt x="161410" y="315808"/>
                  </a:lnTo>
                  <a:lnTo>
                    <a:pt x="161852" y="310039"/>
                  </a:lnTo>
                  <a:lnTo>
                    <a:pt x="161480" y="308811"/>
                  </a:lnTo>
                  <a:lnTo>
                    <a:pt x="161020" y="308405"/>
                  </a:lnTo>
                  <a:lnTo>
                    <a:pt x="160587" y="307408"/>
                  </a:lnTo>
                  <a:lnTo>
                    <a:pt x="160267" y="306225"/>
                  </a:lnTo>
                  <a:lnTo>
                    <a:pt x="160124" y="305247"/>
                  </a:lnTo>
                  <a:lnTo>
                    <a:pt x="160203" y="304546"/>
                  </a:lnTo>
                  <a:lnTo>
                    <a:pt x="160687" y="303437"/>
                  </a:lnTo>
                  <a:lnTo>
                    <a:pt x="160775" y="302867"/>
                  </a:lnTo>
                  <a:lnTo>
                    <a:pt x="160488" y="302115"/>
                  </a:lnTo>
                  <a:lnTo>
                    <a:pt x="159031" y="300143"/>
                  </a:lnTo>
                  <a:lnTo>
                    <a:pt x="158993" y="299352"/>
                  </a:lnTo>
                  <a:lnTo>
                    <a:pt x="161733" y="298620"/>
                  </a:lnTo>
                  <a:lnTo>
                    <a:pt x="163280" y="296910"/>
                  </a:lnTo>
                  <a:lnTo>
                    <a:pt x="165707" y="291834"/>
                  </a:lnTo>
                  <a:lnTo>
                    <a:pt x="165220" y="291489"/>
                  </a:lnTo>
                  <a:lnTo>
                    <a:pt x="165016" y="291117"/>
                  </a:lnTo>
                  <a:lnTo>
                    <a:pt x="164787" y="290229"/>
                  </a:lnTo>
                  <a:lnTo>
                    <a:pt x="164795" y="290185"/>
                  </a:lnTo>
                  <a:lnTo>
                    <a:pt x="165197" y="288067"/>
                  </a:lnTo>
                  <a:lnTo>
                    <a:pt x="166304" y="285373"/>
                  </a:lnTo>
                  <a:lnTo>
                    <a:pt x="167798" y="283054"/>
                  </a:lnTo>
                  <a:lnTo>
                    <a:pt x="171888" y="280758"/>
                  </a:lnTo>
                  <a:lnTo>
                    <a:pt x="173134" y="277997"/>
                  </a:lnTo>
                  <a:lnTo>
                    <a:pt x="174020" y="272241"/>
                  </a:lnTo>
                  <a:lnTo>
                    <a:pt x="175826" y="269125"/>
                  </a:lnTo>
                  <a:lnTo>
                    <a:pt x="176141" y="268014"/>
                  </a:lnTo>
                  <a:lnTo>
                    <a:pt x="175858" y="266829"/>
                  </a:lnTo>
                  <a:lnTo>
                    <a:pt x="174608" y="264208"/>
                  </a:lnTo>
                  <a:lnTo>
                    <a:pt x="174293" y="263025"/>
                  </a:lnTo>
                  <a:lnTo>
                    <a:pt x="173793" y="258020"/>
                  </a:lnTo>
                  <a:lnTo>
                    <a:pt x="173214" y="255578"/>
                  </a:lnTo>
                  <a:lnTo>
                    <a:pt x="170840" y="249669"/>
                  </a:lnTo>
                  <a:lnTo>
                    <a:pt x="169645" y="245315"/>
                  </a:lnTo>
                  <a:lnTo>
                    <a:pt x="168983" y="240572"/>
                  </a:lnTo>
                  <a:lnTo>
                    <a:pt x="169165" y="235866"/>
                  </a:lnTo>
                  <a:lnTo>
                    <a:pt x="169957" y="233299"/>
                  </a:lnTo>
                  <a:lnTo>
                    <a:pt x="172182" y="228455"/>
                  </a:lnTo>
                  <a:lnTo>
                    <a:pt x="172562" y="225731"/>
                  </a:lnTo>
                  <a:lnTo>
                    <a:pt x="171884" y="223956"/>
                  </a:lnTo>
                  <a:lnTo>
                    <a:pt x="170436" y="222511"/>
                  </a:lnTo>
                  <a:lnTo>
                    <a:pt x="168826" y="221231"/>
                  </a:lnTo>
                  <a:lnTo>
                    <a:pt x="167669" y="220011"/>
                  </a:lnTo>
                  <a:lnTo>
                    <a:pt x="165890" y="214922"/>
                  </a:lnTo>
                  <a:lnTo>
                    <a:pt x="165609" y="214541"/>
                  </a:lnTo>
                  <a:lnTo>
                    <a:pt x="163815" y="211038"/>
                  </a:lnTo>
                  <a:lnTo>
                    <a:pt x="160587" y="208443"/>
                  </a:lnTo>
                  <a:lnTo>
                    <a:pt x="158493" y="207792"/>
                  </a:lnTo>
                  <a:lnTo>
                    <a:pt x="155530" y="207922"/>
                  </a:lnTo>
                  <a:lnTo>
                    <a:pt x="154483" y="208160"/>
                  </a:lnTo>
                  <a:lnTo>
                    <a:pt x="153054" y="209994"/>
                  </a:lnTo>
                  <a:lnTo>
                    <a:pt x="148116" y="214644"/>
                  </a:lnTo>
                  <a:lnTo>
                    <a:pt x="147448" y="215739"/>
                  </a:lnTo>
                  <a:lnTo>
                    <a:pt x="147051" y="217552"/>
                  </a:lnTo>
                  <a:lnTo>
                    <a:pt x="146646" y="218656"/>
                  </a:lnTo>
                  <a:lnTo>
                    <a:pt x="145609" y="220408"/>
                  </a:lnTo>
                  <a:lnTo>
                    <a:pt x="144381" y="221955"/>
                  </a:lnTo>
                  <a:lnTo>
                    <a:pt x="143942" y="222196"/>
                  </a:lnTo>
                  <a:lnTo>
                    <a:pt x="142599" y="222525"/>
                  </a:lnTo>
                  <a:lnTo>
                    <a:pt x="142032" y="222893"/>
                  </a:lnTo>
                  <a:lnTo>
                    <a:pt x="141834" y="223361"/>
                  </a:lnTo>
                  <a:lnTo>
                    <a:pt x="141809" y="224504"/>
                  </a:lnTo>
                  <a:lnTo>
                    <a:pt x="141683" y="224859"/>
                  </a:lnTo>
                  <a:lnTo>
                    <a:pt x="141140" y="225743"/>
                  </a:lnTo>
                  <a:lnTo>
                    <a:pt x="140914" y="226525"/>
                  </a:lnTo>
                  <a:lnTo>
                    <a:pt x="140419" y="227070"/>
                  </a:lnTo>
                  <a:lnTo>
                    <a:pt x="139054" y="227231"/>
                  </a:lnTo>
                  <a:lnTo>
                    <a:pt x="136973" y="226881"/>
                  </a:lnTo>
                  <a:lnTo>
                    <a:pt x="135300" y="226159"/>
                  </a:lnTo>
                  <a:lnTo>
                    <a:pt x="131856" y="224085"/>
                  </a:lnTo>
                  <a:lnTo>
                    <a:pt x="131243" y="223603"/>
                  </a:lnTo>
                  <a:lnTo>
                    <a:pt x="130181" y="222462"/>
                  </a:lnTo>
                  <a:lnTo>
                    <a:pt x="129451" y="222132"/>
                  </a:lnTo>
                  <a:lnTo>
                    <a:pt x="128929" y="222222"/>
                  </a:lnTo>
                  <a:lnTo>
                    <a:pt x="127738" y="222734"/>
                  </a:lnTo>
                  <a:lnTo>
                    <a:pt x="127436" y="222823"/>
                  </a:lnTo>
                  <a:lnTo>
                    <a:pt x="126530" y="222755"/>
                  </a:lnTo>
                  <a:lnTo>
                    <a:pt x="125626" y="222915"/>
                  </a:lnTo>
                  <a:lnTo>
                    <a:pt x="125138" y="222594"/>
                  </a:lnTo>
                  <a:lnTo>
                    <a:pt x="125471" y="221122"/>
                  </a:lnTo>
                  <a:lnTo>
                    <a:pt x="125773" y="218461"/>
                  </a:lnTo>
                  <a:lnTo>
                    <a:pt x="124026" y="218657"/>
                  </a:lnTo>
                  <a:lnTo>
                    <a:pt x="119861" y="220698"/>
                  </a:lnTo>
                  <a:lnTo>
                    <a:pt x="118799" y="220351"/>
                  </a:lnTo>
                  <a:lnTo>
                    <a:pt x="118216" y="219760"/>
                  </a:lnTo>
                  <a:lnTo>
                    <a:pt x="117881" y="218914"/>
                  </a:lnTo>
                  <a:lnTo>
                    <a:pt x="117575" y="217802"/>
                  </a:lnTo>
                  <a:lnTo>
                    <a:pt x="116785" y="216309"/>
                  </a:lnTo>
                  <a:lnTo>
                    <a:pt x="116140" y="216887"/>
                  </a:lnTo>
                  <a:lnTo>
                    <a:pt x="115331" y="219216"/>
                  </a:lnTo>
                  <a:lnTo>
                    <a:pt x="115231" y="220088"/>
                  </a:lnTo>
                  <a:lnTo>
                    <a:pt x="115311" y="221333"/>
                  </a:lnTo>
                  <a:lnTo>
                    <a:pt x="115054" y="222381"/>
                  </a:lnTo>
                  <a:lnTo>
                    <a:pt x="113924" y="222627"/>
                  </a:lnTo>
                  <a:lnTo>
                    <a:pt x="113269" y="222184"/>
                  </a:lnTo>
                  <a:lnTo>
                    <a:pt x="112631" y="221307"/>
                  </a:lnTo>
                  <a:lnTo>
                    <a:pt x="112103" y="220328"/>
                  </a:lnTo>
                  <a:lnTo>
                    <a:pt x="111793" y="219529"/>
                  </a:lnTo>
                  <a:lnTo>
                    <a:pt x="110044" y="221613"/>
                  </a:lnTo>
                  <a:lnTo>
                    <a:pt x="108723" y="222446"/>
                  </a:lnTo>
                  <a:lnTo>
                    <a:pt x="107370" y="222465"/>
                  </a:lnTo>
                  <a:lnTo>
                    <a:pt x="102713" y="221617"/>
                  </a:lnTo>
                  <a:lnTo>
                    <a:pt x="101121" y="221541"/>
                  </a:lnTo>
                  <a:lnTo>
                    <a:pt x="99141" y="221789"/>
                  </a:lnTo>
                  <a:lnTo>
                    <a:pt x="97062" y="222535"/>
                  </a:lnTo>
                  <a:lnTo>
                    <a:pt x="92174" y="225993"/>
                  </a:lnTo>
                  <a:lnTo>
                    <a:pt x="90045" y="226611"/>
                  </a:lnTo>
                  <a:lnTo>
                    <a:pt x="88527" y="226303"/>
                  </a:lnTo>
                  <a:lnTo>
                    <a:pt x="85454" y="224765"/>
                  </a:lnTo>
                  <a:lnTo>
                    <a:pt x="84031" y="224331"/>
                  </a:lnTo>
                  <a:lnTo>
                    <a:pt x="83431" y="224234"/>
                  </a:lnTo>
                  <a:lnTo>
                    <a:pt x="81758" y="224669"/>
                  </a:lnTo>
                  <a:lnTo>
                    <a:pt x="81315" y="225044"/>
                  </a:lnTo>
                  <a:lnTo>
                    <a:pt x="80587" y="226481"/>
                  </a:lnTo>
                  <a:lnTo>
                    <a:pt x="80038" y="226935"/>
                  </a:lnTo>
                  <a:lnTo>
                    <a:pt x="79424" y="226863"/>
                  </a:lnTo>
                  <a:lnTo>
                    <a:pt x="78913" y="226436"/>
                  </a:lnTo>
                  <a:lnTo>
                    <a:pt x="78464" y="225982"/>
                  </a:lnTo>
                  <a:lnTo>
                    <a:pt x="78029" y="225791"/>
                  </a:lnTo>
                  <a:lnTo>
                    <a:pt x="71842" y="226818"/>
                  </a:lnTo>
                  <a:lnTo>
                    <a:pt x="69933" y="227773"/>
                  </a:lnTo>
                  <a:lnTo>
                    <a:pt x="66554" y="230306"/>
                  </a:lnTo>
                  <a:lnTo>
                    <a:pt x="64525" y="231209"/>
                  </a:lnTo>
                  <a:lnTo>
                    <a:pt x="53577" y="233582"/>
                  </a:lnTo>
                  <a:lnTo>
                    <a:pt x="51759" y="234425"/>
                  </a:lnTo>
                  <a:lnTo>
                    <a:pt x="47215" y="237405"/>
                  </a:lnTo>
                  <a:lnTo>
                    <a:pt x="45067" y="238340"/>
                  </a:lnTo>
                  <a:lnTo>
                    <a:pt x="42812" y="238777"/>
                  </a:lnTo>
                  <a:lnTo>
                    <a:pt x="35919" y="238641"/>
                  </a:lnTo>
                  <a:lnTo>
                    <a:pt x="22750" y="241813"/>
                  </a:lnTo>
                  <a:lnTo>
                    <a:pt x="21563" y="242307"/>
                  </a:lnTo>
                  <a:lnTo>
                    <a:pt x="20902" y="243271"/>
                  </a:lnTo>
                  <a:lnTo>
                    <a:pt x="0" y="235490"/>
                  </a:lnTo>
                  <a:lnTo>
                    <a:pt x="5810" y="230155"/>
                  </a:lnTo>
                  <a:lnTo>
                    <a:pt x="6813" y="228872"/>
                  </a:lnTo>
                  <a:lnTo>
                    <a:pt x="7967" y="227104"/>
                  </a:lnTo>
                  <a:lnTo>
                    <a:pt x="8516" y="225849"/>
                  </a:lnTo>
                  <a:lnTo>
                    <a:pt x="9256" y="224528"/>
                  </a:lnTo>
                  <a:lnTo>
                    <a:pt x="10284" y="224212"/>
                  </a:lnTo>
                  <a:lnTo>
                    <a:pt x="13006" y="224424"/>
                  </a:lnTo>
                  <a:lnTo>
                    <a:pt x="14697" y="224212"/>
                  </a:lnTo>
                  <a:lnTo>
                    <a:pt x="21355" y="216906"/>
                  </a:lnTo>
                  <a:lnTo>
                    <a:pt x="25253" y="213752"/>
                  </a:lnTo>
                  <a:lnTo>
                    <a:pt x="26444" y="213156"/>
                  </a:lnTo>
                  <a:lnTo>
                    <a:pt x="32761" y="211059"/>
                  </a:lnTo>
                  <a:lnTo>
                    <a:pt x="35570" y="209681"/>
                  </a:lnTo>
                  <a:lnTo>
                    <a:pt x="36872" y="208418"/>
                  </a:lnTo>
                  <a:lnTo>
                    <a:pt x="38746" y="205262"/>
                  </a:lnTo>
                  <a:lnTo>
                    <a:pt x="46268" y="196152"/>
                  </a:lnTo>
                  <a:lnTo>
                    <a:pt x="47291" y="194479"/>
                  </a:lnTo>
                  <a:lnTo>
                    <a:pt x="47550" y="193189"/>
                  </a:lnTo>
                  <a:lnTo>
                    <a:pt x="47661" y="190706"/>
                  </a:lnTo>
                  <a:lnTo>
                    <a:pt x="47481" y="189520"/>
                  </a:lnTo>
                  <a:lnTo>
                    <a:pt x="46094" y="185298"/>
                  </a:lnTo>
                  <a:lnTo>
                    <a:pt x="45909" y="183842"/>
                  </a:lnTo>
                  <a:lnTo>
                    <a:pt x="46394" y="182316"/>
                  </a:lnTo>
                  <a:lnTo>
                    <a:pt x="47325" y="181731"/>
                  </a:lnTo>
                  <a:lnTo>
                    <a:pt x="48416" y="181690"/>
                  </a:lnTo>
                  <a:lnTo>
                    <a:pt x="50752" y="182255"/>
                  </a:lnTo>
                  <a:lnTo>
                    <a:pt x="51928" y="182347"/>
                  </a:lnTo>
                  <a:lnTo>
                    <a:pt x="54287" y="182333"/>
                  </a:lnTo>
                  <a:lnTo>
                    <a:pt x="57509" y="182611"/>
                  </a:lnTo>
                  <a:lnTo>
                    <a:pt x="60095" y="181736"/>
                  </a:lnTo>
                  <a:lnTo>
                    <a:pt x="61792" y="181402"/>
                  </a:lnTo>
                  <a:lnTo>
                    <a:pt x="63217" y="181312"/>
                  </a:lnTo>
                  <a:lnTo>
                    <a:pt x="65745" y="181974"/>
                  </a:lnTo>
                  <a:lnTo>
                    <a:pt x="68696" y="182449"/>
                  </a:lnTo>
                  <a:lnTo>
                    <a:pt x="74175" y="182644"/>
                  </a:lnTo>
                  <a:lnTo>
                    <a:pt x="79432" y="181933"/>
                  </a:lnTo>
                  <a:lnTo>
                    <a:pt x="91158" y="179189"/>
                  </a:lnTo>
                  <a:lnTo>
                    <a:pt x="93119" y="178931"/>
                  </a:lnTo>
                  <a:lnTo>
                    <a:pt x="96475" y="179176"/>
                  </a:lnTo>
                  <a:lnTo>
                    <a:pt x="97705" y="179585"/>
                  </a:lnTo>
                  <a:lnTo>
                    <a:pt x="99026" y="180254"/>
                  </a:lnTo>
                  <a:lnTo>
                    <a:pt x="100538" y="181386"/>
                  </a:lnTo>
                  <a:lnTo>
                    <a:pt x="102959" y="183782"/>
                  </a:lnTo>
                  <a:lnTo>
                    <a:pt x="105529" y="187059"/>
                  </a:lnTo>
                  <a:lnTo>
                    <a:pt x="106638" y="187962"/>
                  </a:lnTo>
                  <a:lnTo>
                    <a:pt x="110107" y="189073"/>
                  </a:lnTo>
                  <a:lnTo>
                    <a:pt x="110561" y="189443"/>
                  </a:lnTo>
                  <a:lnTo>
                    <a:pt x="110777" y="189779"/>
                  </a:lnTo>
                  <a:lnTo>
                    <a:pt x="111050" y="190358"/>
                  </a:lnTo>
                  <a:lnTo>
                    <a:pt x="111551" y="191135"/>
                  </a:lnTo>
                  <a:lnTo>
                    <a:pt x="112528" y="191830"/>
                  </a:lnTo>
                  <a:lnTo>
                    <a:pt x="114912" y="192882"/>
                  </a:lnTo>
                  <a:lnTo>
                    <a:pt x="115888" y="193691"/>
                  </a:lnTo>
                  <a:lnTo>
                    <a:pt x="117188" y="195870"/>
                  </a:lnTo>
                  <a:lnTo>
                    <a:pt x="118213" y="196851"/>
                  </a:lnTo>
                  <a:lnTo>
                    <a:pt x="119904" y="197187"/>
                  </a:lnTo>
                  <a:lnTo>
                    <a:pt x="121250" y="196803"/>
                  </a:lnTo>
                  <a:lnTo>
                    <a:pt x="122759" y="195930"/>
                  </a:lnTo>
                  <a:lnTo>
                    <a:pt x="124297" y="194743"/>
                  </a:lnTo>
                  <a:lnTo>
                    <a:pt x="126916" y="193344"/>
                  </a:lnTo>
                  <a:lnTo>
                    <a:pt x="128369" y="192337"/>
                  </a:lnTo>
                  <a:lnTo>
                    <a:pt x="129260" y="191187"/>
                  </a:lnTo>
                  <a:lnTo>
                    <a:pt x="129587" y="190159"/>
                  </a:lnTo>
                  <a:lnTo>
                    <a:pt x="130085" y="186256"/>
                  </a:lnTo>
                  <a:lnTo>
                    <a:pt x="130412" y="185036"/>
                  </a:lnTo>
                  <a:lnTo>
                    <a:pt x="131297" y="183731"/>
                  </a:lnTo>
                  <a:lnTo>
                    <a:pt x="132821" y="182347"/>
                  </a:lnTo>
                  <a:lnTo>
                    <a:pt x="140566" y="177868"/>
                  </a:lnTo>
                  <a:lnTo>
                    <a:pt x="142137" y="177365"/>
                  </a:lnTo>
                  <a:lnTo>
                    <a:pt x="143524" y="177251"/>
                  </a:lnTo>
                  <a:lnTo>
                    <a:pt x="144728" y="177508"/>
                  </a:lnTo>
                  <a:lnTo>
                    <a:pt x="145839" y="178004"/>
                  </a:lnTo>
                  <a:lnTo>
                    <a:pt x="146844" y="178639"/>
                  </a:lnTo>
                  <a:lnTo>
                    <a:pt x="147564" y="179397"/>
                  </a:lnTo>
                  <a:lnTo>
                    <a:pt x="148033" y="180085"/>
                  </a:lnTo>
                  <a:lnTo>
                    <a:pt x="148841" y="181055"/>
                  </a:lnTo>
                  <a:lnTo>
                    <a:pt x="149864" y="181886"/>
                  </a:lnTo>
                  <a:lnTo>
                    <a:pt x="152049" y="182275"/>
                  </a:lnTo>
                  <a:lnTo>
                    <a:pt x="153385" y="181870"/>
                  </a:lnTo>
                  <a:lnTo>
                    <a:pt x="154296" y="180948"/>
                  </a:lnTo>
                  <a:lnTo>
                    <a:pt x="154612" y="179790"/>
                  </a:lnTo>
                  <a:lnTo>
                    <a:pt x="154746" y="177482"/>
                  </a:lnTo>
                  <a:lnTo>
                    <a:pt x="155039" y="176355"/>
                  </a:lnTo>
                  <a:lnTo>
                    <a:pt x="155654" y="175252"/>
                  </a:lnTo>
                  <a:lnTo>
                    <a:pt x="156596" y="174203"/>
                  </a:lnTo>
                  <a:lnTo>
                    <a:pt x="159983" y="171781"/>
                  </a:lnTo>
                  <a:lnTo>
                    <a:pt x="160985" y="170830"/>
                  </a:lnTo>
                  <a:lnTo>
                    <a:pt x="161880" y="169646"/>
                  </a:lnTo>
                  <a:lnTo>
                    <a:pt x="163458" y="168040"/>
                  </a:lnTo>
                  <a:lnTo>
                    <a:pt x="165710" y="166174"/>
                  </a:lnTo>
                  <a:lnTo>
                    <a:pt x="172887" y="161840"/>
                  </a:lnTo>
                  <a:lnTo>
                    <a:pt x="174870" y="160297"/>
                  </a:lnTo>
                  <a:lnTo>
                    <a:pt x="176128" y="159021"/>
                  </a:lnTo>
                  <a:lnTo>
                    <a:pt x="178066" y="157492"/>
                  </a:lnTo>
                  <a:lnTo>
                    <a:pt x="179421" y="157028"/>
                  </a:lnTo>
                  <a:lnTo>
                    <a:pt x="180474" y="157343"/>
                  </a:lnTo>
                  <a:lnTo>
                    <a:pt x="180904" y="158273"/>
                  </a:lnTo>
                  <a:lnTo>
                    <a:pt x="180978" y="160755"/>
                  </a:lnTo>
                  <a:lnTo>
                    <a:pt x="181359" y="161971"/>
                  </a:lnTo>
                  <a:lnTo>
                    <a:pt x="182148" y="163008"/>
                  </a:lnTo>
                  <a:lnTo>
                    <a:pt x="183126" y="163885"/>
                  </a:lnTo>
                  <a:lnTo>
                    <a:pt x="183940" y="164819"/>
                  </a:lnTo>
                  <a:lnTo>
                    <a:pt x="184175" y="165923"/>
                  </a:lnTo>
                  <a:lnTo>
                    <a:pt x="184046" y="168301"/>
                  </a:lnTo>
                  <a:lnTo>
                    <a:pt x="184142" y="169556"/>
                  </a:lnTo>
                  <a:lnTo>
                    <a:pt x="184423" y="170753"/>
                  </a:lnTo>
                  <a:lnTo>
                    <a:pt x="184905" y="171933"/>
                  </a:lnTo>
                  <a:lnTo>
                    <a:pt x="185679" y="173224"/>
                  </a:lnTo>
                  <a:lnTo>
                    <a:pt x="186706" y="174410"/>
                  </a:lnTo>
                  <a:lnTo>
                    <a:pt x="187904" y="175510"/>
                  </a:lnTo>
                  <a:lnTo>
                    <a:pt x="189257" y="176475"/>
                  </a:lnTo>
                  <a:lnTo>
                    <a:pt x="190667" y="177124"/>
                  </a:lnTo>
                  <a:lnTo>
                    <a:pt x="192185" y="177456"/>
                  </a:lnTo>
                  <a:lnTo>
                    <a:pt x="194047" y="177354"/>
                  </a:lnTo>
                  <a:lnTo>
                    <a:pt x="195394" y="176897"/>
                  </a:lnTo>
                  <a:lnTo>
                    <a:pt x="196607" y="176153"/>
                  </a:lnTo>
                  <a:lnTo>
                    <a:pt x="198804" y="174131"/>
                  </a:lnTo>
                  <a:lnTo>
                    <a:pt x="199846" y="172952"/>
                  </a:lnTo>
                  <a:lnTo>
                    <a:pt x="200713" y="171741"/>
                  </a:lnTo>
                  <a:lnTo>
                    <a:pt x="201446" y="170441"/>
                  </a:lnTo>
                  <a:lnTo>
                    <a:pt x="202890" y="166912"/>
                  </a:lnTo>
                  <a:lnTo>
                    <a:pt x="203588" y="166070"/>
                  </a:lnTo>
                  <a:lnTo>
                    <a:pt x="204159" y="165541"/>
                  </a:lnTo>
                  <a:lnTo>
                    <a:pt x="206010" y="164211"/>
                  </a:lnTo>
                  <a:lnTo>
                    <a:pt x="206842" y="163291"/>
                  </a:lnTo>
                  <a:lnTo>
                    <a:pt x="207182" y="162210"/>
                  </a:lnTo>
                  <a:lnTo>
                    <a:pt x="207411" y="159659"/>
                  </a:lnTo>
                  <a:lnTo>
                    <a:pt x="207947" y="158436"/>
                  </a:lnTo>
                  <a:lnTo>
                    <a:pt x="208835" y="157380"/>
                  </a:lnTo>
                  <a:lnTo>
                    <a:pt x="212138" y="154257"/>
                  </a:lnTo>
                  <a:lnTo>
                    <a:pt x="213029" y="153039"/>
                  </a:lnTo>
                  <a:lnTo>
                    <a:pt x="213627" y="151837"/>
                  </a:lnTo>
                  <a:lnTo>
                    <a:pt x="213940" y="150668"/>
                  </a:lnTo>
                  <a:lnTo>
                    <a:pt x="213928" y="149499"/>
                  </a:lnTo>
                  <a:lnTo>
                    <a:pt x="213655" y="148247"/>
                  </a:lnTo>
                  <a:lnTo>
                    <a:pt x="211263" y="142428"/>
                  </a:lnTo>
                  <a:lnTo>
                    <a:pt x="211012" y="141200"/>
                  </a:lnTo>
                  <a:lnTo>
                    <a:pt x="211073" y="139894"/>
                  </a:lnTo>
                  <a:lnTo>
                    <a:pt x="211575" y="138541"/>
                  </a:lnTo>
                  <a:lnTo>
                    <a:pt x="213355" y="136040"/>
                  </a:lnTo>
                  <a:lnTo>
                    <a:pt x="213995" y="134878"/>
                  </a:lnTo>
                  <a:lnTo>
                    <a:pt x="214461" y="133713"/>
                  </a:lnTo>
                  <a:lnTo>
                    <a:pt x="215224" y="132575"/>
                  </a:lnTo>
                  <a:lnTo>
                    <a:pt x="217319" y="130346"/>
                  </a:lnTo>
                  <a:lnTo>
                    <a:pt x="220045" y="128011"/>
                  </a:lnTo>
                  <a:lnTo>
                    <a:pt x="227040" y="123527"/>
                  </a:lnTo>
                  <a:lnTo>
                    <a:pt x="228498" y="123144"/>
                  </a:lnTo>
                  <a:lnTo>
                    <a:pt x="229952" y="123164"/>
                  </a:lnTo>
                  <a:lnTo>
                    <a:pt x="231108" y="123619"/>
                  </a:lnTo>
                  <a:lnTo>
                    <a:pt x="232022" y="124243"/>
                  </a:lnTo>
                  <a:lnTo>
                    <a:pt x="233716" y="125725"/>
                  </a:lnTo>
                  <a:lnTo>
                    <a:pt x="234777" y="126372"/>
                  </a:lnTo>
                  <a:lnTo>
                    <a:pt x="235957" y="126748"/>
                  </a:lnTo>
                  <a:lnTo>
                    <a:pt x="237216" y="126934"/>
                  </a:lnTo>
                  <a:lnTo>
                    <a:pt x="247718" y="126992"/>
                  </a:lnTo>
                  <a:lnTo>
                    <a:pt x="249756" y="126605"/>
                  </a:lnTo>
                  <a:lnTo>
                    <a:pt x="251187" y="125919"/>
                  </a:lnTo>
                  <a:lnTo>
                    <a:pt x="252225" y="124995"/>
                  </a:lnTo>
                  <a:lnTo>
                    <a:pt x="253884" y="122276"/>
                  </a:lnTo>
                  <a:lnTo>
                    <a:pt x="255235" y="120911"/>
                  </a:lnTo>
                  <a:lnTo>
                    <a:pt x="257587" y="119159"/>
                  </a:lnTo>
                  <a:lnTo>
                    <a:pt x="259642" y="118136"/>
                  </a:lnTo>
                  <a:lnTo>
                    <a:pt x="261247" y="117693"/>
                  </a:lnTo>
                  <a:lnTo>
                    <a:pt x="262600" y="117840"/>
                  </a:lnTo>
                  <a:lnTo>
                    <a:pt x="265149" y="119286"/>
                  </a:lnTo>
                  <a:lnTo>
                    <a:pt x="266392" y="119642"/>
                  </a:lnTo>
                  <a:lnTo>
                    <a:pt x="267612" y="119562"/>
                  </a:lnTo>
                  <a:lnTo>
                    <a:pt x="268661" y="118843"/>
                  </a:lnTo>
                  <a:lnTo>
                    <a:pt x="270514" y="116661"/>
                  </a:lnTo>
                  <a:lnTo>
                    <a:pt x="271590" y="115713"/>
                  </a:lnTo>
                  <a:lnTo>
                    <a:pt x="272697" y="115255"/>
                  </a:lnTo>
                  <a:lnTo>
                    <a:pt x="273925" y="115036"/>
                  </a:lnTo>
                  <a:lnTo>
                    <a:pt x="280574" y="115286"/>
                  </a:lnTo>
                  <a:lnTo>
                    <a:pt x="284254" y="114728"/>
                  </a:lnTo>
                  <a:lnTo>
                    <a:pt x="286319" y="115032"/>
                  </a:lnTo>
                  <a:lnTo>
                    <a:pt x="289238" y="116107"/>
                  </a:lnTo>
                  <a:lnTo>
                    <a:pt x="290549" y="116042"/>
                  </a:lnTo>
                  <a:lnTo>
                    <a:pt x="293664" y="114218"/>
                  </a:lnTo>
                  <a:lnTo>
                    <a:pt x="295043" y="113951"/>
                  </a:lnTo>
                  <a:lnTo>
                    <a:pt x="296349" y="114335"/>
                  </a:lnTo>
                  <a:lnTo>
                    <a:pt x="298985" y="116116"/>
                  </a:lnTo>
                  <a:lnTo>
                    <a:pt x="300500" y="116693"/>
                  </a:lnTo>
                  <a:lnTo>
                    <a:pt x="301490" y="116212"/>
                  </a:lnTo>
                  <a:lnTo>
                    <a:pt x="301821" y="115243"/>
                  </a:lnTo>
                  <a:lnTo>
                    <a:pt x="301704" y="114050"/>
                  </a:lnTo>
                  <a:lnTo>
                    <a:pt x="299488" y="106937"/>
                  </a:lnTo>
                  <a:lnTo>
                    <a:pt x="299358" y="105708"/>
                  </a:lnTo>
                  <a:lnTo>
                    <a:pt x="299437" y="104536"/>
                  </a:lnTo>
                  <a:lnTo>
                    <a:pt x="299745" y="103339"/>
                  </a:lnTo>
                  <a:lnTo>
                    <a:pt x="300702" y="100936"/>
                  </a:lnTo>
                  <a:lnTo>
                    <a:pt x="300711" y="99767"/>
                  </a:lnTo>
                  <a:lnTo>
                    <a:pt x="300271" y="98626"/>
                  </a:lnTo>
                  <a:lnTo>
                    <a:pt x="299604" y="97478"/>
                  </a:lnTo>
                  <a:lnTo>
                    <a:pt x="299108" y="96352"/>
                  </a:lnTo>
                  <a:lnTo>
                    <a:pt x="299073" y="95227"/>
                  </a:lnTo>
                  <a:lnTo>
                    <a:pt x="299329" y="92906"/>
                  </a:lnTo>
                  <a:lnTo>
                    <a:pt x="299173" y="91685"/>
                  </a:lnTo>
                  <a:lnTo>
                    <a:pt x="298307" y="88156"/>
                  </a:lnTo>
                  <a:lnTo>
                    <a:pt x="298293" y="87018"/>
                  </a:lnTo>
                  <a:lnTo>
                    <a:pt x="298637" y="85910"/>
                  </a:lnTo>
                  <a:lnTo>
                    <a:pt x="299473" y="84921"/>
                  </a:lnTo>
                  <a:lnTo>
                    <a:pt x="300470" y="84548"/>
                  </a:lnTo>
                  <a:lnTo>
                    <a:pt x="301512" y="84832"/>
                  </a:lnTo>
                  <a:lnTo>
                    <a:pt x="302208" y="85696"/>
                  </a:lnTo>
                  <a:lnTo>
                    <a:pt x="302864" y="86688"/>
                  </a:lnTo>
                  <a:lnTo>
                    <a:pt x="303742" y="87556"/>
                  </a:lnTo>
                  <a:lnTo>
                    <a:pt x="305674" y="87736"/>
                  </a:lnTo>
                  <a:lnTo>
                    <a:pt x="307444" y="87145"/>
                  </a:lnTo>
                  <a:lnTo>
                    <a:pt x="309633" y="86006"/>
                  </a:lnTo>
                  <a:lnTo>
                    <a:pt x="311931" y="85078"/>
                  </a:lnTo>
                  <a:lnTo>
                    <a:pt x="313250" y="84131"/>
                  </a:lnTo>
                  <a:lnTo>
                    <a:pt x="313945" y="83486"/>
                  </a:lnTo>
                  <a:lnTo>
                    <a:pt x="314532" y="82486"/>
                  </a:lnTo>
                  <a:lnTo>
                    <a:pt x="316677" y="77874"/>
                  </a:lnTo>
                  <a:lnTo>
                    <a:pt x="317521" y="76760"/>
                  </a:lnTo>
                  <a:lnTo>
                    <a:pt x="318559" y="75661"/>
                  </a:lnTo>
                  <a:lnTo>
                    <a:pt x="319449" y="74496"/>
                  </a:lnTo>
                  <a:lnTo>
                    <a:pt x="319933" y="73340"/>
                  </a:lnTo>
                  <a:lnTo>
                    <a:pt x="320438" y="70949"/>
                  </a:lnTo>
                  <a:lnTo>
                    <a:pt x="321749" y="68577"/>
                  </a:lnTo>
                  <a:lnTo>
                    <a:pt x="322078" y="67417"/>
                  </a:lnTo>
                  <a:lnTo>
                    <a:pt x="322063" y="66303"/>
                  </a:lnTo>
                  <a:lnTo>
                    <a:pt x="321680" y="65195"/>
                  </a:lnTo>
                  <a:lnTo>
                    <a:pt x="321037" y="64166"/>
                  </a:lnTo>
                  <a:lnTo>
                    <a:pt x="320225" y="63271"/>
                  </a:lnTo>
                  <a:lnTo>
                    <a:pt x="319017" y="62401"/>
                  </a:lnTo>
                  <a:lnTo>
                    <a:pt x="316601" y="61027"/>
                  </a:lnTo>
                  <a:lnTo>
                    <a:pt x="315469" y="60202"/>
                  </a:lnTo>
                  <a:lnTo>
                    <a:pt x="314500" y="59206"/>
                  </a:lnTo>
                  <a:lnTo>
                    <a:pt x="313865" y="58099"/>
                  </a:lnTo>
                  <a:lnTo>
                    <a:pt x="313529" y="56893"/>
                  </a:lnTo>
                  <a:lnTo>
                    <a:pt x="313563" y="55693"/>
                  </a:lnTo>
                  <a:lnTo>
                    <a:pt x="313966" y="54391"/>
                  </a:lnTo>
                  <a:lnTo>
                    <a:pt x="314683" y="53151"/>
                  </a:lnTo>
                  <a:lnTo>
                    <a:pt x="318848" y="48430"/>
                  </a:lnTo>
                  <a:lnTo>
                    <a:pt x="319621" y="47188"/>
                  </a:lnTo>
                  <a:lnTo>
                    <a:pt x="321606" y="43053"/>
                  </a:lnTo>
                  <a:lnTo>
                    <a:pt x="322484" y="41872"/>
                  </a:lnTo>
                  <a:lnTo>
                    <a:pt x="323568" y="41077"/>
                  </a:lnTo>
                  <a:lnTo>
                    <a:pt x="324723" y="40517"/>
                  </a:lnTo>
                  <a:lnTo>
                    <a:pt x="325909" y="40173"/>
                  </a:lnTo>
                  <a:lnTo>
                    <a:pt x="331612" y="39436"/>
                  </a:lnTo>
                  <a:lnTo>
                    <a:pt x="336131" y="37637"/>
                  </a:lnTo>
                  <a:lnTo>
                    <a:pt x="340388" y="36409"/>
                  </a:lnTo>
                  <a:lnTo>
                    <a:pt x="341473" y="35548"/>
                  </a:lnTo>
                  <a:lnTo>
                    <a:pt x="341899" y="34491"/>
                  </a:lnTo>
                  <a:lnTo>
                    <a:pt x="341770" y="33366"/>
                  </a:lnTo>
                  <a:lnTo>
                    <a:pt x="340589" y="30002"/>
                  </a:lnTo>
                  <a:lnTo>
                    <a:pt x="340492" y="28796"/>
                  </a:lnTo>
                  <a:lnTo>
                    <a:pt x="340702" y="27612"/>
                  </a:lnTo>
                  <a:lnTo>
                    <a:pt x="341737" y="26305"/>
                  </a:lnTo>
                  <a:lnTo>
                    <a:pt x="342827" y="25564"/>
                  </a:lnTo>
                  <a:lnTo>
                    <a:pt x="344003" y="24999"/>
                  </a:lnTo>
                  <a:lnTo>
                    <a:pt x="345195" y="24637"/>
                  </a:lnTo>
                  <a:lnTo>
                    <a:pt x="349601" y="23943"/>
                  </a:lnTo>
                  <a:lnTo>
                    <a:pt x="352948" y="22502"/>
                  </a:lnTo>
                  <a:lnTo>
                    <a:pt x="354283" y="22266"/>
                  </a:lnTo>
                  <a:lnTo>
                    <a:pt x="355760" y="22214"/>
                  </a:lnTo>
                  <a:lnTo>
                    <a:pt x="357796" y="21758"/>
                  </a:lnTo>
                  <a:lnTo>
                    <a:pt x="358780" y="20904"/>
                  </a:lnTo>
                  <a:lnTo>
                    <a:pt x="359222" y="19847"/>
                  </a:lnTo>
                  <a:lnTo>
                    <a:pt x="359152" y="18718"/>
                  </a:lnTo>
                  <a:lnTo>
                    <a:pt x="357832" y="14115"/>
                  </a:lnTo>
                  <a:lnTo>
                    <a:pt x="357671" y="12991"/>
                  </a:lnTo>
                  <a:lnTo>
                    <a:pt x="357813" y="11834"/>
                  </a:lnTo>
                  <a:lnTo>
                    <a:pt x="358274" y="10651"/>
                  </a:lnTo>
                  <a:lnTo>
                    <a:pt x="361006" y="5666"/>
                  </a:lnTo>
                  <a:lnTo>
                    <a:pt x="363332" y="2377"/>
                  </a:lnTo>
                  <a:lnTo>
                    <a:pt x="435454" y="0"/>
                  </a:lnTo>
                  <a:lnTo>
                    <a:pt x="443991" y="497"/>
                  </a:lnTo>
                  <a:lnTo>
                    <a:pt x="445224" y="1227"/>
                  </a:lnTo>
                  <a:lnTo>
                    <a:pt x="446650" y="1810"/>
                  </a:lnTo>
                  <a:lnTo>
                    <a:pt x="452310" y="3322"/>
                  </a:lnTo>
                  <a:lnTo>
                    <a:pt x="453793" y="3951"/>
                  </a:lnTo>
                  <a:lnTo>
                    <a:pt x="455019" y="4615"/>
                  </a:lnTo>
                  <a:lnTo>
                    <a:pt x="456194" y="5432"/>
                  </a:lnTo>
                  <a:lnTo>
                    <a:pt x="461843" y="11098"/>
                  </a:lnTo>
                  <a:lnTo>
                    <a:pt x="462666" y="12241"/>
                  </a:lnTo>
                  <a:lnTo>
                    <a:pt x="462982" y="13352"/>
                  </a:lnTo>
                  <a:lnTo>
                    <a:pt x="462971" y="15596"/>
                  </a:lnTo>
                  <a:lnTo>
                    <a:pt x="463313" y="16784"/>
                  </a:lnTo>
                  <a:lnTo>
                    <a:pt x="466762" y="23132"/>
                  </a:lnTo>
                  <a:lnTo>
                    <a:pt x="468021" y="24441"/>
                  </a:lnTo>
                  <a:lnTo>
                    <a:pt x="469767" y="25832"/>
                  </a:lnTo>
                  <a:lnTo>
                    <a:pt x="473177" y="27731"/>
                  </a:lnTo>
                  <a:lnTo>
                    <a:pt x="475038" y="29134"/>
                  </a:lnTo>
                  <a:lnTo>
                    <a:pt x="476289" y="30486"/>
                  </a:lnTo>
                  <a:lnTo>
                    <a:pt x="476753" y="31633"/>
                  </a:lnTo>
                  <a:lnTo>
                    <a:pt x="477044" y="32763"/>
                  </a:lnTo>
                  <a:lnTo>
                    <a:pt x="477453" y="37382"/>
                  </a:lnTo>
                  <a:lnTo>
                    <a:pt x="477646" y="38415"/>
                  </a:lnTo>
                  <a:lnTo>
                    <a:pt x="478209" y="3917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7" name="Google Shape;517;p48"/>
            <p:cNvSpPr/>
            <p:nvPr/>
          </p:nvSpPr>
          <p:spPr>
            <a:xfrm>
              <a:off x="4657684" y="2882771"/>
              <a:ext cx="565963" cy="946800"/>
            </a:xfrm>
            <a:custGeom>
              <a:avLst/>
              <a:gdLst/>
              <a:ahLst/>
              <a:cxnLst/>
              <a:rect l="l" t="t" r="r" b="b"/>
              <a:pathLst>
                <a:path w="565963" h="946800" extrusionOk="0">
                  <a:moveTo>
                    <a:pt x="309973" y="12193"/>
                  </a:moveTo>
                  <a:lnTo>
                    <a:pt x="312368" y="11449"/>
                  </a:lnTo>
                  <a:lnTo>
                    <a:pt x="315286" y="8894"/>
                  </a:lnTo>
                  <a:lnTo>
                    <a:pt x="317472" y="8362"/>
                  </a:lnTo>
                  <a:lnTo>
                    <a:pt x="319955" y="8507"/>
                  </a:lnTo>
                  <a:lnTo>
                    <a:pt x="324420" y="9366"/>
                  </a:lnTo>
                  <a:lnTo>
                    <a:pt x="328945" y="10880"/>
                  </a:lnTo>
                  <a:lnTo>
                    <a:pt x="331240" y="12206"/>
                  </a:lnTo>
                  <a:lnTo>
                    <a:pt x="332939" y="14130"/>
                  </a:lnTo>
                  <a:lnTo>
                    <a:pt x="333591" y="16814"/>
                  </a:lnTo>
                  <a:lnTo>
                    <a:pt x="333703" y="22035"/>
                  </a:lnTo>
                  <a:lnTo>
                    <a:pt x="334368" y="24297"/>
                  </a:lnTo>
                  <a:lnTo>
                    <a:pt x="335874" y="25945"/>
                  </a:lnTo>
                  <a:lnTo>
                    <a:pt x="338220" y="26714"/>
                  </a:lnTo>
                  <a:lnTo>
                    <a:pt x="340731" y="26664"/>
                  </a:lnTo>
                  <a:lnTo>
                    <a:pt x="344948" y="26066"/>
                  </a:lnTo>
                  <a:lnTo>
                    <a:pt x="347209" y="26358"/>
                  </a:lnTo>
                  <a:lnTo>
                    <a:pt x="349157" y="27074"/>
                  </a:lnTo>
                  <a:lnTo>
                    <a:pt x="360124" y="33545"/>
                  </a:lnTo>
                  <a:lnTo>
                    <a:pt x="362225" y="35376"/>
                  </a:lnTo>
                  <a:lnTo>
                    <a:pt x="363980" y="36322"/>
                  </a:lnTo>
                  <a:lnTo>
                    <a:pt x="368534" y="36892"/>
                  </a:lnTo>
                  <a:lnTo>
                    <a:pt x="370494" y="37419"/>
                  </a:lnTo>
                  <a:lnTo>
                    <a:pt x="372963" y="39625"/>
                  </a:lnTo>
                  <a:lnTo>
                    <a:pt x="375013" y="42979"/>
                  </a:lnTo>
                  <a:lnTo>
                    <a:pt x="378230" y="50173"/>
                  </a:lnTo>
                  <a:lnTo>
                    <a:pt x="376422" y="67899"/>
                  </a:lnTo>
                  <a:lnTo>
                    <a:pt x="376855" y="68601"/>
                  </a:lnTo>
                  <a:lnTo>
                    <a:pt x="379604" y="70693"/>
                  </a:lnTo>
                  <a:lnTo>
                    <a:pt x="380230" y="71749"/>
                  </a:lnTo>
                  <a:lnTo>
                    <a:pt x="380687" y="72767"/>
                  </a:lnTo>
                  <a:lnTo>
                    <a:pt x="380970" y="73830"/>
                  </a:lnTo>
                  <a:lnTo>
                    <a:pt x="381063" y="75038"/>
                  </a:lnTo>
                  <a:lnTo>
                    <a:pt x="381303" y="76338"/>
                  </a:lnTo>
                  <a:lnTo>
                    <a:pt x="382422" y="77895"/>
                  </a:lnTo>
                  <a:lnTo>
                    <a:pt x="382853" y="80013"/>
                  </a:lnTo>
                  <a:lnTo>
                    <a:pt x="383814" y="81479"/>
                  </a:lnTo>
                  <a:lnTo>
                    <a:pt x="384200" y="82620"/>
                  </a:lnTo>
                  <a:lnTo>
                    <a:pt x="384154" y="87337"/>
                  </a:lnTo>
                  <a:lnTo>
                    <a:pt x="382713" y="94667"/>
                  </a:lnTo>
                  <a:lnTo>
                    <a:pt x="382604" y="109525"/>
                  </a:lnTo>
                  <a:lnTo>
                    <a:pt x="383645" y="113729"/>
                  </a:lnTo>
                  <a:lnTo>
                    <a:pt x="383867" y="116159"/>
                  </a:lnTo>
                  <a:lnTo>
                    <a:pt x="384476" y="118465"/>
                  </a:lnTo>
                  <a:lnTo>
                    <a:pt x="387467" y="122323"/>
                  </a:lnTo>
                  <a:lnTo>
                    <a:pt x="388486" y="124558"/>
                  </a:lnTo>
                  <a:lnTo>
                    <a:pt x="387982" y="129494"/>
                  </a:lnTo>
                  <a:lnTo>
                    <a:pt x="384079" y="137872"/>
                  </a:lnTo>
                  <a:lnTo>
                    <a:pt x="385243" y="141798"/>
                  </a:lnTo>
                  <a:lnTo>
                    <a:pt x="382835" y="147516"/>
                  </a:lnTo>
                  <a:lnTo>
                    <a:pt x="382809" y="150092"/>
                  </a:lnTo>
                  <a:lnTo>
                    <a:pt x="384275" y="152792"/>
                  </a:lnTo>
                  <a:lnTo>
                    <a:pt x="383304" y="154598"/>
                  </a:lnTo>
                  <a:lnTo>
                    <a:pt x="380229" y="158306"/>
                  </a:lnTo>
                  <a:lnTo>
                    <a:pt x="379356" y="160150"/>
                  </a:lnTo>
                  <a:lnTo>
                    <a:pt x="379012" y="161894"/>
                  </a:lnTo>
                  <a:lnTo>
                    <a:pt x="378650" y="166143"/>
                  </a:lnTo>
                  <a:lnTo>
                    <a:pt x="375691" y="173639"/>
                  </a:lnTo>
                  <a:lnTo>
                    <a:pt x="374778" y="177862"/>
                  </a:lnTo>
                  <a:lnTo>
                    <a:pt x="376139" y="181905"/>
                  </a:lnTo>
                  <a:lnTo>
                    <a:pt x="374579" y="185322"/>
                  </a:lnTo>
                  <a:lnTo>
                    <a:pt x="373842" y="188429"/>
                  </a:lnTo>
                  <a:lnTo>
                    <a:pt x="373574" y="195626"/>
                  </a:lnTo>
                  <a:lnTo>
                    <a:pt x="373670" y="196324"/>
                  </a:lnTo>
                  <a:lnTo>
                    <a:pt x="373927" y="197209"/>
                  </a:lnTo>
                  <a:lnTo>
                    <a:pt x="374303" y="198095"/>
                  </a:lnTo>
                  <a:lnTo>
                    <a:pt x="374750" y="198786"/>
                  </a:lnTo>
                  <a:lnTo>
                    <a:pt x="375154" y="199739"/>
                  </a:lnTo>
                  <a:lnTo>
                    <a:pt x="374966" y="200730"/>
                  </a:lnTo>
                  <a:lnTo>
                    <a:pt x="374573" y="201735"/>
                  </a:lnTo>
                  <a:lnTo>
                    <a:pt x="372970" y="208503"/>
                  </a:lnTo>
                  <a:lnTo>
                    <a:pt x="372704" y="210659"/>
                  </a:lnTo>
                  <a:lnTo>
                    <a:pt x="371406" y="213568"/>
                  </a:lnTo>
                  <a:lnTo>
                    <a:pt x="363139" y="220387"/>
                  </a:lnTo>
                  <a:lnTo>
                    <a:pt x="356772" y="230586"/>
                  </a:lnTo>
                  <a:lnTo>
                    <a:pt x="351532" y="229106"/>
                  </a:lnTo>
                  <a:lnTo>
                    <a:pt x="346980" y="230887"/>
                  </a:lnTo>
                  <a:lnTo>
                    <a:pt x="345135" y="234444"/>
                  </a:lnTo>
                  <a:lnTo>
                    <a:pt x="348015" y="238324"/>
                  </a:lnTo>
                  <a:lnTo>
                    <a:pt x="352288" y="240736"/>
                  </a:lnTo>
                  <a:lnTo>
                    <a:pt x="354297" y="242651"/>
                  </a:lnTo>
                  <a:lnTo>
                    <a:pt x="356045" y="247861"/>
                  </a:lnTo>
                  <a:lnTo>
                    <a:pt x="358254" y="246893"/>
                  </a:lnTo>
                  <a:lnTo>
                    <a:pt x="360756" y="244595"/>
                  </a:lnTo>
                  <a:lnTo>
                    <a:pt x="362542" y="243324"/>
                  </a:lnTo>
                  <a:lnTo>
                    <a:pt x="367038" y="243658"/>
                  </a:lnTo>
                  <a:lnTo>
                    <a:pt x="371198" y="244862"/>
                  </a:lnTo>
                  <a:lnTo>
                    <a:pt x="374243" y="247414"/>
                  </a:lnTo>
                  <a:lnTo>
                    <a:pt x="375391" y="251771"/>
                  </a:lnTo>
                  <a:lnTo>
                    <a:pt x="373783" y="256521"/>
                  </a:lnTo>
                  <a:lnTo>
                    <a:pt x="370060" y="258924"/>
                  </a:lnTo>
                  <a:lnTo>
                    <a:pt x="365647" y="260746"/>
                  </a:lnTo>
                  <a:lnTo>
                    <a:pt x="361969" y="263763"/>
                  </a:lnTo>
                  <a:lnTo>
                    <a:pt x="363806" y="264666"/>
                  </a:lnTo>
                  <a:lnTo>
                    <a:pt x="364896" y="264515"/>
                  </a:lnTo>
                  <a:lnTo>
                    <a:pt x="365395" y="264379"/>
                  </a:lnTo>
                  <a:lnTo>
                    <a:pt x="368067" y="263955"/>
                  </a:lnTo>
                  <a:lnTo>
                    <a:pt x="370735" y="263768"/>
                  </a:lnTo>
                  <a:lnTo>
                    <a:pt x="371364" y="263861"/>
                  </a:lnTo>
                  <a:lnTo>
                    <a:pt x="371916" y="264018"/>
                  </a:lnTo>
                  <a:lnTo>
                    <a:pt x="372331" y="264238"/>
                  </a:lnTo>
                  <a:lnTo>
                    <a:pt x="372577" y="264450"/>
                  </a:lnTo>
                  <a:lnTo>
                    <a:pt x="372861" y="264943"/>
                  </a:lnTo>
                  <a:lnTo>
                    <a:pt x="373108" y="265655"/>
                  </a:lnTo>
                  <a:lnTo>
                    <a:pt x="373486" y="268602"/>
                  </a:lnTo>
                  <a:lnTo>
                    <a:pt x="373683" y="269150"/>
                  </a:lnTo>
                  <a:lnTo>
                    <a:pt x="373808" y="269499"/>
                  </a:lnTo>
                  <a:lnTo>
                    <a:pt x="375409" y="272602"/>
                  </a:lnTo>
                  <a:lnTo>
                    <a:pt x="376152" y="273649"/>
                  </a:lnTo>
                  <a:lnTo>
                    <a:pt x="377244" y="274398"/>
                  </a:lnTo>
                  <a:lnTo>
                    <a:pt x="377909" y="274461"/>
                  </a:lnTo>
                  <a:lnTo>
                    <a:pt x="378519" y="274334"/>
                  </a:lnTo>
                  <a:lnTo>
                    <a:pt x="378966" y="274037"/>
                  </a:lnTo>
                  <a:lnTo>
                    <a:pt x="379471" y="273842"/>
                  </a:lnTo>
                  <a:lnTo>
                    <a:pt x="380091" y="273768"/>
                  </a:lnTo>
                  <a:lnTo>
                    <a:pt x="382148" y="273865"/>
                  </a:lnTo>
                  <a:lnTo>
                    <a:pt x="382825" y="274179"/>
                  </a:lnTo>
                  <a:lnTo>
                    <a:pt x="383320" y="274818"/>
                  </a:lnTo>
                  <a:lnTo>
                    <a:pt x="383555" y="276274"/>
                  </a:lnTo>
                  <a:lnTo>
                    <a:pt x="383527" y="277220"/>
                  </a:lnTo>
                  <a:lnTo>
                    <a:pt x="383242" y="278544"/>
                  </a:lnTo>
                  <a:lnTo>
                    <a:pt x="383328" y="279033"/>
                  </a:lnTo>
                  <a:lnTo>
                    <a:pt x="384104" y="279510"/>
                  </a:lnTo>
                  <a:lnTo>
                    <a:pt x="384800" y="279627"/>
                  </a:lnTo>
                  <a:lnTo>
                    <a:pt x="386216" y="279703"/>
                  </a:lnTo>
                  <a:lnTo>
                    <a:pt x="386853" y="279862"/>
                  </a:lnTo>
                  <a:lnTo>
                    <a:pt x="387493" y="280532"/>
                  </a:lnTo>
                  <a:lnTo>
                    <a:pt x="388089" y="281661"/>
                  </a:lnTo>
                  <a:lnTo>
                    <a:pt x="389449" y="285499"/>
                  </a:lnTo>
                  <a:lnTo>
                    <a:pt x="389722" y="286753"/>
                  </a:lnTo>
                  <a:lnTo>
                    <a:pt x="389631" y="287425"/>
                  </a:lnTo>
                  <a:lnTo>
                    <a:pt x="389609" y="288050"/>
                  </a:lnTo>
                  <a:lnTo>
                    <a:pt x="389815" y="288625"/>
                  </a:lnTo>
                  <a:lnTo>
                    <a:pt x="390416" y="289128"/>
                  </a:lnTo>
                  <a:lnTo>
                    <a:pt x="390953" y="289411"/>
                  </a:lnTo>
                  <a:lnTo>
                    <a:pt x="391480" y="289365"/>
                  </a:lnTo>
                  <a:lnTo>
                    <a:pt x="391842" y="289026"/>
                  </a:lnTo>
                  <a:lnTo>
                    <a:pt x="391976" y="288396"/>
                  </a:lnTo>
                  <a:lnTo>
                    <a:pt x="391982" y="287676"/>
                  </a:lnTo>
                  <a:lnTo>
                    <a:pt x="391897" y="286859"/>
                  </a:lnTo>
                  <a:lnTo>
                    <a:pt x="392157" y="286393"/>
                  </a:lnTo>
                  <a:lnTo>
                    <a:pt x="392558" y="286155"/>
                  </a:lnTo>
                  <a:lnTo>
                    <a:pt x="393065" y="286288"/>
                  </a:lnTo>
                  <a:lnTo>
                    <a:pt x="393537" y="286706"/>
                  </a:lnTo>
                  <a:lnTo>
                    <a:pt x="395516" y="289351"/>
                  </a:lnTo>
                  <a:lnTo>
                    <a:pt x="395741" y="289807"/>
                  </a:lnTo>
                  <a:lnTo>
                    <a:pt x="395627" y="290502"/>
                  </a:lnTo>
                  <a:lnTo>
                    <a:pt x="395316" y="290765"/>
                  </a:lnTo>
                  <a:lnTo>
                    <a:pt x="395077" y="291208"/>
                  </a:lnTo>
                  <a:lnTo>
                    <a:pt x="395139" y="291709"/>
                  </a:lnTo>
                  <a:lnTo>
                    <a:pt x="395402" y="292255"/>
                  </a:lnTo>
                  <a:lnTo>
                    <a:pt x="396579" y="292994"/>
                  </a:lnTo>
                  <a:lnTo>
                    <a:pt x="397058" y="293425"/>
                  </a:lnTo>
                  <a:lnTo>
                    <a:pt x="397353" y="294019"/>
                  </a:lnTo>
                  <a:lnTo>
                    <a:pt x="397326" y="295019"/>
                  </a:lnTo>
                  <a:lnTo>
                    <a:pt x="397243" y="295768"/>
                  </a:lnTo>
                  <a:lnTo>
                    <a:pt x="397076" y="296444"/>
                  </a:lnTo>
                  <a:lnTo>
                    <a:pt x="397072" y="297045"/>
                  </a:lnTo>
                  <a:lnTo>
                    <a:pt x="397358" y="297568"/>
                  </a:lnTo>
                  <a:lnTo>
                    <a:pt x="398056" y="298026"/>
                  </a:lnTo>
                  <a:lnTo>
                    <a:pt x="398757" y="298281"/>
                  </a:lnTo>
                  <a:lnTo>
                    <a:pt x="399491" y="298453"/>
                  </a:lnTo>
                  <a:lnTo>
                    <a:pt x="400211" y="298554"/>
                  </a:lnTo>
                  <a:lnTo>
                    <a:pt x="400838" y="298749"/>
                  </a:lnTo>
                  <a:lnTo>
                    <a:pt x="401391" y="299008"/>
                  </a:lnTo>
                  <a:lnTo>
                    <a:pt x="401942" y="299565"/>
                  </a:lnTo>
                  <a:lnTo>
                    <a:pt x="402477" y="300341"/>
                  </a:lnTo>
                  <a:lnTo>
                    <a:pt x="403409" y="302036"/>
                  </a:lnTo>
                  <a:lnTo>
                    <a:pt x="405327" y="306842"/>
                  </a:lnTo>
                  <a:lnTo>
                    <a:pt x="407157" y="308992"/>
                  </a:lnTo>
                  <a:lnTo>
                    <a:pt x="408500" y="309860"/>
                  </a:lnTo>
                  <a:lnTo>
                    <a:pt x="410808" y="310791"/>
                  </a:lnTo>
                  <a:lnTo>
                    <a:pt x="411279" y="311132"/>
                  </a:lnTo>
                  <a:lnTo>
                    <a:pt x="411790" y="311724"/>
                  </a:lnTo>
                  <a:lnTo>
                    <a:pt x="417658" y="320671"/>
                  </a:lnTo>
                  <a:lnTo>
                    <a:pt x="418340" y="322076"/>
                  </a:lnTo>
                  <a:lnTo>
                    <a:pt x="419254" y="324551"/>
                  </a:lnTo>
                  <a:lnTo>
                    <a:pt x="419882" y="325753"/>
                  </a:lnTo>
                  <a:lnTo>
                    <a:pt x="420738" y="326523"/>
                  </a:lnTo>
                  <a:lnTo>
                    <a:pt x="422223" y="326864"/>
                  </a:lnTo>
                  <a:lnTo>
                    <a:pt x="422908" y="327113"/>
                  </a:lnTo>
                  <a:lnTo>
                    <a:pt x="423440" y="327533"/>
                  </a:lnTo>
                  <a:lnTo>
                    <a:pt x="423953" y="328227"/>
                  </a:lnTo>
                  <a:lnTo>
                    <a:pt x="424395" y="329277"/>
                  </a:lnTo>
                  <a:lnTo>
                    <a:pt x="424593" y="330418"/>
                  </a:lnTo>
                  <a:lnTo>
                    <a:pt x="424927" y="331299"/>
                  </a:lnTo>
                  <a:lnTo>
                    <a:pt x="425407" y="332165"/>
                  </a:lnTo>
                  <a:lnTo>
                    <a:pt x="426342" y="333145"/>
                  </a:lnTo>
                  <a:lnTo>
                    <a:pt x="427107" y="333587"/>
                  </a:lnTo>
                  <a:lnTo>
                    <a:pt x="427828" y="333814"/>
                  </a:lnTo>
                  <a:lnTo>
                    <a:pt x="428421" y="333818"/>
                  </a:lnTo>
                  <a:lnTo>
                    <a:pt x="430715" y="333363"/>
                  </a:lnTo>
                  <a:lnTo>
                    <a:pt x="432869" y="332394"/>
                  </a:lnTo>
                  <a:lnTo>
                    <a:pt x="433308" y="332061"/>
                  </a:lnTo>
                  <a:lnTo>
                    <a:pt x="433685" y="331657"/>
                  </a:lnTo>
                  <a:lnTo>
                    <a:pt x="435102" y="329853"/>
                  </a:lnTo>
                  <a:lnTo>
                    <a:pt x="435592" y="329016"/>
                  </a:lnTo>
                  <a:lnTo>
                    <a:pt x="435719" y="328827"/>
                  </a:lnTo>
                  <a:lnTo>
                    <a:pt x="435883" y="328717"/>
                  </a:lnTo>
                  <a:lnTo>
                    <a:pt x="436715" y="328308"/>
                  </a:lnTo>
                  <a:lnTo>
                    <a:pt x="437691" y="327700"/>
                  </a:lnTo>
                  <a:lnTo>
                    <a:pt x="439308" y="326245"/>
                  </a:lnTo>
                  <a:lnTo>
                    <a:pt x="439789" y="326057"/>
                  </a:lnTo>
                  <a:lnTo>
                    <a:pt x="440946" y="326113"/>
                  </a:lnTo>
                  <a:lnTo>
                    <a:pt x="441500" y="325979"/>
                  </a:lnTo>
                  <a:lnTo>
                    <a:pt x="441916" y="325635"/>
                  </a:lnTo>
                  <a:lnTo>
                    <a:pt x="442704" y="324815"/>
                  </a:lnTo>
                  <a:lnTo>
                    <a:pt x="443180" y="324520"/>
                  </a:lnTo>
                  <a:lnTo>
                    <a:pt x="443741" y="324309"/>
                  </a:lnTo>
                  <a:lnTo>
                    <a:pt x="446950" y="323746"/>
                  </a:lnTo>
                  <a:lnTo>
                    <a:pt x="447550" y="323721"/>
                  </a:lnTo>
                  <a:lnTo>
                    <a:pt x="448071" y="323838"/>
                  </a:lnTo>
                  <a:lnTo>
                    <a:pt x="448600" y="323859"/>
                  </a:lnTo>
                  <a:lnTo>
                    <a:pt x="454312" y="322966"/>
                  </a:lnTo>
                  <a:lnTo>
                    <a:pt x="455438" y="322539"/>
                  </a:lnTo>
                  <a:lnTo>
                    <a:pt x="455929" y="322244"/>
                  </a:lnTo>
                  <a:lnTo>
                    <a:pt x="456348" y="321889"/>
                  </a:lnTo>
                  <a:lnTo>
                    <a:pt x="457103" y="321056"/>
                  </a:lnTo>
                  <a:lnTo>
                    <a:pt x="458034" y="320424"/>
                  </a:lnTo>
                  <a:lnTo>
                    <a:pt x="461898" y="319660"/>
                  </a:lnTo>
                  <a:lnTo>
                    <a:pt x="469529" y="319406"/>
                  </a:lnTo>
                  <a:lnTo>
                    <a:pt x="470811" y="319191"/>
                  </a:lnTo>
                  <a:lnTo>
                    <a:pt x="472004" y="318826"/>
                  </a:lnTo>
                  <a:lnTo>
                    <a:pt x="472557" y="318586"/>
                  </a:lnTo>
                  <a:lnTo>
                    <a:pt x="473040" y="318262"/>
                  </a:lnTo>
                  <a:lnTo>
                    <a:pt x="473540" y="317997"/>
                  </a:lnTo>
                  <a:lnTo>
                    <a:pt x="474088" y="317852"/>
                  </a:lnTo>
                  <a:lnTo>
                    <a:pt x="474747" y="317811"/>
                  </a:lnTo>
                  <a:lnTo>
                    <a:pt x="475438" y="317877"/>
                  </a:lnTo>
                  <a:lnTo>
                    <a:pt x="476112" y="318015"/>
                  </a:lnTo>
                  <a:lnTo>
                    <a:pt x="476733" y="318205"/>
                  </a:lnTo>
                  <a:lnTo>
                    <a:pt x="477270" y="318477"/>
                  </a:lnTo>
                  <a:lnTo>
                    <a:pt x="477716" y="318825"/>
                  </a:lnTo>
                  <a:lnTo>
                    <a:pt x="478213" y="319436"/>
                  </a:lnTo>
                  <a:lnTo>
                    <a:pt x="479592" y="321624"/>
                  </a:lnTo>
                  <a:lnTo>
                    <a:pt x="480222" y="322345"/>
                  </a:lnTo>
                  <a:lnTo>
                    <a:pt x="480835" y="322845"/>
                  </a:lnTo>
                  <a:lnTo>
                    <a:pt x="487042" y="325589"/>
                  </a:lnTo>
                  <a:lnTo>
                    <a:pt x="487533" y="326444"/>
                  </a:lnTo>
                  <a:lnTo>
                    <a:pt x="487911" y="327851"/>
                  </a:lnTo>
                  <a:lnTo>
                    <a:pt x="488508" y="332885"/>
                  </a:lnTo>
                  <a:lnTo>
                    <a:pt x="488866" y="334500"/>
                  </a:lnTo>
                  <a:lnTo>
                    <a:pt x="489534" y="336491"/>
                  </a:lnTo>
                  <a:lnTo>
                    <a:pt x="489746" y="337716"/>
                  </a:lnTo>
                  <a:lnTo>
                    <a:pt x="489540" y="339100"/>
                  </a:lnTo>
                  <a:lnTo>
                    <a:pt x="489071" y="339675"/>
                  </a:lnTo>
                  <a:lnTo>
                    <a:pt x="488196" y="340534"/>
                  </a:lnTo>
                  <a:lnTo>
                    <a:pt x="487920" y="341065"/>
                  </a:lnTo>
                  <a:lnTo>
                    <a:pt x="487725" y="341675"/>
                  </a:lnTo>
                  <a:lnTo>
                    <a:pt x="487291" y="343698"/>
                  </a:lnTo>
                  <a:lnTo>
                    <a:pt x="486302" y="346765"/>
                  </a:lnTo>
                  <a:lnTo>
                    <a:pt x="486074" y="347261"/>
                  </a:lnTo>
                  <a:lnTo>
                    <a:pt x="485317" y="348343"/>
                  </a:lnTo>
                  <a:lnTo>
                    <a:pt x="485164" y="348912"/>
                  </a:lnTo>
                  <a:lnTo>
                    <a:pt x="485253" y="349671"/>
                  </a:lnTo>
                  <a:lnTo>
                    <a:pt x="485759" y="350610"/>
                  </a:lnTo>
                  <a:lnTo>
                    <a:pt x="486598" y="351775"/>
                  </a:lnTo>
                  <a:lnTo>
                    <a:pt x="486829" y="352334"/>
                  </a:lnTo>
                  <a:lnTo>
                    <a:pt x="486908" y="352979"/>
                  </a:lnTo>
                  <a:lnTo>
                    <a:pt x="486701" y="353821"/>
                  </a:lnTo>
                  <a:lnTo>
                    <a:pt x="485345" y="356756"/>
                  </a:lnTo>
                  <a:lnTo>
                    <a:pt x="485022" y="357995"/>
                  </a:lnTo>
                  <a:lnTo>
                    <a:pt x="484590" y="361699"/>
                  </a:lnTo>
                  <a:lnTo>
                    <a:pt x="484387" y="362320"/>
                  </a:lnTo>
                  <a:lnTo>
                    <a:pt x="484130" y="362870"/>
                  </a:lnTo>
                  <a:lnTo>
                    <a:pt x="483797" y="363328"/>
                  </a:lnTo>
                  <a:lnTo>
                    <a:pt x="483413" y="363744"/>
                  </a:lnTo>
                  <a:lnTo>
                    <a:pt x="482927" y="364038"/>
                  </a:lnTo>
                  <a:lnTo>
                    <a:pt x="481260" y="364686"/>
                  </a:lnTo>
                  <a:lnTo>
                    <a:pt x="480795" y="365011"/>
                  </a:lnTo>
                  <a:lnTo>
                    <a:pt x="480565" y="365578"/>
                  </a:lnTo>
                  <a:lnTo>
                    <a:pt x="480566" y="366311"/>
                  </a:lnTo>
                  <a:lnTo>
                    <a:pt x="481157" y="367466"/>
                  </a:lnTo>
                  <a:lnTo>
                    <a:pt x="482311" y="369270"/>
                  </a:lnTo>
                  <a:lnTo>
                    <a:pt x="483358" y="371518"/>
                  </a:lnTo>
                  <a:lnTo>
                    <a:pt x="483767" y="372169"/>
                  </a:lnTo>
                  <a:lnTo>
                    <a:pt x="484092" y="372515"/>
                  </a:lnTo>
                  <a:lnTo>
                    <a:pt x="484401" y="372753"/>
                  </a:lnTo>
                  <a:lnTo>
                    <a:pt x="484785" y="372928"/>
                  </a:lnTo>
                  <a:lnTo>
                    <a:pt x="486131" y="373877"/>
                  </a:lnTo>
                  <a:lnTo>
                    <a:pt x="486399" y="374305"/>
                  </a:lnTo>
                  <a:lnTo>
                    <a:pt x="486471" y="374777"/>
                  </a:lnTo>
                  <a:lnTo>
                    <a:pt x="486100" y="375318"/>
                  </a:lnTo>
                  <a:lnTo>
                    <a:pt x="485612" y="375452"/>
                  </a:lnTo>
                  <a:lnTo>
                    <a:pt x="485204" y="375498"/>
                  </a:lnTo>
                  <a:lnTo>
                    <a:pt x="474122" y="375347"/>
                  </a:lnTo>
                  <a:lnTo>
                    <a:pt x="471320" y="375563"/>
                  </a:lnTo>
                  <a:lnTo>
                    <a:pt x="470570" y="375543"/>
                  </a:lnTo>
                  <a:lnTo>
                    <a:pt x="467765" y="375175"/>
                  </a:lnTo>
                  <a:lnTo>
                    <a:pt x="467060" y="375162"/>
                  </a:lnTo>
                  <a:lnTo>
                    <a:pt x="460389" y="376111"/>
                  </a:lnTo>
                  <a:lnTo>
                    <a:pt x="452049" y="379380"/>
                  </a:lnTo>
                  <a:lnTo>
                    <a:pt x="451567" y="379663"/>
                  </a:lnTo>
                  <a:lnTo>
                    <a:pt x="447885" y="382892"/>
                  </a:lnTo>
                  <a:lnTo>
                    <a:pt x="447189" y="383785"/>
                  </a:lnTo>
                  <a:lnTo>
                    <a:pt x="446570" y="384799"/>
                  </a:lnTo>
                  <a:lnTo>
                    <a:pt x="446077" y="385898"/>
                  </a:lnTo>
                  <a:lnTo>
                    <a:pt x="445650" y="387296"/>
                  </a:lnTo>
                  <a:lnTo>
                    <a:pt x="444111" y="390492"/>
                  </a:lnTo>
                  <a:lnTo>
                    <a:pt x="443107" y="391886"/>
                  </a:lnTo>
                  <a:lnTo>
                    <a:pt x="441485" y="395956"/>
                  </a:lnTo>
                  <a:lnTo>
                    <a:pt x="440296" y="401298"/>
                  </a:lnTo>
                  <a:lnTo>
                    <a:pt x="440117" y="404035"/>
                  </a:lnTo>
                  <a:lnTo>
                    <a:pt x="439955" y="404640"/>
                  </a:lnTo>
                  <a:lnTo>
                    <a:pt x="439532" y="405830"/>
                  </a:lnTo>
                  <a:lnTo>
                    <a:pt x="439132" y="408504"/>
                  </a:lnTo>
                  <a:lnTo>
                    <a:pt x="438773" y="409540"/>
                  </a:lnTo>
                  <a:lnTo>
                    <a:pt x="436836" y="413182"/>
                  </a:lnTo>
                  <a:lnTo>
                    <a:pt x="436648" y="413757"/>
                  </a:lnTo>
                  <a:lnTo>
                    <a:pt x="436636" y="414418"/>
                  </a:lnTo>
                  <a:lnTo>
                    <a:pt x="438973" y="422396"/>
                  </a:lnTo>
                  <a:lnTo>
                    <a:pt x="439053" y="423017"/>
                  </a:lnTo>
                  <a:lnTo>
                    <a:pt x="438970" y="423641"/>
                  </a:lnTo>
                  <a:lnTo>
                    <a:pt x="438736" y="424179"/>
                  </a:lnTo>
                  <a:lnTo>
                    <a:pt x="438420" y="424650"/>
                  </a:lnTo>
                  <a:lnTo>
                    <a:pt x="437231" y="425857"/>
                  </a:lnTo>
                  <a:lnTo>
                    <a:pt x="435069" y="427660"/>
                  </a:lnTo>
                  <a:lnTo>
                    <a:pt x="433530" y="428455"/>
                  </a:lnTo>
                  <a:lnTo>
                    <a:pt x="432613" y="429100"/>
                  </a:lnTo>
                  <a:lnTo>
                    <a:pt x="432213" y="429481"/>
                  </a:lnTo>
                  <a:lnTo>
                    <a:pt x="429928" y="431139"/>
                  </a:lnTo>
                  <a:lnTo>
                    <a:pt x="429110" y="431911"/>
                  </a:lnTo>
                  <a:lnTo>
                    <a:pt x="428049" y="433227"/>
                  </a:lnTo>
                  <a:lnTo>
                    <a:pt x="427195" y="434106"/>
                  </a:lnTo>
                  <a:lnTo>
                    <a:pt x="425852" y="435817"/>
                  </a:lnTo>
                  <a:lnTo>
                    <a:pt x="424156" y="437301"/>
                  </a:lnTo>
                  <a:lnTo>
                    <a:pt x="422611" y="438913"/>
                  </a:lnTo>
                  <a:lnTo>
                    <a:pt x="420077" y="441140"/>
                  </a:lnTo>
                  <a:lnTo>
                    <a:pt x="419724" y="441575"/>
                  </a:lnTo>
                  <a:lnTo>
                    <a:pt x="419408" y="442052"/>
                  </a:lnTo>
                  <a:lnTo>
                    <a:pt x="419132" y="442589"/>
                  </a:lnTo>
                  <a:lnTo>
                    <a:pt x="418721" y="443792"/>
                  </a:lnTo>
                  <a:lnTo>
                    <a:pt x="418217" y="444909"/>
                  </a:lnTo>
                  <a:lnTo>
                    <a:pt x="417812" y="446136"/>
                  </a:lnTo>
                  <a:lnTo>
                    <a:pt x="417731" y="446849"/>
                  </a:lnTo>
                  <a:lnTo>
                    <a:pt x="418051" y="447790"/>
                  </a:lnTo>
                  <a:lnTo>
                    <a:pt x="418779" y="448786"/>
                  </a:lnTo>
                  <a:lnTo>
                    <a:pt x="420681" y="450302"/>
                  </a:lnTo>
                  <a:lnTo>
                    <a:pt x="421782" y="450977"/>
                  </a:lnTo>
                  <a:lnTo>
                    <a:pt x="422703" y="451404"/>
                  </a:lnTo>
                  <a:lnTo>
                    <a:pt x="424065" y="451713"/>
                  </a:lnTo>
                  <a:lnTo>
                    <a:pt x="425544" y="451864"/>
                  </a:lnTo>
                  <a:lnTo>
                    <a:pt x="430534" y="451564"/>
                  </a:lnTo>
                  <a:lnTo>
                    <a:pt x="432044" y="451626"/>
                  </a:lnTo>
                  <a:lnTo>
                    <a:pt x="433415" y="451912"/>
                  </a:lnTo>
                  <a:lnTo>
                    <a:pt x="433947" y="452190"/>
                  </a:lnTo>
                  <a:lnTo>
                    <a:pt x="439651" y="456135"/>
                  </a:lnTo>
                  <a:lnTo>
                    <a:pt x="440395" y="456988"/>
                  </a:lnTo>
                  <a:lnTo>
                    <a:pt x="444623" y="463590"/>
                  </a:lnTo>
                  <a:lnTo>
                    <a:pt x="445048" y="464718"/>
                  </a:lnTo>
                  <a:lnTo>
                    <a:pt x="446570" y="470919"/>
                  </a:lnTo>
                  <a:lnTo>
                    <a:pt x="446628" y="472339"/>
                  </a:lnTo>
                  <a:lnTo>
                    <a:pt x="446226" y="476843"/>
                  </a:lnTo>
                  <a:lnTo>
                    <a:pt x="446226" y="479841"/>
                  </a:lnTo>
                  <a:lnTo>
                    <a:pt x="446436" y="481179"/>
                  </a:lnTo>
                  <a:lnTo>
                    <a:pt x="446613" y="481761"/>
                  </a:lnTo>
                  <a:lnTo>
                    <a:pt x="448674" y="486095"/>
                  </a:lnTo>
                  <a:lnTo>
                    <a:pt x="450438" y="488178"/>
                  </a:lnTo>
                  <a:lnTo>
                    <a:pt x="454785" y="491810"/>
                  </a:lnTo>
                  <a:lnTo>
                    <a:pt x="464547" y="497363"/>
                  </a:lnTo>
                  <a:lnTo>
                    <a:pt x="473759" y="501198"/>
                  </a:lnTo>
                  <a:lnTo>
                    <a:pt x="475655" y="501753"/>
                  </a:lnTo>
                  <a:lnTo>
                    <a:pt x="476676" y="502220"/>
                  </a:lnTo>
                  <a:lnTo>
                    <a:pt x="478203" y="503233"/>
                  </a:lnTo>
                  <a:lnTo>
                    <a:pt x="478695" y="503761"/>
                  </a:lnTo>
                  <a:lnTo>
                    <a:pt x="479130" y="504514"/>
                  </a:lnTo>
                  <a:lnTo>
                    <a:pt x="479566" y="505924"/>
                  </a:lnTo>
                  <a:lnTo>
                    <a:pt x="479676" y="506916"/>
                  </a:lnTo>
                  <a:lnTo>
                    <a:pt x="479642" y="507773"/>
                  </a:lnTo>
                  <a:lnTo>
                    <a:pt x="479441" y="508395"/>
                  </a:lnTo>
                  <a:lnTo>
                    <a:pt x="479165" y="508927"/>
                  </a:lnTo>
                  <a:lnTo>
                    <a:pt x="478773" y="509348"/>
                  </a:lnTo>
                  <a:lnTo>
                    <a:pt x="478353" y="509704"/>
                  </a:lnTo>
                  <a:lnTo>
                    <a:pt x="476989" y="510685"/>
                  </a:lnTo>
                  <a:lnTo>
                    <a:pt x="474585" y="513047"/>
                  </a:lnTo>
                  <a:lnTo>
                    <a:pt x="473878" y="513927"/>
                  </a:lnTo>
                  <a:lnTo>
                    <a:pt x="473267" y="514863"/>
                  </a:lnTo>
                  <a:lnTo>
                    <a:pt x="473070" y="515366"/>
                  </a:lnTo>
                  <a:lnTo>
                    <a:pt x="472212" y="518759"/>
                  </a:lnTo>
                  <a:lnTo>
                    <a:pt x="471735" y="519924"/>
                  </a:lnTo>
                  <a:lnTo>
                    <a:pt x="471346" y="520340"/>
                  </a:lnTo>
                  <a:lnTo>
                    <a:pt x="470877" y="520653"/>
                  </a:lnTo>
                  <a:lnTo>
                    <a:pt x="470344" y="520893"/>
                  </a:lnTo>
                  <a:lnTo>
                    <a:pt x="469780" y="521079"/>
                  </a:lnTo>
                  <a:lnTo>
                    <a:pt x="469203" y="521211"/>
                  </a:lnTo>
                  <a:lnTo>
                    <a:pt x="468597" y="521224"/>
                  </a:lnTo>
                  <a:lnTo>
                    <a:pt x="467378" y="521069"/>
                  </a:lnTo>
                  <a:lnTo>
                    <a:pt x="466745" y="521110"/>
                  </a:lnTo>
                  <a:lnTo>
                    <a:pt x="466187" y="521279"/>
                  </a:lnTo>
                  <a:lnTo>
                    <a:pt x="465724" y="521610"/>
                  </a:lnTo>
                  <a:lnTo>
                    <a:pt x="465312" y="521995"/>
                  </a:lnTo>
                  <a:lnTo>
                    <a:pt x="464953" y="522430"/>
                  </a:lnTo>
                  <a:lnTo>
                    <a:pt x="464323" y="523419"/>
                  </a:lnTo>
                  <a:lnTo>
                    <a:pt x="463689" y="525219"/>
                  </a:lnTo>
                  <a:lnTo>
                    <a:pt x="463379" y="526495"/>
                  </a:lnTo>
                  <a:lnTo>
                    <a:pt x="463357" y="527907"/>
                  </a:lnTo>
                  <a:lnTo>
                    <a:pt x="463663" y="530691"/>
                  </a:lnTo>
                  <a:lnTo>
                    <a:pt x="464045" y="531384"/>
                  </a:lnTo>
                  <a:lnTo>
                    <a:pt x="464704" y="532034"/>
                  </a:lnTo>
                  <a:lnTo>
                    <a:pt x="466182" y="532790"/>
                  </a:lnTo>
                  <a:lnTo>
                    <a:pt x="467103" y="533010"/>
                  </a:lnTo>
                  <a:lnTo>
                    <a:pt x="468212" y="533490"/>
                  </a:lnTo>
                  <a:lnTo>
                    <a:pt x="469357" y="534227"/>
                  </a:lnTo>
                  <a:lnTo>
                    <a:pt x="473832" y="538653"/>
                  </a:lnTo>
                  <a:lnTo>
                    <a:pt x="481839" y="543865"/>
                  </a:lnTo>
                  <a:lnTo>
                    <a:pt x="483238" y="545198"/>
                  </a:lnTo>
                  <a:lnTo>
                    <a:pt x="484594" y="547150"/>
                  </a:lnTo>
                  <a:lnTo>
                    <a:pt x="486379" y="551097"/>
                  </a:lnTo>
                  <a:lnTo>
                    <a:pt x="486690" y="552325"/>
                  </a:lnTo>
                  <a:lnTo>
                    <a:pt x="486719" y="554454"/>
                  </a:lnTo>
                  <a:lnTo>
                    <a:pt x="486385" y="557435"/>
                  </a:lnTo>
                  <a:lnTo>
                    <a:pt x="485795" y="559897"/>
                  </a:lnTo>
                  <a:lnTo>
                    <a:pt x="485754" y="560254"/>
                  </a:lnTo>
                  <a:lnTo>
                    <a:pt x="485750" y="560492"/>
                  </a:lnTo>
                  <a:lnTo>
                    <a:pt x="485796" y="560869"/>
                  </a:lnTo>
                  <a:lnTo>
                    <a:pt x="485940" y="561373"/>
                  </a:lnTo>
                  <a:lnTo>
                    <a:pt x="486151" y="561925"/>
                  </a:lnTo>
                  <a:lnTo>
                    <a:pt x="486598" y="562572"/>
                  </a:lnTo>
                  <a:lnTo>
                    <a:pt x="489632" y="565578"/>
                  </a:lnTo>
                  <a:lnTo>
                    <a:pt x="490356" y="566433"/>
                  </a:lnTo>
                  <a:lnTo>
                    <a:pt x="490938" y="567411"/>
                  </a:lnTo>
                  <a:lnTo>
                    <a:pt x="492453" y="571353"/>
                  </a:lnTo>
                  <a:lnTo>
                    <a:pt x="493892" y="572967"/>
                  </a:lnTo>
                  <a:lnTo>
                    <a:pt x="495841" y="574462"/>
                  </a:lnTo>
                  <a:lnTo>
                    <a:pt x="497360" y="576019"/>
                  </a:lnTo>
                  <a:lnTo>
                    <a:pt x="499405" y="580204"/>
                  </a:lnTo>
                  <a:lnTo>
                    <a:pt x="500151" y="580810"/>
                  </a:lnTo>
                  <a:lnTo>
                    <a:pt x="501360" y="581425"/>
                  </a:lnTo>
                  <a:lnTo>
                    <a:pt x="504194" y="582211"/>
                  </a:lnTo>
                  <a:lnTo>
                    <a:pt x="505671" y="582438"/>
                  </a:lnTo>
                  <a:lnTo>
                    <a:pt x="506779" y="582479"/>
                  </a:lnTo>
                  <a:lnTo>
                    <a:pt x="513734" y="581025"/>
                  </a:lnTo>
                  <a:lnTo>
                    <a:pt x="514427" y="580986"/>
                  </a:lnTo>
                  <a:lnTo>
                    <a:pt x="517365" y="581298"/>
                  </a:lnTo>
                  <a:lnTo>
                    <a:pt x="528846" y="585299"/>
                  </a:lnTo>
                  <a:lnTo>
                    <a:pt x="530714" y="586902"/>
                  </a:lnTo>
                  <a:lnTo>
                    <a:pt x="534779" y="592536"/>
                  </a:lnTo>
                  <a:lnTo>
                    <a:pt x="535538" y="593363"/>
                  </a:lnTo>
                  <a:lnTo>
                    <a:pt x="535973" y="593742"/>
                  </a:lnTo>
                  <a:lnTo>
                    <a:pt x="537970" y="594991"/>
                  </a:lnTo>
                  <a:lnTo>
                    <a:pt x="544636" y="598262"/>
                  </a:lnTo>
                  <a:lnTo>
                    <a:pt x="558301" y="600255"/>
                  </a:lnTo>
                  <a:lnTo>
                    <a:pt x="565962" y="600250"/>
                  </a:lnTo>
                  <a:lnTo>
                    <a:pt x="564629" y="600691"/>
                  </a:lnTo>
                  <a:lnTo>
                    <a:pt x="563534" y="601250"/>
                  </a:lnTo>
                  <a:lnTo>
                    <a:pt x="562914" y="601940"/>
                  </a:lnTo>
                  <a:lnTo>
                    <a:pt x="562162" y="603062"/>
                  </a:lnTo>
                  <a:lnTo>
                    <a:pt x="561264" y="604974"/>
                  </a:lnTo>
                  <a:lnTo>
                    <a:pt x="560886" y="606171"/>
                  </a:lnTo>
                  <a:lnTo>
                    <a:pt x="560566" y="608597"/>
                  </a:lnTo>
                  <a:lnTo>
                    <a:pt x="560251" y="609914"/>
                  </a:lnTo>
                  <a:lnTo>
                    <a:pt x="560025" y="610499"/>
                  </a:lnTo>
                  <a:lnTo>
                    <a:pt x="559512" y="611323"/>
                  </a:lnTo>
                  <a:lnTo>
                    <a:pt x="558710" y="612271"/>
                  </a:lnTo>
                  <a:lnTo>
                    <a:pt x="555995" y="614691"/>
                  </a:lnTo>
                  <a:lnTo>
                    <a:pt x="554777" y="615576"/>
                  </a:lnTo>
                  <a:lnTo>
                    <a:pt x="554285" y="615851"/>
                  </a:lnTo>
                  <a:lnTo>
                    <a:pt x="552655" y="616548"/>
                  </a:lnTo>
                  <a:lnTo>
                    <a:pt x="550694" y="617703"/>
                  </a:lnTo>
                  <a:lnTo>
                    <a:pt x="547349" y="618947"/>
                  </a:lnTo>
                  <a:lnTo>
                    <a:pt x="546223" y="619584"/>
                  </a:lnTo>
                  <a:lnTo>
                    <a:pt x="543091" y="621799"/>
                  </a:lnTo>
                  <a:lnTo>
                    <a:pt x="537271" y="624594"/>
                  </a:lnTo>
                  <a:lnTo>
                    <a:pt x="533600" y="627322"/>
                  </a:lnTo>
                  <a:lnTo>
                    <a:pt x="532853" y="627539"/>
                  </a:lnTo>
                  <a:lnTo>
                    <a:pt x="530075" y="627926"/>
                  </a:lnTo>
                  <a:lnTo>
                    <a:pt x="528365" y="628533"/>
                  </a:lnTo>
                  <a:lnTo>
                    <a:pt x="527877" y="628827"/>
                  </a:lnTo>
                  <a:lnTo>
                    <a:pt x="523283" y="633547"/>
                  </a:lnTo>
                  <a:lnTo>
                    <a:pt x="522227" y="634288"/>
                  </a:lnTo>
                  <a:lnTo>
                    <a:pt x="516337" y="636917"/>
                  </a:lnTo>
                  <a:lnTo>
                    <a:pt x="515855" y="637205"/>
                  </a:lnTo>
                  <a:lnTo>
                    <a:pt x="514996" y="637909"/>
                  </a:lnTo>
                  <a:lnTo>
                    <a:pt x="510523" y="642836"/>
                  </a:lnTo>
                  <a:lnTo>
                    <a:pt x="508430" y="644611"/>
                  </a:lnTo>
                  <a:lnTo>
                    <a:pt x="506895" y="645504"/>
                  </a:lnTo>
                  <a:lnTo>
                    <a:pt x="503316" y="648220"/>
                  </a:lnTo>
                  <a:lnTo>
                    <a:pt x="502898" y="648849"/>
                  </a:lnTo>
                  <a:lnTo>
                    <a:pt x="502573" y="649660"/>
                  </a:lnTo>
                  <a:lnTo>
                    <a:pt x="502366" y="651248"/>
                  </a:lnTo>
                  <a:lnTo>
                    <a:pt x="502668" y="651970"/>
                  </a:lnTo>
                  <a:lnTo>
                    <a:pt x="503154" y="652451"/>
                  </a:lnTo>
                  <a:lnTo>
                    <a:pt x="504451" y="652788"/>
                  </a:lnTo>
                  <a:lnTo>
                    <a:pt x="505618" y="653266"/>
                  </a:lnTo>
                  <a:lnTo>
                    <a:pt x="506071" y="653627"/>
                  </a:lnTo>
                  <a:lnTo>
                    <a:pt x="506408" y="654070"/>
                  </a:lnTo>
                  <a:lnTo>
                    <a:pt x="506562" y="654645"/>
                  </a:lnTo>
                  <a:lnTo>
                    <a:pt x="506619" y="655309"/>
                  </a:lnTo>
                  <a:lnTo>
                    <a:pt x="506608" y="655941"/>
                  </a:lnTo>
                  <a:lnTo>
                    <a:pt x="506711" y="656551"/>
                  </a:lnTo>
                  <a:lnTo>
                    <a:pt x="507192" y="657587"/>
                  </a:lnTo>
                  <a:lnTo>
                    <a:pt x="510773" y="662690"/>
                  </a:lnTo>
                  <a:lnTo>
                    <a:pt x="511006" y="663220"/>
                  </a:lnTo>
                  <a:lnTo>
                    <a:pt x="511188" y="663808"/>
                  </a:lnTo>
                  <a:lnTo>
                    <a:pt x="511007" y="664562"/>
                  </a:lnTo>
                  <a:lnTo>
                    <a:pt x="510460" y="665385"/>
                  </a:lnTo>
                  <a:lnTo>
                    <a:pt x="508970" y="666499"/>
                  </a:lnTo>
                  <a:lnTo>
                    <a:pt x="508011" y="666980"/>
                  </a:lnTo>
                  <a:lnTo>
                    <a:pt x="507149" y="667266"/>
                  </a:lnTo>
                  <a:lnTo>
                    <a:pt x="505144" y="667630"/>
                  </a:lnTo>
                  <a:lnTo>
                    <a:pt x="501071" y="668880"/>
                  </a:lnTo>
                  <a:lnTo>
                    <a:pt x="497971" y="670444"/>
                  </a:lnTo>
                  <a:lnTo>
                    <a:pt x="496091" y="671694"/>
                  </a:lnTo>
                  <a:lnTo>
                    <a:pt x="495194" y="672463"/>
                  </a:lnTo>
                  <a:lnTo>
                    <a:pt x="493580" y="674863"/>
                  </a:lnTo>
                  <a:lnTo>
                    <a:pt x="487711" y="686939"/>
                  </a:lnTo>
                  <a:lnTo>
                    <a:pt x="484187" y="696416"/>
                  </a:lnTo>
                  <a:lnTo>
                    <a:pt x="483610" y="697191"/>
                  </a:lnTo>
                  <a:lnTo>
                    <a:pt x="482775" y="698117"/>
                  </a:lnTo>
                  <a:lnTo>
                    <a:pt x="479869" y="700301"/>
                  </a:lnTo>
                  <a:lnTo>
                    <a:pt x="479031" y="700743"/>
                  </a:lnTo>
                  <a:lnTo>
                    <a:pt x="477931" y="701180"/>
                  </a:lnTo>
                  <a:lnTo>
                    <a:pt x="476505" y="702655"/>
                  </a:lnTo>
                  <a:lnTo>
                    <a:pt x="473354" y="707822"/>
                  </a:lnTo>
                  <a:lnTo>
                    <a:pt x="472832" y="708957"/>
                  </a:lnTo>
                  <a:lnTo>
                    <a:pt x="471817" y="711960"/>
                  </a:lnTo>
                  <a:lnTo>
                    <a:pt x="471708" y="712656"/>
                  </a:lnTo>
                  <a:lnTo>
                    <a:pt x="471660" y="713401"/>
                  </a:lnTo>
                  <a:lnTo>
                    <a:pt x="471794" y="714382"/>
                  </a:lnTo>
                  <a:lnTo>
                    <a:pt x="472072" y="715520"/>
                  </a:lnTo>
                  <a:lnTo>
                    <a:pt x="472798" y="717407"/>
                  </a:lnTo>
                  <a:lnTo>
                    <a:pt x="473735" y="719066"/>
                  </a:lnTo>
                  <a:lnTo>
                    <a:pt x="474574" y="719817"/>
                  </a:lnTo>
                  <a:lnTo>
                    <a:pt x="478889" y="721943"/>
                  </a:lnTo>
                  <a:lnTo>
                    <a:pt x="479616" y="722453"/>
                  </a:lnTo>
                  <a:lnTo>
                    <a:pt x="479903" y="722709"/>
                  </a:lnTo>
                  <a:lnTo>
                    <a:pt x="480567" y="723474"/>
                  </a:lnTo>
                  <a:lnTo>
                    <a:pt x="480862" y="723964"/>
                  </a:lnTo>
                  <a:lnTo>
                    <a:pt x="481395" y="725137"/>
                  </a:lnTo>
                  <a:lnTo>
                    <a:pt x="482020" y="727053"/>
                  </a:lnTo>
                  <a:lnTo>
                    <a:pt x="483511" y="730567"/>
                  </a:lnTo>
                  <a:lnTo>
                    <a:pt x="483870" y="731081"/>
                  </a:lnTo>
                  <a:lnTo>
                    <a:pt x="484227" y="731494"/>
                  </a:lnTo>
                  <a:lnTo>
                    <a:pt x="485063" y="732250"/>
                  </a:lnTo>
                  <a:lnTo>
                    <a:pt x="486011" y="732908"/>
                  </a:lnTo>
                  <a:lnTo>
                    <a:pt x="487045" y="733353"/>
                  </a:lnTo>
                  <a:lnTo>
                    <a:pt x="487617" y="733495"/>
                  </a:lnTo>
                  <a:lnTo>
                    <a:pt x="504319" y="736075"/>
                  </a:lnTo>
                  <a:lnTo>
                    <a:pt x="514236" y="739240"/>
                  </a:lnTo>
                  <a:lnTo>
                    <a:pt x="522864" y="743555"/>
                  </a:lnTo>
                  <a:lnTo>
                    <a:pt x="524167" y="744646"/>
                  </a:lnTo>
                  <a:lnTo>
                    <a:pt x="525624" y="745597"/>
                  </a:lnTo>
                  <a:lnTo>
                    <a:pt x="526031" y="745982"/>
                  </a:lnTo>
                  <a:lnTo>
                    <a:pt x="526151" y="746969"/>
                  </a:lnTo>
                  <a:lnTo>
                    <a:pt x="525979" y="748403"/>
                  </a:lnTo>
                  <a:lnTo>
                    <a:pt x="525021" y="751418"/>
                  </a:lnTo>
                  <a:lnTo>
                    <a:pt x="524332" y="752644"/>
                  </a:lnTo>
                  <a:lnTo>
                    <a:pt x="523666" y="753440"/>
                  </a:lnTo>
                  <a:lnTo>
                    <a:pt x="523184" y="753734"/>
                  </a:lnTo>
                  <a:lnTo>
                    <a:pt x="522752" y="754088"/>
                  </a:lnTo>
                  <a:lnTo>
                    <a:pt x="522350" y="754473"/>
                  </a:lnTo>
                  <a:lnTo>
                    <a:pt x="521375" y="755090"/>
                  </a:lnTo>
                  <a:lnTo>
                    <a:pt x="513745" y="757466"/>
                  </a:lnTo>
                  <a:lnTo>
                    <a:pt x="507758" y="760010"/>
                  </a:lnTo>
                  <a:lnTo>
                    <a:pt x="506791" y="760579"/>
                  </a:lnTo>
                  <a:lnTo>
                    <a:pt x="505936" y="761331"/>
                  </a:lnTo>
                  <a:lnTo>
                    <a:pt x="505194" y="762174"/>
                  </a:lnTo>
                  <a:lnTo>
                    <a:pt x="504861" y="762638"/>
                  </a:lnTo>
                  <a:lnTo>
                    <a:pt x="504588" y="763175"/>
                  </a:lnTo>
                  <a:lnTo>
                    <a:pt x="504203" y="764402"/>
                  </a:lnTo>
                  <a:lnTo>
                    <a:pt x="504158" y="765660"/>
                  </a:lnTo>
                  <a:lnTo>
                    <a:pt x="504746" y="770815"/>
                  </a:lnTo>
                  <a:lnTo>
                    <a:pt x="505181" y="772309"/>
                  </a:lnTo>
                  <a:lnTo>
                    <a:pt x="505678" y="773274"/>
                  </a:lnTo>
                  <a:lnTo>
                    <a:pt x="506213" y="773507"/>
                  </a:lnTo>
                  <a:lnTo>
                    <a:pt x="506884" y="773586"/>
                  </a:lnTo>
                  <a:lnTo>
                    <a:pt x="508179" y="773423"/>
                  </a:lnTo>
                  <a:lnTo>
                    <a:pt x="510646" y="772778"/>
                  </a:lnTo>
                  <a:lnTo>
                    <a:pt x="513248" y="772357"/>
                  </a:lnTo>
                  <a:lnTo>
                    <a:pt x="514689" y="772335"/>
                  </a:lnTo>
                  <a:lnTo>
                    <a:pt x="516090" y="772538"/>
                  </a:lnTo>
                  <a:lnTo>
                    <a:pt x="517380" y="772883"/>
                  </a:lnTo>
                  <a:lnTo>
                    <a:pt x="519643" y="773845"/>
                  </a:lnTo>
                  <a:lnTo>
                    <a:pt x="521636" y="775070"/>
                  </a:lnTo>
                  <a:lnTo>
                    <a:pt x="523470" y="776453"/>
                  </a:lnTo>
                  <a:lnTo>
                    <a:pt x="524573" y="777694"/>
                  </a:lnTo>
                  <a:lnTo>
                    <a:pt x="526909" y="781636"/>
                  </a:lnTo>
                  <a:lnTo>
                    <a:pt x="527019" y="782247"/>
                  </a:lnTo>
                  <a:lnTo>
                    <a:pt x="526859" y="782941"/>
                  </a:lnTo>
                  <a:lnTo>
                    <a:pt x="526211" y="783744"/>
                  </a:lnTo>
                  <a:lnTo>
                    <a:pt x="525536" y="784105"/>
                  </a:lnTo>
                  <a:lnTo>
                    <a:pt x="524352" y="784604"/>
                  </a:lnTo>
                  <a:lnTo>
                    <a:pt x="523851" y="784897"/>
                  </a:lnTo>
                  <a:lnTo>
                    <a:pt x="522934" y="785551"/>
                  </a:lnTo>
                  <a:lnTo>
                    <a:pt x="520458" y="787805"/>
                  </a:lnTo>
                  <a:lnTo>
                    <a:pt x="519463" y="788368"/>
                  </a:lnTo>
                  <a:lnTo>
                    <a:pt x="512441" y="790595"/>
                  </a:lnTo>
                  <a:lnTo>
                    <a:pt x="511035" y="791388"/>
                  </a:lnTo>
                  <a:lnTo>
                    <a:pt x="510627" y="791695"/>
                  </a:lnTo>
                  <a:lnTo>
                    <a:pt x="510547" y="791771"/>
                  </a:lnTo>
                  <a:lnTo>
                    <a:pt x="506478" y="797345"/>
                  </a:lnTo>
                  <a:lnTo>
                    <a:pt x="505636" y="798079"/>
                  </a:lnTo>
                  <a:lnTo>
                    <a:pt x="504195" y="798985"/>
                  </a:lnTo>
                  <a:lnTo>
                    <a:pt x="497963" y="802073"/>
                  </a:lnTo>
                  <a:lnTo>
                    <a:pt x="497550" y="802452"/>
                  </a:lnTo>
                  <a:lnTo>
                    <a:pt x="497178" y="802880"/>
                  </a:lnTo>
                  <a:lnTo>
                    <a:pt x="496899" y="803428"/>
                  </a:lnTo>
                  <a:lnTo>
                    <a:pt x="496651" y="804068"/>
                  </a:lnTo>
                  <a:lnTo>
                    <a:pt x="496191" y="806426"/>
                  </a:lnTo>
                  <a:lnTo>
                    <a:pt x="495025" y="830861"/>
                  </a:lnTo>
                  <a:lnTo>
                    <a:pt x="495246" y="832047"/>
                  </a:lnTo>
                  <a:lnTo>
                    <a:pt x="496877" y="837505"/>
                  </a:lnTo>
                  <a:lnTo>
                    <a:pt x="498007" y="840339"/>
                  </a:lnTo>
                  <a:lnTo>
                    <a:pt x="498749" y="841190"/>
                  </a:lnTo>
                  <a:lnTo>
                    <a:pt x="499636" y="841895"/>
                  </a:lnTo>
                  <a:lnTo>
                    <a:pt x="503837" y="844145"/>
                  </a:lnTo>
                  <a:lnTo>
                    <a:pt x="510999" y="845984"/>
                  </a:lnTo>
                  <a:lnTo>
                    <a:pt x="512156" y="846451"/>
                  </a:lnTo>
                  <a:lnTo>
                    <a:pt x="514157" y="847676"/>
                  </a:lnTo>
                  <a:lnTo>
                    <a:pt x="514567" y="848073"/>
                  </a:lnTo>
                  <a:lnTo>
                    <a:pt x="514931" y="848498"/>
                  </a:lnTo>
                  <a:lnTo>
                    <a:pt x="515207" y="848934"/>
                  </a:lnTo>
                  <a:lnTo>
                    <a:pt x="515471" y="849542"/>
                  </a:lnTo>
                  <a:lnTo>
                    <a:pt x="515539" y="849890"/>
                  </a:lnTo>
                  <a:lnTo>
                    <a:pt x="515789" y="859681"/>
                  </a:lnTo>
                  <a:lnTo>
                    <a:pt x="515589" y="860512"/>
                  </a:lnTo>
                  <a:lnTo>
                    <a:pt x="515240" y="861387"/>
                  </a:lnTo>
                  <a:lnTo>
                    <a:pt x="506666" y="873848"/>
                  </a:lnTo>
                  <a:lnTo>
                    <a:pt x="505936" y="875586"/>
                  </a:lnTo>
                  <a:lnTo>
                    <a:pt x="505347" y="877817"/>
                  </a:lnTo>
                  <a:lnTo>
                    <a:pt x="505258" y="878745"/>
                  </a:lnTo>
                  <a:lnTo>
                    <a:pt x="505261" y="879581"/>
                  </a:lnTo>
                  <a:lnTo>
                    <a:pt x="505543" y="881538"/>
                  </a:lnTo>
                  <a:lnTo>
                    <a:pt x="506523" y="883594"/>
                  </a:lnTo>
                  <a:lnTo>
                    <a:pt x="498904" y="887629"/>
                  </a:lnTo>
                  <a:lnTo>
                    <a:pt x="493721" y="888806"/>
                  </a:lnTo>
                  <a:lnTo>
                    <a:pt x="483882" y="888752"/>
                  </a:lnTo>
                  <a:lnTo>
                    <a:pt x="482600" y="888994"/>
                  </a:lnTo>
                  <a:lnTo>
                    <a:pt x="481417" y="889440"/>
                  </a:lnTo>
                  <a:lnTo>
                    <a:pt x="477636" y="891545"/>
                  </a:lnTo>
                  <a:lnTo>
                    <a:pt x="473447" y="892717"/>
                  </a:lnTo>
                  <a:lnTo>
                    <a:pt x="466142" y="893969"/>
                  </a:lnTo>
                  <a:lnTo>
                    <a:pt x="463016" y="895128"/>
                  </a:lnTo>
                  <a:lnTo>
                    <a:pt x="461167" y="896314"/>
                  </a:lnTo>
                  <a:lnTo>
                    <a:pt x="459843" y="897408"/>
                  </a:lnTo>
                  <a:lnTo>
                    <a:pt x="447900" y="909924"/>
                  </a:lnTo>
                  <a:lnTo>
                    <a:pt x="446372" y="911105"/>
                  </a:lnTo>
                  <a:lnTo>
                    <a:pt x="444765" y="912117"/>
                  </a:lnTo>
                  <a:lnTo>
                    <a:pt x="442286" y="912999"/>
                  </a:lnTo>
                  <a:lnTo>
                    <a:pt x="439189" y="913678"/>
                  </a:lnTo>
                  <a:lnTo>
                    <a:pt x="433611" y="914256"/>
                  </a:lnTo>
                  <a:lnTo>
                    <a:pt x="428454" y="914176"/>
                  </a:lnTo>
                  <a:lnTo>
                    <a:pt x="425702" y="913497"/>
                  </a:lnTo>
                  <a:lnTo>
                    <a:pt x="423971" y="913255"/>
                  </a:lnTo>
                  <a:lnTo>
                    <a:pt x="422836" y="913300"/>
                  </a:lnTo>
                  <a:lnTo>
                    <a:pt x="414288" y="914798"/>
                  </a:lnTo>
                  <a:lnTo>
                    <a:pt x="409437" y="916140"/>
                  </a:lnTo>
                  <a:lnTo>
                    <a:pt x="388987" y="926288"/>
                  </a:lnTo>
                  <a:lnTo>
                    <a:pt x="388179" y="926935"/>
                  </a:lnTo>
                  <a:lnTo>
                    <a:pt x="387525" y="927317"/>
                  </a:lnTo>
                  <a:lnTo>
                    <a:pt x="386605" y="927522"/>
                  </a:lnTo>
                  <a:lnTo>
                    <a:pt x="384845" y="927378"/>
                  </a:lnTo>
                  <a:lnTo>
                    <a:pt x="383920" y="927189"/>
                  </a:lnTo>
                  <a:lnTo>
                    <a:pt x="382246" y="927547"/>
                  </a:lnTo>
                  <a:lnTo>
                    <a:pt x="374692" y="930727"/>
                  </a:lnTo>
                  <a:lnTo>
                    <a:pt x="372803" y="932025"/>
                  </a:lnTo>
                  <a:lnTo>
                    <a:pt x="369920" y="933175"/>
                  </a:lnTo>
                  <a:lnTo>
                    <a:pt x="362478" y="933962"/>
                  </a:lnTo>
                  <a:lnTo>
                    <a:pt x="361947" y="934913"/>
                  </a:lnTo>
                  <a:lnTo>
                    <a:pt x="361864" y="935216"/>
                  </a:lnTo>
                  <a:lnTo>
                    <a:pt x="361793" y="935686"/>
                  </a:lnTo>
                  <a:lnTo>
                    <a:pt x="361791" y="935954"/>
                  </a:lnTo>
                  <a:lnTo>
                    <a:pt x="361725" y="936115"/>
                  </a:lnTo>
                  <a:lnTo>
                    <a:pt x="361148" y="936481"/>
                  </a:lnTo>
                  <a:lnTo>
                    <a:pt x="360785" y="936850"/>
                  </a:lnTo>
                  <a:lnTo>
                    <a:pt x="359979" y="938459"/>
                  </a:lnTo>
                  <a:lnTo>
                    <a:pt x="359556" y="938685"/>
                  </a:lnTo>
                  <a:lnTo>
                    <a:pt x="359036" y="938569"/>
                  </a:lnTo>
                  <a:lnTo>
                    <a:pt x="358617" y="937924"/>
                  </a:lnTo>
                  <a:lnTo>
                    <a:pt x="357598" y="934913"/>
                  </a:lnTo>
                  <a:lnTo>
                    <a:pt x="357553" y="934310"/>
                  </a:lnTo>
                  <a:lnTo>
                    <a:pt x="357640" y="933745"/>
                  </a:lnTo>
                  <a:lnTo>
                    <a:pt x="357666" y="933191"/>
                  </a:lnTo>
                  <a:lnTo>
                    <a:pt x="357456" y="932722"/>
                  </a:lnTo>
                  <a:lnTo>
                    <a:pt x="357150" y="932282"/>
                  </a:lnTo>
                  <a:lnTo>
                    <a:pt x="353859" y="928393"/>
                  </a:lnTo>
                  <a:lnTo>
                    <a:pt x="353642" y="927835"/>
                  </a:lnTo>
                  <a:lnTo>
                    <a:pt x="353512" y="927207"/>
                  </a:lnTo>
                  <a:lnTo>
                    <a:pt x="353424" y="925792"/>
                  </a:lnTo>
                  <a:lnTo>
                    <a:pt x="353316" y="925152"/>
                  </a:lnTo>
                  <a:lnTo>
                    <a:pt x="353010" y="924652"/>
                  </a:lnTo>
                  <a:lnTo>
                    <a:pt x="352657" y="924199"/>
                  </a:lnTo>
                  <a:lnTo>
                    <a:pt x="349443" y="921022"/>
                  </a:lnTo>
                  <a:lnTo>
                    <a:pt x="348676" y="919454"/>
                  </a:lnTo>
                  <a:lnTo>
                    <a:pt x="347884" y="917175"/>
                  </a:lnTo>
                  <a:lnTo>
                    <a:pt x="347587" y="916681"/>
                  </a:lnTo>
                  <a:lnTo>
                    <a:pt x="347231" y="916234"/>
                  </a:lnTo>
                  <a:lnTo>
                    <a:pt x="346780" y="915923"/>
                  </a:lnTo>
                  <a:lnTo>
                    <a:pt x="346214" y="915788"/>
                  </a:lnTo>
                  <a:lnTo>
                    <a:pt x="345435" y="916027"/>
                  </a:lnTo>
                  <a:lnTo>
                    <a:pt x="344780" y="916368"/>
                  </a:lnTo>
                  <a:lnTo>
                    <a:pt x="339882" y="920291"/>
                  </a:lnTo>
                  <a:lnTo>
                    <a:pt x="339307" y="920873"/>
                  </a:lnTo>
                  <a:lnTo>
                    <a:pt x="338766" y="921556"/>
                  </a:lnTo>
                  <a:lnTo>
                    <a:pt x="338404" y="922463"/>
                  </a:lnTo>
                  <a:lnTo>
                    <a:pt x="338279" y="923254"/>
                  </a:lnTo>
                  <a:lnTo>
                    <a:pt x="338345" y="924311"/>
                  </a:lnTo>
                  <a:lnTo>
                    <a:pt x="339098" y="926636"/>
                  </a:lnTo>
                  <a:lnTo>
                    <a:pt x="345241" y="941111"/>
                  </a:lnTo>
                  <a:lnTo>
                    <a:pt x="345668" y="942526"/>
                  </a:lnTo>
                  <a:lnTo>
                    <a:pt x="345781" y="943875"/>
                  </a:lnTo>
                  <a:lnTo>
                    <a:pt x="345504" y="944717"/>
                  </a:lnTo>
                  <a:lnTo>
                    <a:pt x="344470" y="945047"/>
                  </a:lnTo>
                  <a:lnTo>
                    <a:pt x="342850" y="944860"/>
                  </a:lnTo>
                  <a:lnTo>
                    <a:pt x="323363" y="937657"/>
                  </a:lnTo>
                  <a:lnTo>
                    <a:pt x="318768" y="934857"/>
                  </a:lnTo>
                  <a:lnTo>
                    <a:pt x="316052" y="932521"/>
                  </a:lnTo>
                  <a:lnTo>
                    <a:pt x="314299" y="931612"/>
                  </a:lnTo>
                  <a:lnTo>
                    <a:pt x="313273" y="931370"/>
                  </a:lnTo>
                  <a:lnTo>
                    <a:pt x="312657" y="931695"/>
                  </a:lnTo>
                  <a:lnTo>
                    <a:pt x="311436" y="932917"/>
                  </a:lnTo>
                  <a:lnTo>
                    <a:pt x="310670" y="933550"/>
                  </a:lnTo>
                  <a:lnTo>
                    <a:pt x="309078" y="933414"/>
                  </a:lnTo>
                  <a:lnTo>
                    <a:pt x="307001" y="932209"/>
                  </a:lnTo>
                  <a:lnTo>
                    <a:pt x="302955" y="928686"/>
                  </a:lnTo>
                  <a:lnTo>
                    <a:pt x="298932" y="925820"/>
                  </a:lnTo>
                  <a:lnTo>
                    <a:pt x="296308" y="924888"/>
                  </a:lnTo>
                  <a:lnTo>
                    <a:pt x="293278" y="924148"/>
                  </a:lnTo>
                  <a:lnTo>
                    <a:pt x="290794" y="923785"/>
                  </a:lnTo>
                  <a:lnTo>
                    <a:pt x="288474" y="923944"/>
                  </a:lnTo>
                  <a:lnTo>
                    <a:pt x="288115" y="923659"/>
                  </a:lnTo>
                  <a:lnTo>
                    <a:pt x="287973" y="923025"/>
                  </a:lnTo>
                  <a:lnTo>
                    <a:pt x="288706" y="920238"/>
                  </a:lnTo>
                  <a:lnTo>
                    <a:pt x="291199" y="914298"/>
                  </a:lnTo>
                  <a:lnTo>
                    <a:pt x="291572" y="913057"/>
                  </a:lnTo>
                  <a:lnTo>
                    <a:pt x="291648" y="912379"/>
                  </a:lnTo>
                  <a:lnTo>
                    <a:pt x="291608" y="911716"/>
                  </a:lnTo>
                  <a:lnTo>
                    <a:pt x="291258" y="911193"/>
                  </a:lnTo>
                  <a:lnTo>
                    <a:pt x="290918" y="910807"/>
                  </a:lnTo>
                  <a:lnTo>
                    <a:pt x="288996" y="910655"/>
                  </a:lnTo>
                  <a:lnTo>
                    <a:pt x="284897" y="912465"/>
                  </a:lnTo>
                  <a:lnTo>
                    <a:pt x="282261" y="913955"/>
                  </a:lnTo>
                  <a:lnTo>
                    <a:pt x="270806" y="922549"/>
                  </a:lnTo>
                  <a:lnTo>
                    <a:pt x="268073" y="923968"/>
                  </a:lnTo>
                  <a:lnTo>
                    <a:pt x="266212" y="924575"/>
                  </a:lnTo>
                  <a:lnTo>
                    <a:pt x="264139" y="924990"/>
                  </a:lnTo>
                  <a:lnTo>
                    <a:pt x="261937" y="925212"/>
                  </a:lnTo>
                  <a:lnTo>
                    <a:pt x="253296" y="925192"/>
                  </a:lnTo>
                  <a:lnTo>
                    <a:pt x="249692" y="924383"/>
                  </a:lnTo>
                  <a:lnTo>
                    <a:pt x="243341" y="921486"/>
                  </a:lnTo>
                  <a:lnTo>
                    <a:pt x="241402" y="920568"/>
                  </a:lnTo>
                  <a:lnTo>
                    <a:pt x="239902" y="920294"/>
                  </a:lnTo>
                  <a:lnTo>
                    <a:pt x="237666" y="920303"/>
                  </a:lnTo>
                  <a:lnTo>
                    <a:pt x="236284" y="920632"/>
                  </a:lnTo>
                  <a:lnTo>
                    <a:pt x="235081" y="921274"/>
                  </a:lnTo>
                  <a:lnTo>
                    <a:pt x="234330" y="922022"/>
                  </a:lnTo>
                  <a:lnTo>
                    <a:pt x="233693" y="922974"/>
                  </a:lnTo>
                  <a:lnTo>
                    <a:pt x="233269" y="924019"/>
                  </a:lnTo>
                  <a:lnTo>
                    <a:pt x="232699" y="926975"/>
                  </a:lnTo>
                  <a:lnTo>
                    <a:pt x="232193" y="933401"/>
                  </a:lnTo>
                  <a:lnTo>
                    <a:pt x="231213" y="938869"/>
                  </a:lnTo>
                  <a:lnTo>
                    <a:pt x="230685" y="940663"/>
                  </a:lnTo>
                  <a:lnTo>
                    <a:pt x="230346" y="941380"/>
                  </a:lnTo>
                  <a:lnTo>
                    <a:pt x="229910" y="941984"/>
                  </a:lnTo>
                  <a:lnTo>
                    <a:pt x="229294" y="942686"/>
                  </a:lnTo>
                  <a:lnTo>
                    <a:pt x="228066" y="943834"/>
                  </a:lnTo>
                  <a:lnTo>
                    <a:pt x="224093" y="946608"/>
                  </a:lnTo>
                  <a:lnTo>
                    <a:pt x="223607" y="946799"/>
                  </a:lnTo>
                  <a:lnTo>
                    <a:pt x="223025" y="946757"/>
                  </a:lnTo>
                  <a:lnTo>
                    <a:pt x="222246" y="946420"/>
                  </a:lnTo>
                  <a:lnTo>
                    <a:pt x="221466" y="945403"/>
                  </a:lnTo>
                  <a:lnTo>
                    <a:pt x="220873" y="944235"/>
                  </a:lnTo>
                  <a:lnTo>
                    <a:pt x="220392" y="942935"/>
                  </a:lnTo>
                  <a:lnTo>
                    <a:pt x="219806" y="940258"/>
                  </a:lnTo>
                  <a:lnTo>
                    <a:pt x="219679" y="938867"/>
                  </a:lnTo>
                  <a:lnTo>
                    <a:pt x="219689" y="937377"/>
                  </a:lnTo>
                  <a:lnTo>
                    <a:pt x="219887" y="935710"/>
                  </a:lnTo>
                  <a:lnTo>
                    <a:pt x="221950" y="926660"/>
                  </a:lnTo>
                  <a:lnTo>
                    <a:pt x="221292" y="913549"/>
                  </a:lnTo>
                  <a:lnTo>
                    <a:pt x="220574" y="911258"/>
                  </a:lnTo>
                  <a:lnTo>
                    <a:pt x="218200" y="906289"/>
                  </a:lnTo>
                  <a:lnTo>
                    <a:pt x="217699" y="904835"/>
                  </a:lnTo>
                  <a:lnTo>
                    <a:pt x="217457" y="903539"/>
                  </a:lnTo>
                  <a:lnTo>
                    <a:pt x="217420" y="902632"/>
                  </a:lnTo>
                  <a:lnTo>
                    <a:pt x="217464" y="902067"/>
                  </a:lnTo>
                  <a:lnTo>
                    <a:pt x="218442" y="897266"/>
                  </a:lnTo>
                  <a:lnTo>
                    <a:pt x="218458" y="895717"/>
                  </a:lnTo>
                  <a:lnTo>
                    <a:pt x="218182" y="894122"/>
                  </a:lnTo>
                  <a:lnTo>
                    <a:pt x="216914" y="890686"/>
                  </a:lnTo>
                  <a:lnTo>
                    <a:pt x="215272" y="887688"/>
                  </a:lnTo>
                  <a:lnTo>
                    <a:pt x="213502" y="885296"/>
                  </a:lnTo>
                  <a:lnTo>
                    <a:pt x="211237" y="882988"/>
                  </a:lnTo>
                  <a:lnTo>
                    <a:pt x="204042" y="877373"/>
                  </a:lnTo>
                  <a:lnTo>
                    <a:pt x="195947" y="873164"/>
                  </a:lnTo>
                  <a:lnTo>
                    <a:pt x="195300" y="872698"/>
                  </a:lnTo>
                  <a:lnTo>
                    <a:pt x="194734" y="872066"/>
                  </a:lnTo>
                  <a:lnTo>
                    <a:pt x="194338" y="871216"/>
                  </a:lnTo>
                  <a:lnTo>
                    <a:pt x="194057" y="870253"/>
                  </a:lnTo>
                  <a:lnTo>
                    <a:pt x="194037" y="869258"/>
                  </a:lnTo>
                  <a:lnTo>
                    <a:pt x="194156" y="868114"/>
                  </a:lnTo>
                  <a:lnTo>
                    <a:pt x="195457" y="862828"/>
                  </a:lnTo>
                  <a:lnTo>
                    <a:pt x="195428" y="862452"/>
                  </a:lnTo>
                  <a:lnTo>
                    <a:pt x="195262" y="862200"/>
                  </a:lnTo>
                  <a:lnTo>
                    <a:pt x="194949" y="862102"/>
                  </a:lnTo>
                  <a:lnTo>
                    <a:pt x="194385" y="862114"/>
                  </a:lnTo>
                  <a:lnTo>
                    <a:pt x="193773" y="862328"/>
                  </a:lnTo>
                  <a:lnTo>
                    <a:pt x="188827" y="865092"/>
                  </a:lnTo>
                  <a:lnTo>
                    <a:pt x="180145" y="871331"/>
                  </a:lnTo>
                  <a:lnTo>
                    <a:pt x="162033" y="902062"/>
                  </a:lnTo>
                  <a:lnTo>
                    <a:pt x="155027" y="917200"/>
                  </a:lnTo>
                  <a:lnTo>
                    <a:pt x="153882" y="920921"/>
                  </a:lnTo>
                  <a:lnTo>
                    <a:pt x="153622" y="923112"/>
                  </a:lnTo>
                  <a:lnTo>
                    <a:pt x="153609" y="926742"/>
                  </a:lnTo>
                  <a:lnTo>
                    <a:pt x="153486" y="927593"/>
                  </a:lnTo>
                  <a:lnTo>
                    <a:pt x="153203" y="928455"/>
                  </a:lnTo>
                  <a:lnTo>
                    <a:pt x="152755" y="929280"/>
                  </a:lnTo>
                  <a:lnTo>
                    <a:pt x="152015" y="930263"/>
                  </a:lnTo>
                  <a:lnTo>
                    <a:pt x="150442" y="930494"/>
                  </a:lnTo>
                  <a:lnTo>
                    <a:pt x="148029" y="930062"/>
                  </a:lnTo>
                  <a:lnTo>
                    <a:pt x="136914" y="924652"/>
                  </a:lnTo>
                  <a:lnTo>
                    <a:pt x="131709" y="923203"/>
                  </a:lnTo>
                  <a:lnTo>
                    <a:pt x="118296" y="921658"/>
                  </a:lnTo>
                  <a:lnTo>
                    <a:pt x="92834" y="909459"/>
                  </a:lnTo>
                  <a:lnTo>
                    <a:pt x="86404" y="904269"/>
                  </a:lnTo>
                  <a:lnTo>
                    <a:pt x="84968" y="903610"/>
                  </a:lnTo>
                  <a:lnTo>
                    <a:pt x="84023" y="903336"/>
                  </a:lnTo>
                  <a:lnTo>
                    <a:pt x="82886" y="903657"/>
                  </a:lnTo>
                  <a:lnTo>
                    <a:pt x="77150" y="903510"/>
                  </a:lnTo>
                  <a:lnTo>
                    <a:pt x="56107" y="893281"/>
                  </a:lnTo>
                  <a:lnTo>
                    <a:pt x="54011" y="891810"/>
                  </a:lnTo>
                  <a:lnTo>
                    <a:pt x="53210" y="890513"/>
                  </a:lnTo>
                  <a:lnTo>
                    <a:pt x="52739" y="888663"/>
                  </a:lnTo>
                  <a:lnTo>
                    <a:pt x="52186" y="876490"/>
                  </a:lnTo>
                  <a:lnTo>
                    <a:pt x="52487" y="874805"/>
                  </a:lnTo>
                  <a:lnTo>
                    <a:pt x="53021" y="873115"/>
                  </a:lnTo>
                  <a:lnTo>
                    <a:pt x="53857" y="871409"/>
                  </a:lnTo>
                  <a:lnTo>
                    <a:pt x="59862" y="862660"/>
                  </a:lnTo>
                  <a:lnTo>
                    <a:pt x="60643" y="861181"/>
                  </a:lnTo>
                  <a:lnTo>
                    <a:pt x="61104" y="859073"/>
                  </a:lnTo>
                  <a:lnTo>
                    <a:pt x="61184" y="856934"/>
                  </a:lnTo>
                  <a:lnTo>
                    <a:pt x="60396" y="851614"/>
                  </a:lnTo>
                  <a:lnTo>
                    <a:pt x="60379" y="850315"/>
                  </a:lnTo>
                  <a:lnTo>
                    <a:pt x="60669" y="849333"/>
                  </a:lnTo>
                  <a:lnTo>
                    <a:pt x="61253" y="848192"/>
                  </a:lnTo>
                  <a:lnTo>
                    <a:pt x="62024" y="847076"/>
                  </a:lnTo>
                  <a:lnTo>
                    <a:pt x="67912" y="840856"/>
                  </a:lnTo>
                  <a:lnTo>
                    <a:pt x="68607" y="839733"/>
                  </a:lnTo>
                  <a:lnTo>
                    <a:pt x="69112" y="838377"/>
                  </a:lnTo>
                  <a:lnTo>
                    <a:pt x="69332" y="836298"/>
                  </a:lnTo>
                  <a:lnTo>
                    <a:pt x="69155" y="834939"/>
                  </a:lnTo>
                  <a:lnTo>
                    <a:pt x="68764" y="834013"/>
                  </a:lnTo>
                  <a:lnTo>
                    <a:pt x="67798" y="833000"/>
                  </a:lnTo>
                  <a:lnTo>
                    <a:pt x="66450" y="831831"/>
                  </a:lnTo>
                  <a:lnTo>
                    <a:pt x="56768" y="837740"/>
                  </a:lnTo>
                  <a:lnTo>
                    <a:pt x="54547" y="839588"/>
                  </a:lnTo>
                  <a:lnTo>
                    <a:pt x="51869" y="841184"/>
                  </a:lnTo>
                  <a:lnTo>
                    <a:pt x="49971" y="842712"/>
                  </a:lnTo>
                  <a:lnTo>
                    <a:pt x="49695" y="843116"/>
                  </a:lnTo>
                  <a:lnTo>
                    <a:pt x="49543" y="843407"/>
                  </a:lnTo>
                  <a:lnTo>
                    <a:pt x="48826" y="844292"/>
                  </a:lnTo>
                  <a:lnTo>
                    <a:pt x="48049" y="844408"/>
                  </a:lnTo>
                  <a:lnTo>
                    <a:pt x="47334" y="844708"/>
                  </a:lnTo>
                  <a:lnTo>
                    <a:pt x="46912" y="845475"/>
                  </a:lnTo>
                  <a:lnTo>
                    <a:pt x="46685" y="846242"/>
                  </a:lnTo>
                  <a:lnTo>
                    <a:pt x="45929" y="846889"/>
                  </a:lnTo>
                  <a:lnTo>
                    <a:pt x="45039" y="847344"/>
                  </a:lnTo>
                  <a:lnTo>
                    <a:pt x="43756" y="848154"/>
                  </a:lnTo>
                  <a:lnTo>
                    <a:pt x="43323" y="849332"/>
                  </a:lnTo>
                  <a:lnTo>
                    <a:pt x="43117" y="850452"/>
                  </a:lnTo>
                  <a:lnTo>
                    <a:pt x="42732" y="851475"/>
                  </a:lnTo>
                  <a:lnTo>
                    <a:pt x="41646" y="852447"/>
                  </a:lnTo>
                  <a:lnTo>
                    <a:pt x="38317" y="856378"/>
                  </a:lnTo>
                  <a:lnTo>
                    <a:pt x="37417" y="858084"/>
                  </a:lnTo>
                  <a:lnTo>
                    <a:pt x="36902" y="859620"/>
                  </a:lnTo>
                  <a:lnTo>
                    <a:pt x="36952" y="860865"/>
                  </a:lnTo>
                  <a:lnTo>
                    <a:pt x="36659" y="862205"/>
                  </a:lnTo>
                  <a:lnTo>
                    <a:pt x="36050" y="863722"/>
                  </a:lnTo>
                  <a:lnTo>
                    <a:pt x="35032" y="864665"/>
                  </a:lnTo>
                  <a:lnTo>
                    <a:pt x="33738" y="865458"/>
                  </a:lnTo>
                  <a:lnTo>
                    <a:pt x="32953" y="866331"/>
                  </a:lnTo>
                  <a:lnTo>
                    <a:pt x="32236" y="868867"/>
                  </a:lnTo>
                  <a:lnTo>
                    <a:pt x="32313" y="870035"/>
                  </a:lnTo>
                  <a:lnTo>
                    <a:pt x="32198" y="871161"/>
                  </a:lnTo>
                  <a:lnTo>
                    <a:pt x="31550" y="873304"/>
                  </a:lnTo>
                  <a:lnTo>
                    <a:pt x="31371" y="874477"/>
                  </a:lnTo>
                  <a:lnTo>
                    <a:pt x="31393" y="875681"/>
                  </a:lnTo>
                  <a:lnTo>
                    <a:pt x="30762" y="878569"/>
                  </a:lnTo>
                  <a:lnTo>
                    <a:pt x="28665" y="882965"/>
                  </a:lnTo>
                  <a:lnTo>
                    <a:pt x="27098" y="882428"/>
                  </a:lnTo>
                  <a:lnTo>
                    <a:pt x="23602" y="882486"/>
                  </a:lnTo>
                  <a:lnTo>
                    <a:pt x="22238" y="882242"/>
                  </a:lnTo>
                  <a:lnTo>
                    <a:pt x="20694" y="881652"/>
                  </a:lnTo>
                  <a:lnTo>
                    <a:pt x="19960" y="881185"/>
                  </a:lnTo>
                  <a:lnTo>
                    <a:pt x="19422" y="880712"/>
                  </a:lnTo>
                  <a:lnTo>
                    <a:pt x="19121" y="880246"/>
                  </a:lnTo>
                  <a:lnTo>
                    <a:pt x="19001" y="879727"/>
                  </a:lnTo>
                  <a:lnTo>
                    <a:pt x="19137" y="879167"/>
                  </a:lnTo>
                  <a:lnTo>
                    <a:pt x="19463" y="878787"/>
                  </a:lnTo>
                  <a:lnTo>
                    <a:pt x="19697" y="878359"/>
                  </a:lnTo>
                  <a:lnTo>
                    <a:pt x="19355" y="878149"/>
                  </a:lnTo>
                  <a:lnTo>
                    <a:pt x="18774" y="878057"/>
                  </a:lnTo>
                  <a:lnTo>
                    <a:pt x="18120" y="878109"/>
                  </a:lnTo>
                  <a:lnTo>
                    <a:pt x="16936" y="878492"/>
                  </a:lnTo>
                  <a:lnTo>
                    <a:pt x="16168" y="878614"/>
                  </a:lnTo>
                  <a:lnTo>
                    <a:pt x="15789" y="878273"/>
                  </a:lnTo>
                  <a:lnTo>
                    <a:pt x="15582" y="877724"/>
                  </a:lnTo>
                  <a:lnTo>
                    <a:pt x="15334" y="876114"/>
                  </a:lnTo>
                  <a:lnTo>
                    <a:pt x="14792" y="875004"/>
                  </a:lnTo>
                  <a:lnTo>
                    <a:pt x="14556" y="874222"/>
                  </a:lnTo>
                  <a:lnTo>
                    <a:pt x="14541" y="873483"/>
                  </a:lnTo>
                  <a:lnTo>
                    <a:pt x="14720" y="872077"/>
                  </a:lnTo>
                  <a:lnTo>
                    <a:pt x="14742" y="870617"/>
                  </a:lnTo>
                  <a:lnTo>
                    <a:pt x="14513" y="868560"/>
                  </a:lnTo>
                  <a:lnTo>
                    <a:pt x="14239" y="867290"/>
                  </a:lnTo>
                  <a:lnTo>
                    <a:pt x="14031" y="866723"/>
                  </a:lnTo>
                  <a:lnTo>
                    <a:pt x="13037" y="864759"/>
                  </a:lnTo>
                  <a:lnTo>
                    <a:pt x="12894" y="864133"/>
                  </a:lnTo>
                  <a:lnTo>
                    <a:pt x="12667" y="861510"/>
                  </a:lnTo>
                  <a:lnTo>
                    <a:pt x="12346" y="860919"/>
                  </a:lnTo>
                  <a:lnTo>
                    <a:pt x="11856" y="860536"/>
                  </a:lnTo>
                  <a:lnTo>
                    <a:pt x="10024" y="859523"/>
                  </a:lnTo>
                  <a:lnTo>
                    <a:pt x="8316" y="858260"/>
                  </a:lnTo>
                  <a:lnTo>
                    <a:pt x="7627" y="857315"/>
                  </a:lnTo>
                  <a:lnTo>
                    <a:pt x="7263" y="856403"/>
                  </a:lnTo>
                  <a:lnTo>
                    <a:pt x="7219" y="855515"/>
                  </a:lnTo>
                  <a:lnTo>
                    <a:pt x="7488" y="854979"/>
                  </a:lnTo>
                  <a:lnTo>
                    <a:pt x="7943" y="854688"/>
                  </a:lnTo>
                  <a:lnTo>
                    <a:pt x="8463" y="854672"/>
                  </a:lnTo>
                  <a:lnTo>
                    <a:pt x="8913" y="854930"/>
                  </a:lnTo>
                  <a:lnTo>
                    <a:pt x="9247" y="855271"/>
                  </a:lnTo>
                  <a:lnTo>
                    <a:pt x="9654" y="855415"/>
                  </a:lnTo>
                  <a:lnTo>
                    <a:pt x="9989" y="855160"/>
                  </a:lnTo>
                  <a:lnTo>
                    <a:pt x="10218" y="854559"/>
                  </a:lnTo>
                  <a:lnTo>
                    <a:pt x="10273" y="853671"/>
                  </a:lnTo>
                  <a:lnTo>
                    <a:pt x="9931" y="851179"/>
                  </a:lnTo>
                  <a:lnTo>
                    <a:pt x="9911" y="850273"/>
                  </a:lnTo>
                  <a:lnTo>
                    <a:pt x="10024" y="849582"/>
                  </a:lnTo>
                  <a:lnTo>
                    <a:pt x="10212" y="848957"/>
                  </a:lnTo>
                  <a:lnTo>
                    <a:pt x="11217" y="846726"/>
                  </a:lnTo>
                  <a:lnTo>
                    <a:pt x="11408" y="846125"/>
                  </a:lnTo>
                  <a:lnTo>
                    <a:pt x="11563" y="844748"/>
                  </a:lnTo>
                  <a:lnTo>
                    <a:pt x="12098" y="843022"/>
                  </a:lnTo>
                  <a:lnTo>
                    <a:pt x="12092" y="841377"/>
                  </a:lnTo>
                  <a:lnTo>
                    <a:pt x="11866" y="839267"/>
                  </a:lnTo>
                  <a:lnTo>
                    <a:pt x="11930" y="838200"/>
                  </a:lnTo>
                  <a:lnTo>
                    <a:pt x="12282" y="837576"/>
                  </a:lnTo>
                  <a:lnTo>
                    <a:pt x="12832" y="837387"/>
                  </a:lnTo>
                  <a:lnTo>
                    <a:pt x="13426" y="837282"/>
                  </a:lnTo>
                  <a:lnTo>
                    <a:pt x="13887" y="837009"/>
                  </a:lnTo>
                  <a:lnTo>
                    <a:pt x="14191" y="836545"/>
                  </a:lnTo>
                  <a:lnTo>
                    <a:pt x="14376" y="835956"/>
                  </a:lnTo>
                  <a:lnTo>
                    <a:pt x="14405" y="835206"/>
                  </a:lnTo>
                  <a:lnTo>
                    <a:pt x="12421" y="821004"/>
                  </a:lnTo>
                  <a:lnTo>
                    <a:pt x="12581" y="820408"/>
                  </a:lnTo>
                  <a:lnTo>
                    <a:pt x="13141" y="819230"/>
                  </a:lnTo>
                  <a:lnTo>
                    <a:pt x="13258" y="818110"/>
                  </a:lnTo>
                  <a:lnTo>
                    <a:pt x="12985" y="816912"/>
                  </a:lnTo>
                  <a:lnTo>
                    <a:pt x="11416" y="812735"/>
                  </a:lnTo>
                  <a:lnTo>
                    <a:pt x="11107" y="812269"/>
                  </a:lnTo>
                  <a:lnTo>
                    <a:pt x="9180" y="810642"/>
                  </a:lnTo>
                  <a:lnTo>
                    <a:pt x="8082" y="808773"/>
                  </a:lnTo>
                  <a:lnTo>
                    <a:pt x="7692" y="807604"/>
                  </a:lnTo>
                  <a:lnTo>
                    <a:pt x="6545" y="790289"/>
                  </a:lnTo>
                  <a:lnTo>
                    <a:pt x="6765" y="787811"/>
                  </a:lnTo>
                  <a:lnTo>
                    <a:pt x="6675" y="785529"/>
                  </a:lnTo>
                  <a:lnTo>
                    <a:pt x="6700" y="785404"/>
                  </a:lnTo>
                  <a:lnTo>
                    <a:pt x="7016" y="784904"/>
                  </a:lnTo>
                  <a:lnTo>
                    <a:pt x="7384" y="784560"/>
                  </a:lnTo>
                  <a:lnTo>
                    <a:pt x="8769" y="783587"/>
                  </a:lnTo>
                  <a:lnTo>
                    <a:pt x="9167" y="783034"/>
                  </a:lnTo>
                  <a:lnTo>
                    <a:pt x="9444" y="782248"/>
                  </a:lnTo>
                  <a:lnTo>
                    <a:pt x="9523" y="780854"/>
                  </a:lnTo>
                  <a:lnTo>
                    <a:pt x="9325" y="779871"/>
                  </a:lnTo>
                  <a:lnTo>
                    <a:pt x="8842" y="778731"/>
                  </a:lnTo>
                  <a:lnTo>
                    <a:pt x="8646" y="777961"/>
                  </a:lnTo>
                  <a:lnTo>
                    <a:pt x="8645" y="777234"/>
                  </a:lnTo>
                  <a:lnTo>
                    <a:pt x="8859" y="776681"/>
                  </a:lnTo>
                  <a:lnTo>
                    <a:pt x="9225" y="776247"/>
                  </a:lnTo>
                  <a:lnTo>
                    <a:pt x="9733" y="775987"/>
                  </a:lnTo>
                  <a:lnTo>
                    <a:pt x="10245" y="775655"/>
                  </a:lnTo>
                  <a:lnTo>
                    <a:pt x="10669" y="775078"/>
                  </a:lnTo>
                  <a:lnTo>
                    <a:pt x="10888" y="774066"/>
                  </a:lnTo>
                  <a:lnTo>
                    <a:pt x="10979" y="772773"/>
                  </a:lnTo>
                  <a:lnTo>
                    <a:pt x="10745" y="772015"/>
                  </a:lnTo>
                  <a:lnTo>
                    <a:pt x="10368" y="771496"/>
                  </a:lnTo>
                  <a:lnTo>
                    <a:pt x="9844" y="771226"/>
                  </a:lnTo>
                  <a:lnTo>
                    <a:pt x="8591" y="770876"/>
                  </a:lnTo>
                  <a:lnTo>
                    <a:pt x="7906" y="770594"/>
                  </a:lnTo>
                  <a:lnTo>
                    <a:pt x="7258" y="769639"/>
                  </a:lnTo>
                  <a:lnTo>
                    <a:pt x="7052" y="768517"/>
                  </a:lnTo>
                  <a:lnTo>
                    <a:pt x="6908" y="765734"/>
                  </a:lnTo>
                  <a:lnTo>
                    <a:pt x="6706" y="764983"/>
                  </a:lnTo>
                  <a:lnTo>
                    <a:pt x="6413" y="764344"/>
                  </a:lnTo>
                  <a:lnTo>
                    <a:pt x="5614" y="762072"/>
                  </a:lnTo>
                  <a:lnTo>
                    <a:pt x="5465" y="760290"/>
                  </a:lnTo>
                  <a:lnTo>
                    <a:pt x="5176" y="759311"/>
                  </a:lnTo>
                  <a:lnTo>
                    <a:pt x="4880" y="758643"/>
                  </a:lnTo>
                  <a:lnTo>
                    <a:pt x="4002" y="757604"/>
                  </a:lnTo>
                  <a:lnTo>
                    <a:pt x="3447" y="756786"/>
                  </a:lnTo>
                  <a:lnTo>
                    <a:pt x="3344" y="756106"/>
                  </a:lnTo>
                  <a:lnTo>
                    <a:pt x="3334" y="755320"/>
                  </a:lnTo>
                  <a:lnTo>
                    <a:pt x="3464" y="753485"/>
                  </a:lnTo>
                  <a:lnTo>
                    <a:pt x="3630" y="752735"/>
                  </a:lnTo>
                  <a:lnTo>
                    <a:pt x="3941" y="752199"/>
                  </a:lnTo>
                  <a:lnTo>
                    <a:pt x="5050" y="750915"/>
                  </a:lnTo>
                  <a:lnTo>
                    <a:pt x="5861" y="750155"/>
                  </a:lnTo>
                  <a:lnTo>
                    <a:pt x="6762" y="749467"/>
                  </a:lnTo>
                  <a:lnTo>
                    <a:pt x="7907" y="748213"/>
                  </a:lnTo>
                  <a:lnTo>
                    <a:pt x="8799" y="747537"/>
                  </a:lnTo>
                  <a:lnTo>
                    <a:pt x="9203" y="747145"/>
                  </a:lnTo>
                  <a:lnTo>
                    <a:pt x="9520" y="746669"/>
                  </a:lnTo>
                  <a:lnTo>
                    <a:pt x="9749" y="746086"/>
                  </a:lnTo>
                  <a:lnTo>
                    <a:pt x="9920" y="745443"/>
                  </a:lnTo>
                  <a:lnTo>
                    <a:pt x="10450" y="740303"/>
                  </a:lnTo>
                  <a:lnTo>
                    <a:pt x="10382" y="739343"/>
                  </a:lnTo>
                  <a:lnTo>
                    <a:pt x="10157" y="738645"/>
                  </a:lnTo>
                  <a:lnTo>
                    <a:pt x="9819" y="738198"/>
                  </a:lnTo>
                  <a:lnTo>
                    <a:pt x="9432" y="737785"/>
                  </a:lnTo>
                  <a:lnTo>
                    <a:pt x="9007" y="737420"/>
                  </a:lnTo>
                  <a:lnTo>
                    <a:pt x="4316" y="734873"/>
                  </a:lnTo>
                  <a:lnTo>
                    <a:pt x="3849" y="734538"/>
                  </a:lnTo>
                  <a:lnTo>
                    <a:pt x="3421" y="734161"/>
                  </a:lnTo>
                  <a:lnTo>
                    <a:pt x="2784" y="733218"/>
                  </a:lnTo>
                  <a:lnTo>
                    <a:pt x="2505" y="732711"/>
                  </a:lnTo>
                  <a:lnTo>
                    <a:pt x="1317" y="731319"/>
                  </a:lnTo>
                  <a:lnTo>
                    <a:pt x="286" y="729314"/>
                  </a:lnTo>
                  <a:lnTo>
                    <a:pt x="0" y="727978"/>
                  </a:lnTo>
                  <a:lnTo>
                    <a:pt x="184" y="724482"/>
                  </a:lnTo>
                  <a:lnTo>
                    <a:pt x="520" y="722445"/>
                  </a:lnTo>
                  <a:lnTo>
                    <a:pt x="1190" y="720653"/>
                  </a:lnTo>
                  <a:lnTo>
                    <a:pt x="1533" y="719290"/>
                  </a:lnTo>
                  <a:lnTo>
                    <a:pt x="1937" y="716568"/>
                  </a:lnTo>
                  <a:lnTo>
                    <a:pt x="5527" y="705437"/>
                  </a:lnTo>
                  <a:lnTo>
                    <a:pt x="6161" y="704468"/>
                  </a:lnTo>
                  <a:lnTo>
                    <a:pt x="6513" y="704022"/>
                  </a:lnTo>
                  <a:lnTo>
                    <a:pt x="7086" y="702999"/>
                  </a:lnTo>
                  <a:lnTo>
                    <a:pt x="7906" y="700577"/>
                  </a:lnTo>
                  <a:lnTo>
                    <a:pt x="8196" y="700066"/>
                  </a:lnTo>
                  <a:lnTo>
                    <a:pt x="8696" y="696278"/>
                  </a:lnTo>
                  <a:lnTo>
                    <a:pt x="8968" y="686651"/>
                  </a:lnTo>
                  <a:lnTo>
                    <a:pt x="9445" y="685508"/>
                  </a:lnTo>
                  <a:lnTo>
                    <a:pt x="11212" y="682446"/>
                  </a:lnTo>
                  <a:lnTo>
                    <a:pt x="11555" y="681988"/>
                  </a:lnTo>
                  <a:lnTo>
                    <a:pt x="11960" y="681596"/>
                  </a:lnTo>
                  <a:lnTo>
                    <a:pt x="12881" y="680950"/>
                  </a:lnTo>
                  <a:lnTo>
                    <a:pt x="13373" y="680689"/>
                  </a:lnTo>
                  <a:lnTo>
                    <a:pt x="13848" y="680352"/>
                  </a:lnTo>
                  <a:lnTo>
                    <a:pt x="14288" y="679870"/>
                  </a:lnTo>
                  <a:lnTo>
                    <a:pt x="14639" y="678907"/>
                  </a:lnTo>
                  <a:lnTo>
                    <a:pt x="14951" y="677245"/>
                  </a:lnTo>
                  <a:lnTo>
                    <a:pt x="14830" y="673789"/>
                  </a:lnTo>
                  <a:lnTo>
                    <a:pt x="14642" y="672925"/>
                  </a:lnTo>
                  <a:lnTo>
                    <a:pt x="14265" y="671750"/>
                  </a:lnTo>
                  <a:lnTo>
                    <a:pt x="13232" y="665867"/>
                  </a:lnTo>
                  <a:lnTo>
                    <a:pt x="12348" y="662813"/>
                  </a:lnTo>
                  <a:lnTo>
                    <a:pt x="12333" y="661913"/>
                  </a:lnTo>
                  <a:lnTo>
                    <a:pt x="12520" y="661217"/>
                  </a:lnTo>
                  <a:lnTo>
                    <a:pt x="13910" y="659405"/>
                  </a:lnTo>
                  <a:lnTo>
                    <a:pt x="14242" y="658768"/>
                  </a:lnTo>
                  <a:lnTo>
                    <a:pt x="14535" y="658001"/>
                  </a:lnTo>
                  <a:lnTo>
                    <a:pt x="14828" y="656822"/>
                  </a:lnTo>
                  <a:lnTo>
                    <a:pt x="14842" y="656000"/>
                  </a:lnTo>
                  <a:lnTo>
                    <a:pt x="14744" y="655273"/>
                  </a:lnTo>
                  <a:lnTo>
                    <a:pt x="13765" y="652982"/>
                  </a:lnTo>
                  <a:lnTo>
                    <a:pt x="13190" y="651092"/>
                  </a:lnTo>
                  <a:lnTo>
                    <a:pt x="13184" y="650287"/>
                  </a:lnTo>
                  <a:lnTo>
                    <a:pt x="13353" y="649633"/>
                  </a:lnTo>
                  <a:lnTo>
                    <a:pt x="14311" y="648188"/>
                  </a:lnTo>
                  <a:lnTo>
                    <a:pt x="15111" y="647405"/>
                  </a:lnTo>
                  <a:lnTo>
                    <a:pt x="15556" y="647049"/>
                  </a:lnTo>
                  <a:lnTo>
                    <a:pt x="16317" y="646229"/>
                  </a:lnTo>
                  <a:lnTo>
                    <a:pt x="16380" y="645926"/>
                  </a:lnTo>
                  <a:lnTo>
                    <a:pt x="17402" y="643916"/>
                  </a:lnTo>
                  <a:lnTo>
                    <a:pt x="17857" y="641725"/>
                  </a:lnTo>
                  <a:lnTo>
                    <a:pt x="17956" y="636953"/>
                  </a:lnTo>
                  <a:lnTo>
                    <a:pt x="17716" y="635928"/>
                  </a:lnTo>
                  <a:lnTo>
                    <a:pt x="16419" y="632974"/>
                  </a:lnTo>
                  <a:lnTo>
                    <a:pt x="16424" y="631277"/>
                  </a:lnTo>
                  <a:lnTo>
                    <a:pt x="16557" y="630604"/>
                  </a:lnTo>
                  <a:lnTo>
                    <a:pt x="17981" y="628685"/>
                  </a:lnTo>
                  <a:lnTo>
                    <a:pt x="18450" y="627733"/>
                  </a:lnTo>
                  <a:lnTo>
                    <a:pt x="18970" y="626222"/>
                  </a:lnTo>
                  <a:lnTo>
                    <a:pt x="19538" y="625473"/>
                  </a:lnTo>
                  <a:lnTo>
                    <a:pt x="20404" y="625048"/>
                  </a:lnTo>
                  <a:lnTo>
                    <a:pt x="21427" y="624855"/>
                  </a:lnTo>
                  <a:lnTo>
                    <a:pt x="22284" y="624483"/>
                  </a:lnTo>
                  <a:lnTo>
                    <a:pt x="24113" y="620522"/>
                  </a:lnTo>
                  <a:lnTo>
                    <a:pt x="24590" y="619981"/>
                  </a:lnTo>
                  <a:lnTo>
                    <a:pt x="25636" y="619312"/>
                  </a:lnTo>
                  <a:lnTo>
                    <a:pt x="25608" y="617811"/>
                  </a:lnTo>
                  <a:lnTo>
                    <a:pt x="24993" y="615188"/>
                  </a:lnTo>
                  <a:lnTo>
                    <a:pt x="25673" y="613975"/>
                  </a:lnTo>
                  <a:lnTo>
                    <a:pt x="27445" y="611784"/>
                  </a:lnTo>
                  <a:lnTo>
                    <a:pt x="28036" y="610475"/>
                  </a:lnTo>
                  <a:lnTo>
                    <a:pt x="28192" y="609261"/>
                  </a:lnTo>
                  <a:lnTo>
                    <a:pt x="28053" y="605365"/>
                  </a:lnTo>
                  <a:lnTo>
                    <a:pt x="28594" y="603109"/>
                  </a:lnTo>
                  <a:lnTo>
                    <a:pt x="29943" y="601166"/>
                  </a:lnTo>
                  <a:lnTo>
                    <a:pt x="33573" y="597833"/>
                  </a:lnTo>
                  <a:lnTo>
                    <a:pt x="36284" y="594306"/>
                  </a:lnTo>
                  <a:lnTo>
                    <a:pt x="38524" y="589478"/>
                  </a:lnTo>
                  <a:lnTo>
                    <a:pt x="40045" y="584296"/>
                  </a:lnTo>
                  <a:lnTo>
                    <a:pt x="40613" y="579694"/>
                  </a:lnTo>
                  <a:lnTo>
                    <a:pt x="39783" y="575414"/>
                  </a:lnTo>
                  <a:lnTo>
                    <a:pt x="39585" y="572679"/>
                  </a:lnTo>
                  <a:lnTo>
                    <a:pt x="40293" y="570675"/>
                  </a:lnTo>
                  <a:lnTo>
                    <a:pt x="40940" y="569641"/>
                  </a:lnTo>
                  <a:lnTo>
                    <a:pt x="41853" y="567108"/>
                  </a:lnTo>
                  <a:lnTo>
                    <a:pt x="42706" y="565926"/>
                  </a:lnTo>
                  <a:lnTo>
                    <a:pt x="48942" y="559348"/>
                  </a:lnTo>
                  <a:lnTo>
                    <a:pt x="50280" y="557460"/>
                  </a:lnTo>
                  <a:lnTo>
                    <a:pt x="50857" y="555700"/>
                  </a:lnTo>
                  <a:lnTo>
                    <a:pt x="51077" y="553277"/>
                  </a:lnTo>
                  <a:lnTo>
                    <a:pt x="53224" y="545764"/>
                  </a:lnTo>
                  <a:lnTo>
                    <a:pt x="55406" y="541290"/>
                  </a:lnTo>
                  <a:lnTo>
                    <a:pt x="58117" y="537114"/>
                  </a:lnTo>
                  <a:lnTo>
                    <a:pt x="59938" y="534307"/>
                  </a:lnTo>
                  <a:lnTo>
                    <a:pt x="61895" y="530070"/>
                  </a:lnTo>
                  <a:lnTo>
                    <a:pt x="62910" y="526389"/>
                  </a:lnTo>
                  <a:lnTo>
                    <a:pt x="63470" y="525284"/>
                  </a:lnTo>
                  <a:lnTo>
                    <a:pt x="64284" y="524531"/>
                  </a:lnTo>
                  <a:lnTo>
                    <a:pt x="66208" y="523278"/>
                  </a:lnTo>
                  <a:lnTo>
                    <a:pt x="66831" y="521960"/>
                  </a:lnTo>
                  <a:lnTo>
                    <a:pt x="67369" y="521391"/>
                  </a:lnTo>
                  <a:lnTo>
                    <a:pt x="67907" y="520613"/>
                  </a:lnTo>
                  <a:lnTo>
                    <a:pt x="68153" y="519405"/>
                  </a:lnTo>
                  <a:lnTo>
                    <a:pt x="68262" y="518084"/>
                  </a:lnTo>
                  <a:lnTo>
                    <a:pt x="68768" y="515782"/>
                  </a:lnTo>
                  <a:lnTo>
                    <a:pt x="69846" y="512631"/>
                  </a:lnTo>
                  <a:lnTo>
                    <a:pt x="72356" y="507564"/>
                  </a:lnTo>
                  <a:lnTo>
                    <a:pt x="72877" y="505268"/>
                  </a:lnTo>
                  <a:lnTo>
                    <a:pt x="73767" y="495441"/>
                  </a:lnTo>
                  <a:lnTo>
                    <a:pt x="76384" y="486492"/>
                  </a:lnTo>
                  <a:lnTo>
                    <a:pt x="77461" y="484432"/>
                  </a:lnTo>
                  <a:lnTo>
                    <a:pt x="77708" y="483158"/>
                  </a:lnTo>
                  <a:lnTo>
                    <a:pt x="77870" y="480456"/>
                  </a:lnTo>
                  <a:lnTo>
                    <a:pt x="78510" y="478012"/>
                  </a:lnTo>
                  <a:lnTo>
                    <a:pt x="79093" y="476735"/>
                  </a:lnTo>
                  <a:lnTo>
                    <a:pt x="81640" y="473307"/>
                  </a:lnTo>
                  <a:lnTo>
                    <a:pt x="85016" y="470027"/>
                  </a:lnTo>
                  <a:lnTo>
                    <a:pt x="85551" y="468964"/>
                  </a:lnTo>
                  <a:lnTo>
                    <a:pt x="86179" y="466824"/>
                  </a:lnTo>
                  <a:lnTo>
                    <a:pt x="87669" y="464993"/>
                  </a:lnTo>
                  <a:lnTo>
                    <a:pt x="91029" y="462273"/>
                  </a:lnTo>
                  <a:lnTo>
                    <a:pt x="93585" y="459662"/>
                  </a:lnTo>
                  <a:lnTo>
                    <a:pt x="100495" y="449742"/>
                  </a:lnTo>
                  <a:lnTo>
                    <a:pt x="104440" y="445611"/>
                  </a:lnTo>
                  <a:lnTo>
                    <a:pt x="106089" y="443371"/>
                  </a:lnTo>
                  <a:lnTo>
                    <a:pt x="106768" y="440737"/>
                  </a:lnTo>
                  <a:lnTo>
                    <a:pt x="107274" y="439603"/>
                  </a:lnTo>
                  <a:lnTo>
                    <a:pt x="109472" y="437527"/>
                  </a:lnTo>
                  <a:lnTo>
                    <a:pt x="109973" y="436750"/>
                  </a:lnTo>
                  <a:lnTo>
                    <a:pt x="110134" y="435852"/>
                  </a:lnTo>
                  <a:lnTo>
                    <a:pt x="110516" y="434890"/>
                  </a:lnTo>
                  <a:lnTo>
                    <a:pt x="111479" y="433295"/>
                  </a:lnTo>
                  <a:lnTo>
                    <a:pt x="113340" y="431295"/>
                  </a:lnTo>
                  <a:lnTo>
                    <a:pt x="119761" y="426521"/>
                  </a:lnTo>
                  <a:lnTo>
                    <a:pt x="121741" y="425427"/>
                  </a:lnTo>
                  <a:lnTo>
                    <a:pt x="128732" y="423898"/>
                  </a:lnTo>
                  <a:lnTo>
                    <a:pt x="130929" y="422717"/>
                  </a:lnTo>
                  <a:lnTo>
                    <a:pt x="133224" y="420804"/>
                  </a:lnTo>
                  <a:lnTo>
                    <a:pt x="135044" y="418567"/>
                  </a:lnTo>
                  <a:lnTo>
                    <a:pt x="136005" y="415682"/>
                  </a:lnTo>
                  <a:lnTo>
                    <a:pt x="136421" y="414433"/>
                  </a:lnTo>
                  <a:lnTo>
                    <a:pt x="142195" y="406838"/>
                  </a:lnTo>
                  <a:lnTo>
                    <a:pt x="142866" y="405473"/>
                  </a:lnTo>
                  <a:lnTo>
                    <a:pt x="142987" y="404069"/>
                  </a:lnTo>
                  <a:lnTo>
                    <a:pt x="142170" y="402616"/>
                  </a:lnTo>
                  <a:lnTo>
                    <a:pt x="145244" y="396394"/>
                  </a:lnTo>
                  <a:lnTo>
                    <a:pt x="146500" y="395570"/>
                  </a:lnTo>
                  <a:lnTo>
                    <a:pt x="150900" y="388454"/>
                  </a:lnTo>
                  <a:lnTo>
                    <a:pt x="154323" y="379235"/>
                  </a:lnTo>
                  <a:lnTo>
                    <a:pt x="156379" y="375596"/>
                  </a:lnTo>
                  <a:lnTo>
                    <a:pt x="159574" y="372859"/>
                  </a:lnTo>
                  <a:lnTo>
                    <a:pt x="162842" y="370862"/>
                  </a:lnTo>
                  <a:lnTo>
                    <a:pt x="164449" y="369369"/>
                  </a:lnTo>
                  <a:lnTo>
                    <a:pt x="165135" y="367726"/>
                  </a:lnTo>
                  <a:lnTo>
                    <a:pt x="165417" y="365269"/>
                  </a:lnTo>
                  <a:lnTo>
                    <a:pt x="173899" y="339803"/>
                  </a:lnTo>
                  <a:lnTo>
                    <a:pt x="174286" y="336199"/>
                  </a:lnTo>
                  <a:lnTo>
                    <a:pt x="174710" y="335024"/>
                  </a:lnTo>
                  <a:lnTo>
                    <a:pt x="175538" y="334025"/>
                  </a:lnTo>
                  <a:lnTo>
                    <a:pt x="176580" y="333207"/>
                  </a:lnTo>
                  <a:lnTo>
                    <a:pt x="177476" y="332202"/>
                  </a:lnTo>
                  <a:lnTo>
                    <a:pt x="177861" y="330688"/>
                  </a:lnTo>
                  <a:lnTo>
                    <a:pt x="178070" y="323136"/>
                  </a:lnTo>
                  <a:lnTo>
                    <a:pt x="178635" y="320826"/>
                  </a:lnTo>
                  <a:lnTo>
                    <a:pt x="180358" y="316251"/>
                  </a:lnTo>
                  <a:lnTo>
                    <a:pt x="180899" y="313947"/>
                  </a:lnTo>
                  <a:lnTo>
                    <a:pt x="181114" y="311020"/>
                  </a:lnTo>
                  <a:lnTo>
                    <a:pt x="180875" y="306834"/>
                  </a:lnTo>
                  <a:lnTo>
                    <a:pt x="180982" y="305424"/>
                  </a:lnTo>
                  <a:lnTo>
                    <a:pt x="181597" y="303662"/>
                  </a:lnTo>
                  <a:lnTo>
                    <a:pt x="181702" y="302865"/>
                  </a:lnTo>
                  <a:lnTo>
                    <a:pt x="181303" y="301993"/>
                  </a:lnTo>
                  <a:lnTo>
                    <a:pt x="179646" y="300889"/>
                  </a:lnTo>
                  <a:lnTo>
                    <a:pt x="174804" y="299384"/>
                  </a:lnTo>
                  <a:lnTo>
                    <a:pt x="165029" y="292363"/>
                  </a:lnTo>
                  <a:lnTo>
                    <a:pt x="160623" y="288382"/>
                  </a:lnTo>
                  <a:lnTo>
                    <a:pt x="157481" y="283965"/>
                  </a:lnTo>
                  <a:lnTo>
                    <a:pt x="155837" y="278929"/>
                  </a:lnTo>
                  <a:lnTo>
                    <a:pt x="155924" y="273122"/>
                  </a:lnTo>
                  <a:lnTo>
                    <a:pt x="156639" y="270182"/>
                  </a:lnTo>
                  <a:lnTo>
                    <a:pt x="157706" y="267721"/>
                  </a:lnTo>
                  <a:lnTo>
                    <a:pt x="175774" y="245893"/>
                  </a:lnTo>
                  <a:lnTo>
                    <a:pt x="179157" y="238776"/>
                  </a:lnTo>
                  <a:lnTo>
                    <a:pt x="179650" y="236257"/>
                  </a:lnTo>
                  <a:lnTo>
                    <a:pt x="179274" y="219839"/>
                  </a:lnTo>
                  <a:lnTo>
                    <a:pt x="175697" y="206167"/>
                  </a:lnTo>
                  <a:lnTo>
                    <a:pt x="176255" y="201662"/>
                  </a:lnTo>
                  <a:lnTo>
                    <a:pt x="178324" y="199098"/>
                  </a:lnTo>
                  <a:lnTo>
                    <a:pt x="195653" y="188505"/>
                  </a:lnTo>
                  <a:lnTo>
                    <a:pt x="197992" y="186492"/>
                  </a:lnTo>
                  <a:lnTo>
                    <a:pt x="199978" y="185255"/>
                  </a:lnTo>
                  <a:lnTo>
                    <a:pt x="213475" y="181116"/>
                  </a:lnTo>
                  <a:lnTo>
                    <a:pt x="216384" y="180572"/>
                  </a:lnTo>
                  <a:lnTo>
                    <a:pt x="218829" y="180757"/>
                  </a:lnTo>
                  <a:lnTo>
                    <a:pt x="222098" y="178374"/>
                  </a:lnTo>
                  <a:lnTo>
                    <a:pt x="237610" y="172040"/>
                  </a:lnTo>
                  <a:lnTo>
                    <a:pt x="239362" y="170511"/>
                  </a:lnTo>
                  <a:lnTo>
                    <a:pt x="240561" y="168388"/>
                  </a:lnTo>
                  <a:lnTo>
                    <a:pt x="241020" y="165579"/>
                  </a:lnTo>
                  <a:lnTo>
                    <a:pt x="240879" y="160510"/>
                  </a:lnTo>
                  <a:lnTo>
                    <a:pt x="240430" y="158566"/>
                  </a:lnTo>
                  <a:lnTo>
                    <a:pt x="239505" y="158098"/>
                  </a:lnTo>
                  <a:lnTo>
                    <a:pt x="240349" y="155829"/>
                  </a:lnTo>
                  <a:lnTo>
                    <a:pt x="241670" y="153594"/>
                  </a:lnTo>
                  <a:lnTo>
                    <a:pt x="245330" y="148987"/>
                  </a:lnTo>
                  <a:lnTo>
                    <a:pt x="245973" y="147887"/>
                  </a:lnTo>
                  <a:lnTo>
                    <a:pt x="246455" y="146792"/>
                  </a:lnTo>
                  <a:lnTo>
                    <a:pt x="246648" y="145920"/>
                  </a:lnTo>
                  <a:lnTo>
                    <a:pt x="249870" y="143991"/>
                  </a:lnTo>
                  <a:lnTo>
                    <a:pt x="255727" y="138582"/>
                  </a:lnTo>
                  <a:lnTo>
                    <a:pt x="258844" y="136397"/>
                  </a:lnTo>
                  <a:lnTo>
                    <a:pt x="263264" y="135423"/>
                  </a:lnTo>
                  <a:lnTo>
                    <a:pt x="271567" y="137836"/>
                  </a:lnTo>
                  <a:lnTo>
                    <a:pt x="272734" y="137528"/>
                  </a:lnTo>
                  <a:lnTo>
                    <a:pt x="273079" y="135075"/>
                  </a:lnTo>
                  <a:lnTo>
                    <a:pt x="273017" y="133831"/>
                  </a:lnTo>
                  <a:lnTo>
                    <a:pt x="272376" y="132735"/>
                  </a:lnTo>
                  <a:lnTo>
                    <a:pt x="270440" y="131345"/>
                  </a:lnTo>
                  <a:lnTo>
                    <a:pt x="269573" y="130515"/>
                  </a:lnTo>
                  <a:lnTo>
                    <a:pt x="268874" y="129199"/>
                  </a:lnTo>
                  <a:lnTo>
                    <a:pt x="267784" y="124238"/>
                  </a:lnTo>
                  <a:lnTo>
                    <a:pt x="267266" y="115786"/>
                  </a:lnTo>
                  <a:lnTo>
                    <a:pt x="267727" y="114109"/>
                  </a:lnTo>
                  <a:lnTo>
                    <a:pt x="269000" y="112696"/>
                  </a:lnTo>
                  <a:lnTo>
                    <a:pt x="279330" y="110065"/>
                  </a:lnTo>
                  <a:lnTo>
                    <a:pt x="283952" y="107502"/>
                  </a:lnTo>
                  <a:lnTo>
                    <a:pt x="283988" y="102578"/>
                  </a:lnTo>
                  <a:lnTo>
                    <a:pt x="281985" y="100432"/>
                  </a:lnTo>
                  <a:lnTo>
                    <a:pt x="279946" y="99849"/>
                  </a:lnTo>
                  <a:lnTo>
                    <a:pt x="278371" y="98915"/>
                  </a:lnTo>
                  <a:lnTo>
                    <a:pt x="277762" y="95792"/>
                  </a:lnTo>
                  <a:lnTo>
                    <a:pt x="278400" y="93462"/>
                  </a:lnTo>
                  <a:lnTo>
                    <a:pt x="279963" y="91982"/>
                  </a:lnTo>
                  <a:lnTo>
                    <a:pt x="282007" y="91137"/>
                  </a:lnTo>
                  <a:lnTo>
                    <a:pt x="289006" y="89988"/>
                  </a:lnTo>
                  <a:lnTo>
                    <a:pt x="290574" y="88853"/>
                  </a:lnTo>
                  <a:lnTo>
                    <a:pt x="291178" y="86487"/>
                  </a:lnTo>
                  <a:lnTo>
                    <a:pt x="290158" y="83906"/>
                  </a:lnTo>
                  <a:lnTo>
                    <a:pt x="285179" y="78889"/>
                  </a:lnTo>
                  <a:lnTo>
                    <a:pt x="283406" y="76501"/>
                  </a:lnTo>
                  <a:lnTo>
                    <a:pt x="282759" y="74050"/>
                  </a:lnTo>
                  <a:lnTo>
                    <a:pt x="282759" y="67426"/>
                  </a:lnTo>
                  <a:lnTo>
                    <a:pt x="283774" y="64875"/>
                  </a:lnTo>
                  <a:lnTo>
                    <a:pt x="286090" y="63945"/>
                  </a:lnTo>
                  <a:lnTo>
                    <a:pt x="290569" y="63944"/>
                  </a:lnTo>
                  <a:lnTo>
                    <a:pt x="293666" y="63213"/>
                  </a:lnTo>
                  <a:lnTo>
                    <a:pt x="295561" y="62005"/>
                  </a:lnTo>
                  <a:lnTo>
                    <a:pt x="298931" y="58228"/>
                  </a:lnTo>
                  <a:lnTo>
                    <a:pt x="300659" y="55746"/>
                  </a:lnTo>
                  <a:lnTo>
                    <a:pt x="300832" y="53554"/>
                  </a:lnTo>
                  <a:lnTo>
                    <a:pt x="299970" y="51617"/>
                  </a:lnTo>
                  <a:lnTo>
                    <a:pt x="298604" y="49900"/>
                  </a:lnTo>
                  <a:lnTo>
                    <a:pt x="295796" y="47697"/>
                  </a:lnTo>
                  <a:lnTo>
                    <a:pt x="294480" y="46361"/>
                  </a:lnTo>
                  <a:lnTo>
                    <a:pt x="293931" y="44737"/>
                  </a:lnTo>
                  <a:lnTo>
                    <a:pt x="293068" y="43277"/>
                  </a:lnTo>
                  <a:lnTo>
                    <a:pt x="290948" y="42883"/>
                  </a:lnTo>
                  <a:lnTo>
                    <a:pt x="288343" y="42906"/>
                  </a:lnTo>
                  <a:lnTo>
                    <a:pt x="286016" y="42683"/>
                  </a:lnTo>
                  <a:lnTo>
                    <a:pt x="282959" y="40691"/>
                  </a:lnTo>
                  <a:lnTo>
                    <a:pt x="280450" y="37346"/>
                  </a:lnTo>
                  <a:lnTo>
                    <a:pt x="275064" y="27440"/>
                  </a:lnTo>
                  <a:lnTo>
                    <a:pt x="273897" y="26375"/>
                  </a:lnTo>
                  <a:lnTo>
                    <a:pt x="271565" y="25956"/>
                  </a:lnTo>
                  <a:lnTo>
                    <a:pt x="256254" y="27235"/>
                  </a:lnTo>
                  <a:lnTo>
                    <a:pt x="253304" y="28380"/>
                  </a:lnTo>
                  <a:lnTo>
                    <a:pt x="251377" y="27861"/>
                  </a:lnTo>
                  <a:lnTo>
                    <a:pt x="249494" y="26967"/>
                  </a:lnTo>
                  <a:lnTo>
                    <a:pt x="244277" y="25546"/>
                  </a:lnTo>
                  <a:lnTo>
                    <a:pt x="238228" y="21901"/>
                  </a:lnTo>
                  <a:lnTo>
                    <a:pt x="234075" y="21562"/>
                  </a:lnTo>
                  <a:lnTo>
                    <a:pt x="238083" y="16818"/>
                  </a:lnTo>
                  <a:lnTo>
                    <a:pt x="239257" y="16116"/>
                  </a:lnTo>
                  <a:lnTo>
                    <a:pt x="243520" y="15690"/>
                  </a:lnTo>
                  <a:lnTo>
                    <a:pt x="245778" y="16212"/>
                  </a:lnTo>
                  <a:lnTo>
                    <a:pt x="246747" y="18190"/>
                  </a:lnTo>
                  <a:lnTo>
                    <a:pt x="247232" y="18628"/>
                  </a:lnTo>
                  <a:lnTo>
                    <a:pt x="248317" y="17867"/>
                  </a:lnTo>
                  <a:lnTo>
                    <a:pt x="249905" y="16225"/>
                  </a:lnTo>
                  <a:lnTo>
                    <a:pt x="250371" y="15445"/>
                  </a:lnTo>
                  <a:lnTo>
                    <a:pt x="253584" y="7794"/>
                  </a:lnTo>
                  <a:lnTo>
                    <a:pt x="254874" y="5900"/>
                  </a:lnTo>
                  <a:lnTo>
                    <a:pt x="256273" y="4512"/>
                  </a:lnTo>
                  <a:lnTo>
                    <a:pt x="260102" y="2413"/>
                  </a:lnTo>
                  <a:lnTo>
                    <a:pt x="264662" y="970"/>
                  </a:lnTo>
                  <a:lnTo>
                    <a:pt x="269588" y="162"/>
                  </a:lnTo>
                  <a:lnTo>
                    <a:pt x="278577" y="0"/>
                  </a:lnTo>
                  <a:lnTo>
                    <a:pt x="279179" y="376"/>
                  </a:lnTo>
                  <a:lnTo>
                    <a:pt x="279592" y="844"/>
                  </a:lnTo>
                  <a:lnTo>
                    <a:pt x="281466" y="2167"/>
                  </a:lnTo>
                  <a:lnTo>
                    <a:pt x="299750" y="11011"/>
                  </a:lnTo>
                  <a:lnTo>
                    <a:pt x="304443" y="1209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8" name="Google Shape;518;p48"/>
            <p:cNvSpPr/>
            <p:nvPr/>
          </p:nvSpPr>
          <p:spPr>
            <a:xfrm>
              <a:off x="4929655" y="4073168"/>
              <a:ext cx="108330" cy="65062"/>
            </a:xfrm>
            <a:custGeom>
              <a:avLst/>
              <a:gdLst/>
              <a:ahLst/>
              <a:cxnLst/>
              <a:rect l="l" t="t" r="r" b="b"/>
              <a:pathLst>
                <a:path w="108330" h="65062" extrusionOk="0">
                  <a:moveTo>
                    <a:pt x="107719" y="65061"/>
                  </a:moveTo>
                  <a:lnTo>
                    <a:pt x="74036" y="64662"/>
                  </a:lnTo>
                  <a:lnTo>
                    <a:pt x="46442" y="64243"/>
                  </a:lnTo>
                  <a:lnTo>
                    <a:pt x="10239" y="63395"/>
                  </a:lnTo>
                  <a:lnTo>
                    <a:pt x="2541" y="62361"/>
                  </a:lnTo>
                  <a:lnTo>
                    <a:pt x="2453" y="61728"/>
                  </a:lnTo>
                  <a:lnTo>
                    <a:pt x="2460" y="61036"/>
                  </a:lnTo>
                  <a:lnTo>
                    <a:pt x="2565" y="60352"/>
                  </a:lnTo>
                  <a:lnTo>
                    <a:pt x="3016" y="58737"/>
                  </a:lnTo>
                  <a:lnTo>
                    <a:pt x="3673" y="57297"/>
                  </a:lnTo>
                  <a:lnTo>
                    <a:pt x="4471" y="54882"/>
                  </a:lnTo>
                  <a:lnTo>
                    <a:pt x="4671" y="53836"/>
                  </a:lnTo>
                  <a:lnTo>
                    <a:pt x="4042" y="52366"/>
                  </a:lnTo>
                  <a:lnTo>
                    <a:pt x="2449" y="51628"/>
                  </a:lnTo>
                  <a:lnTo>
                    <a:pt x="1975" y="51150"/>
                  </a:lnTo>
                  <a:lnTo>
                    <a:pt x="1683" y="50574"/>
                  </a:lnTo>
                  <a:lnTo>
                    <a:pt x="1387" y="47523"/>
                  </a:lnTo>
                  <a:lnTo>
                    <a:pt x="0" y="40165"/>
                  </a:lnTo>
                  <a:lnTo>
                    <a:pt x="100" y="39021"/>
                  </a:lnTo>
                  <a:lnTo>
                    <a:pt x="431" y="38310"/>
                  </a:lnTo>
                  <a:lnTo>
                    <a:pt x="900" y="37995"/>
                  </a:lnTo>
                  <a:lnTo>
                    <a:pt x="2558" y="37368"/>
                  </a:lnTo>
                  <a:lnTo>
                    <a:pt x="3561" y="36810"/>
                  </a:lnTo>
                  <a:lnTo>
                    <a:pt x="4455" y="36084"/>
                  </a:lnTo>
                  <a:lnTo>
                    <a:pt x="5272" y="35279"/>
                  </a:lnTo>
                  <a:lnTo>
                    <a:pt x="5966" y="34287"/>
                  </a:lnTo>
                  <a:lnTo>
                    <a:pt x="7057" y="32120"/>
                  </a:lnTo>
                  <a:lnTo>
                    <a:pt x="8537" y="28236"/>
                  </a:lnTo>
                  <a:lnTo>
                    <a:pt x="7258" y="26751"/>
                  </a:lnTo>
                  <a:lnTo>
                    <a:pt x="5393" y="25407"/>
                  </a:lnTo>
                  <a:lnTo>
                    <a:pt x="4753" y="24295"/>
                  </a:lnTo>
                  <a:lnTo>
                    <a:pt x="4475" y="23301"/>
                  </a:lnTo>
                  <a:lnTo>
                    <a:pt x="5014" y="19046"/>
                  </a:lnTo>
                  <a:lnTo>
                    <a:pt x="5213" y="18416"/>
                  </a:lnTo>
                  <a:lnTo>
                    <a:pt x="5465" y="17836"/>
                  </a:lnTo>
                  <a:lnTo>
                    <a:pt x="5831" y="17382"/>
                  </a:lnTo>
                  <a:lnTo>
                    <a:pt x="6261" y="17012"/>
                  </a:lnTo>
                  <a:lnTo>
                    <a:pt x="7273" y="16502"/>
                  </a:lnTo>
                  <a:lnTo>
                    <a:pt x="7867" y="14746"/>
                  </a:lnTo>
                  <a:lnTo>
                    <a:pt x="9421" y="4256"/>
                  </a:lnTo>
                  <a:lnTo>
                    <a:pt x="10202" y="1495"/>
                  </a:lnTo>
                  <a:lnTo>
                    <a:pt x="11537" y="0"/>
                  </a:lnTo>
                  <a:lnTo>
                    <a:pt x="28058" y="331"/>
                  </a:lnTo>
                  <a:lnTo>
                    <a:pt x="57416" y="836"/>
                  </a:lnTo>
                  <a:lnTo>
                    <a:pt x="95538" y="2322"/>
                  </a:lnTo>
                  <a:lnTo>
                    <a:pt x="95544" y="2948"/>
                  </a:lnTo>
                  <a:lnTo>
                    <a:pt x="95747" y="5028"/>
                  </a:lnTo>
                  <a:lnTo>
                    <a:pt x="96148" y="6120"/>
                  </a:lnTo>
                  <a:lnTo>
                    <a:pt x="96576" y="6766"/>
                  </a:lnTo>
                  <a:lnTo>
                    <a:pt x="97050" y="7203"/>
                  </a:lnTo>
                  <a:lnTo>
                    <a:pt x="97517" y="7552"/>
                  </a:lnTo>
                  <a:lnTo>
                    <a:pt x="99134" y="8386"/>
                  </a:lnTo>
                  <a:lnTo>
                    <a:pt x="99503" y="8804"/>
                  </a:lnTo>
                  <a:lnTo>
                    <a:pt x="101991" y="10297"/>
                  </a:lnTo>
                  <a:lnTo>
                    <a:pt x="105669" y="11724"/>
                  </a:lnTo>
                  <a:lnTo>
                    <a:pt x="107246" y="12504"/>
                  </a:lnTo>
                  <a:lnTo>
                    <a:pt x="108210" y="13147"/>
                  </a:lnTo>
                  <a:lnTo>
                    <a:pt x="108329" y="13674"/>
                  </a:lnTo>
                  <a:lnTo>
                    <a:pt x="108175" y="14196"/>
                  </a:lnTo>
                  <a:lnTo>
                    <a:pt x="107472" y="15901"/>
                  </a:lnTo>
                  <a:lnTo>
                    <a:pt x="107181" y="17304"/>
                  </a:lnTo>
                  <a:lnTo>
                    <a:pt x="106852" y="21794"/>
                  </a:lnTo>
                  <a:lnTo>
                    <a:pt x="107003" y="23819"/>
                  </a:lnTo>
                  <a:lnTo>
                    <a:pt x="107176" y="24395"/>
                  </a:lnTo>
                  <a:lnTo>
                    <a:pt x="107838" y="25910"/>
                  </a:lnTo>
                  <a:lnTo>
                    <a:pt x="107920" y="26991"/>
                  </a:lnTo>
                  <a:lnTo>
                    <a:pt x="107064" y="32319"/>
                  </a:lnTo>
                  <a:lnTo>
                    <a:pt x="105666" y="36331"/>
                  </a:lnTo>
                  <a:lnTo>
                    <a:pt x="104926" y="37850"/>
                  </a:lnTo>
                  <a:lnTo>
                    <a:pt x="102966" y="40993"/>
                  </a:lnTo>
                  <a:lnTo>
                    <a:pt x="102351" y="43481"/>
                  </a:lnTo>
                  <a:lnTo>
                    <a:pt x="101994" y="47482"/>
                  </a:lnTo>
                  <a:lnTo>
                    <a:pt x="102077" y="48122"/>
                  </a:lnTo>
                  <a:lnTo>
                    <a:pt x="102522" y="49394"/>
                  </a:lnTo>
                  <a:lnTo>
                    <a:pt x="102578" y="50684"/>
                  </a:lnTo>
                  <a:lnTo>
                    <a:pt x="102454" y="52953"/>
                  </a:lnTo>
                  <a:lnTo>
                    <a:pt x="101758" y="55935"/>
                  </a:lnTo>
                  <a:lnTo>
                    <a:pt x="101592" y="57476"/>
                  </a:lnTo>
                  <a:lnTo>
                    <a:pt x="101604" y="58460"/>
                  </a:lnTo>
                  <a:lnTo>
                    <a:pt x="101825" y="59025"/>
                  </a:lnTo>
                  <a:lnTo>
                    <a:pt x="102375" y="59918"/>
                  </a:lnTo>
                  <a:lnTo>
                    <a:pt x="102674" y="60329"/>
                  </a:lnTo>
                  <a:lnTo>
                    <a:pt x="103493" y="61077"/>
                  </a:lnTo>
                  <a:lnTo>
                    <a:pt x="106250" y="62714"/>
                  </a:lnTo>
                  <a:lnTo>
                    <a:pt x="107061" y="63576"/>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19" name="Google Shape;519;p48"/>
            <p:cNvSpPr/>
            <p:nvPr/>
          </p:nvSpPr>
          <p:spPr>
            <a:xfrm>
              <a:off x="3850907" y="4271691"/>
              <a:ext cx="782629" cy="786857"/>
            </a:xfrm>
            <a:custGeom>
              <a:avLst/>
              <a:gdLst/>
              <a:ahLst/>
              <a:cxnLst/>
              <a:rect l="l" t="t" r="r" b="b"/>
              <a:pathLst>
                <a:path w="782629" h="786857" extrusionOk="0">
                  <a:moveTo>
                    <a:pt x="255696" y="19484"/>
                  </a:moveTo>
                  <a:lnTo>
                    <a:pt x="258195" y="18929"/>
                  </a:lnTo>
                  <a:lnTo>
                    <a:pt x="261493" y="20070"/>
                  </a:lnTo>
                  <a:lnTo>
                    <a:pt x="264653" y="20630"/>
                  </a:lnTo>
                  <a:lnTo>
                    <a:pt x="266506" y="21245"/>
                  </a:lnTo>
                  <a:lnTo>
                    <a:pt x="269092" y="22669"/>
                  </a:lnTo>
                  <a:lnTo>
                    <a:pt x="270554" y="24358"/>
                  </a:lnTo>
                  <a:lnTo>
                    <a:pt x="271386" y="25785"/>
                  </a:lnTo>
                  <a:lnTo>
                    <a:pt x="272008" y="27819"/>
                  </a:lnTo>
                  <a:lnTo>
                    <a:pt x="272339" y="28605"/>
                  </a:lnTo>
                  <a:lnTo>
                    <a:pt x="272866" y="29490"/>
                  </a:lnTo>
                  <a:lnTo>
                    <a:pt x="276193" y="32982"/>
                  </a:lnTo>
                  <a:lnTo>
                    <a:pt x="277331" y="34993"/>
                  </a:lnTo>
                  <a:lnTo>
                    <a:pt x="280365" y="36857"/>
                  </a:lnTo>
                  <a:lnTo>
                    <a:pt x="287542" y="39933"/>
                  </a:lnTo>
                  <a:lnTo>
                    <a:pt x="292075" y="41282"/>
                  </a:lnTo>
                  <a:lnTo>
                    <a:pt x="293714" y="42362"/>
                  </a:lnTo>
                  <a:lnTo>
                    <a:pt x="295059" y="43029"/>
                  </a:lnTo>
                  <a:lnTo>
                    <a:pt x="297786" y="43571"/>
                  </a:lnTo>
                  <a:lnTo>
                    <a:pt x="299168" y="44190"/>
                  </a:lnTo>
                  <a:lnTo>
                    <a:pt x="301057" y="45778"/>
                  </a:lnTo>
                  <a:lnTo>
                    <a:pt x="302271" y="47003"/>
                  </a:lnTo>
                  <a:lnTo>
                    <a:pt x="304708" y="49058"/>
                  </a:lnTo>
                  <a:lnTo>
                    <a:pt x="316822" y="55556"/>
                  </a:lnTo>
                  <a:lnTo>
                    <a:pt x="323784" y="54479"/>
                  </a:lnTo>
                  <a:lnTo>
                    <a:pt x="325250" y="54699"/>
                  </a:lnTo>
                  <a:lnTo>
                    <a:pt x="328269" y="54739"/>
                  </a:lnTo>
                  <a:lnTo>
                    <a:pt x="339337" y="51793"/>
                  </a:lnTo>
                  <a:lnTo>
                    <a:pt x="341196" y="51590"/>
                  </a:lnTo>
                  <a:lnTo>
                    <a:pt x="344526" y="51817"/>
                  </a:lnTo>
                  <a:lnTo>
                    <a:pt x="345960" y="51514"/>
                  </a:lnTo>
                  <a:lnTo>
                    <a:pt x="347705" y="50879"/>
                  </a:lnTo>
                  <a:lnTo>
                    <a:pt x="357247" y="45200"/>
                  </a:lnTo>
                  <a:lnTo>
                    <a:pt x="358250" y="44201"/>
                  </a:lnTo>
                  <a:lnTo>
                    <a:pt x="358928" y="43136"/>
                  </a:lnTo>
                  <a:lnTo>
                    <a:pt x="360039" y="40902"/>
                  </a:lnTo>
                  <a:lnTo>
                    <a:pt x="360655" y="39891"/>
                  </a:lnTo>
                  <a:lnTo>
                    <a:pt x="361836" y="38770"/>
                  </a:lnTo>
                  <a:lnTo>
                    <a:pt x="363595" y="37760"/>
                  </a:lnTo>
                  <a:lnTo>
                    <a:pt x="369613" y="35209"/>
                  </a:lnTo>
                  <a:lnTo>
                    <a:pt x="379554" y="33724"/>
                  </a:lnTo>
                  <a:lnTo>
                    <a:pt x="380663" y="33785"/>
                  </a:lnTo>
                  <a:lnTo>
                    <a:pt x="381883" y="33983"/>
                  </a:lnTo>
                  <a:lnTo>
                    <a:pt x="386003" y="33871"/>
                  </a:lnTo>
                  <a:lnTo>
                    <a:pt x="387229" y="34140"/>
                  </a:lnTo>
                  <a:lnTo>
                    <a:pt x="388415" y="34588"/>
                  </a:lnTo>
                  <a:lnTo>
                    <a:pt x="390536" y="35881"/>
                  </a:lnTo>
                  <a:lnTo>
                    <a:pt x="393171" y="37966"/>
                  </a:lnTo>
                  <a:lnTo>
                    <a:pt x="399180" y="41448"/>
                  </a:lnTo>
                  <a:lnTo>
                    <a:pt x="400140" y="42193"/>
                  </a:lnTo>
                  <a:lnTo>
                    <a:pt x="400754" y="43138"/>
                  </a:lnTo>
                  <a:lnTo>
                    <a:pt x="401054" y="44206"/>
                  </a:lnTo>
                  <a:lnTo>
                    <a:pt x="401093" y="45320"/>
                  </a:lnTo>
                  <a:lnTo>
                    <a:pt x="401373" y="47557"/>
                  </a:lnTo>
                  <a:lnTo>
                    <a:pt x="401759" y="48625"/>
                  </a:lnTo>
                  <a:lnTo>
                    <a:pt x="402087" y="50814"/>
                  </a:lnTo>
                  <a:lnTo>
                    <a:pt x="402491" y="51833"/>
                  </a:lnTo>
                  <a:lnTo>
                    <a:pt x="403307" y="52675"/>
                  </a:lnTo>
                  <a:lnTo>
                    <a:pt x="404356" y="53084"/>
                  </a:lnTo>
                  <a:lnTo>
                    <a:pt x="407942" y="53471"/>
                  </a:lnTo>
                  <a:lnTo>
                    <a:pt x="409564" y="53230"/>
                  </a:lnTo>
                  <a:lnTo>
                    <a:pt x="411444" y="52650"/>
                  </a:lnTo>
                  <a:lnTo>
                    <a:pt x="420583" y="48433"/>
                  </a:lnTo>
                  <a:lnTo>
                    <a:pt x="425651" y="47011"/>
                  </a:lnTo>
                  <a:lnTo>
                    <a:pt x="428191" y="46854"/>
                  </a:lnTo>
                  <a:lnTo>
                    <a:pt x="430664" y="47151"/>
                  </a:lnTo>
                  <a:lnTo>
                    <a:pt x="432326" y="46731"/>
                  </a:lnTo>
                  <a:lnTo>
                    <a:pt x="434166" y="45589"/>
                  </a:lnTo>
                  <a:lnTo>
                    <a:pt x="437202" y="42334"/>
                  </a:lnTo>
                  <a:lnTo>
                    <a:pt x="438388" y="40306"/>
                  </a:lnTo>
                  <a:lnTo>
                    <a:pt x="439092" y="38528"/>
                  </a:lnTo>
                  <a:lnTo>
                    <a:pt x="439363" y="37279"/>
                  </a:lnTo>
                  <a:lnTo>
                    <a:pt x="439952" y="36026"/>
                  </a:lnTo>
                  <a:lnTo>
                    <a:pt x="440847" y="34747"/>
                  </a:lnTo>
                  <a:lnTo>
                    <a:pt x="442065" y="33516"/>
                  </a:lnTo>
                  <a:lnTo>
                    <a:pt x="448360" y="30112"/>
                  </a:lnTo>
                  <a:lnTo>
                    <a:pt x="451590" y="27364"/>
                  </a:lnTo>
                  <a:lnTo>
                    <a:pt x="461519" y="16241"/>
                  </a:lnTo>
                  <a:lnTo>
                    <a:pt x="463070" y="13477"/>
                  </a:lnTo>
                  <a:lnTo>
                    <a:pt x="463506" y="12346"/>
                  </a:lnTo>
                  <a:lnTo>
                    <a:pt x="464393" y="11067"/>
                  </a:lnTo>
                  <a:lnTo>
                    <a:pt x="465623" y="9701"/>
                  </a:lnTo>
                  <a:lnTo>
                    <a:pt x="470839" y="5206"/>
                  </a:lnTo>
                  <a:lnTo>
                    <a:pt x="472533" y="4294"/>
                  </a:lnTo>
                  <a:lnTo>
                    <a:pt x="474094" y="3634"/>
                  </a:lnTo>
                  <a:lnTo>
                    <a:pt x="480122" y="3108"/>
                  </a:lnTo>
                  <a:lnTo>
                    <a:pt x="480973" y="3832"/>
                  </a:lnTo>
                  <a:lnTo>
                    <a:pt x="480918" y="5048"/>
                  </a:lnTo>
                  <a:lnTo>
                    <a:pt x="481113" y="7418"/>
                  </a:lnTo>
                  <a:lnTo>
                    <a:pt x="481069" y="8574"/>
                  </a:lnTo>
                  <a:lnTo>
                    <a:pt x="480920" y="9803"/>
                  </a:lnTo>
                  <a:lnTo>
                    <a:pt x="477566" y="24282"/>
                  </a:lnTo>
                  <a:lnTo>
                    <a:pt x="477163" y="32021"/>
                  </a:lnTo>
                  <a:lnTo>
                    <a:pt x="476968" y="33185"/>
                  </a:lnTo>
                  <a:lnTo>
                    <a:pt x="475789" y="36713"/>
                  </a:lnTo>
                  <a:lnTo>
                    <a:pt x="473879" y="48442"/>
                  </a:lnTo>
                  <a:lnTo>
                    <a:pt x="473558" y="49429"/>
                  </a:lnTo>
                  <a:lnTo>
                    <a:pt x="472835" y="50270"/>
                  </a:lnTo>
                  <a:lnTo>
                    <a:pt x="471898" y="50787"/>
                  </a:lnTo>
                  <a:lnTo>
                    <a:pt x="467437" y="51847"/>
                  </a:lnTo>
                  <a:lnTo>
                    <a:pt x="463172" y="53300"/>
                  </a:lnTo>
                  <a:lnTo>
                    <a:pt x="462071" y="53902"/>
                  </a:lnTo>
                  <a:lnTo>
                    <a:pt x="461090" y="54752"/>
                  </a:lnTo>
                  <a:lnTo>
                    <a:pt x="460289" y="55792"/>
                  </a:lnTo>
                  <a:lnTo>
                    <a:pt x="459843" y="56959"/>
                  </a:lnTo>
                  <a:lnTo>
                    <a:pt x="459045" y="60412"/>
                  </a:lnTo>
                  <a:lnTo>
                    <a:pt x="458508" y="61562"/>
                  </a:lnTo>
                  <a:lnTo>
                    <a:pt x="456079" y="64819"/>
                  </a:lnTo>
                  <a:lnTo>
                    <a:pt x="454823" y="68081"/>
                  </a:lnTo>
                  <a:lnTo>
                    <a:pt x="454192" y="69124"/>
                  </a:lnTo>
                  <a:lnTo>
                    <a:pt x="450501" y="73177"/>
                  </a:lnTo>
                  <a:lnTo>
                    <a:pt x="449212" y="75337"/>
                  </a:lnTo>
                  <a:lnTo>
                    <a:pt x="448316" y="77569"/>
                  </a:lnTo>
                  <a:lnTo>
                    <a:pt x="448083" y="78633"/>
                  </a:lnTo>
                  <a:lnTo>
                    <a:pt x="448194" y="79716"/>
                  </a:lnTo>
                  <a:lnTo>
                    <a:pt x="448459" y="80744"/>
                  </a:lnTo>
                  <a:lnTo>
                    <a:pt x="449448" y="82204"/>
                  </a:lnTo>
                  <a:lnTo>
                    <a:pt x="453303" y="81564"/>
                  </a:lnTo>
                  <a:lnTo>
                    <a:pt x="461294" y="83691"/>
                  </a:lnTo>
                  <a:lnTo>
                    <a:pt x="472509" y="89760"/>
                  </a:lnTo>
                  <a:lnTo>
                    <a:pt x="476839" y="90519"/>
                  </a:lnTo>
                  <a:lnTo>
                    <a:pt x="490369" y="88636"/>
                  </a:lnTo>
                  <a:lnTo>
                    <a:pt x="493211" y="88656"/>
                  </a:lnTo>
                  <a:lnTo>
                    <a:pt x="502575" y="90693"/>
                  </a:lnTo>
                  <a:lnTo>
                    <a:pt x="505970" y="90870"/>
                  </a:lnTo>
                  <a:lnTo>
                    <a:pt x="509160" y="90376"/>
                  </a:lnTo>
                  <a:lnTo>
                    <a:pt x="510431" y="89251"/>
                  </a:lnTo>
                  <a:lnTo>
                    <a:pt x="512630" y="89499"/>
                  </a:lnTo>
                  <a:lnTo>
                    <a:pt x="522973" y="88867"/>
                  </a:lnTo>
                  <a:lnTo>
                    <a:pt x="525175" y="89009"/>
                  </a:lnTo>
                  <a:lnTo>
                    <a:pt x="533544" y="90799"/>
                  </a:lnTo>
                  <a:lnTo>
                    <a:pt x="536235" y="91796"/>
                  </a:lnTo>
                  <a:lnTo>
                    <a:pt x="540665" y="92661"/>
                  </a:lnTo>
                  <a:lnTo>
                    <a:pt x="549529" y="91473"/>
                  </a:lnTo>
                  <a:lnTo>
                    <a:pt x="550834" y="90856"/>
                  </a:lnTo>
                  <a:lnTo>
                    <a:pt x="551360" y="94189"/>
                  </a:lnTo>
                  <a:lnTo>
                    <a:pt x="552026" y="96608"/>
                  </a:lnTo>
                  <a:lnTo>
                    <a:pt x="552326" y="99948"/>
                  </a:lnTo>
                  <a:lnTo>
                    <a:pt x="550783" y="122733"/>
                  </a:lnTo>
                  <a:lnTo>
                    <a:pt x="551084" y="125155"/>
                  </a:lnTo>
                  <a:lnTo>
                    <a:pt x="551444" y="126582"/>
                  </a:lnTo>
                  <a:lnTo>
                    <a:pt x="552289" y="128428"/>
                  </a:lnTo>
                  <a:lnTo>
                    <a:pt x="553390" y="130124"/>
                  </a:lnTo>
                  <a:lnTo>
                    <a:pt x="555874" y="132560"/>
                  </a:lnTo>
                  <a:lnTo>
                    <a:pt x="557072" y="133356"/>
                  </a:lnTo>
                  <a:lnTo>
                    <a:pt x="558437" y="133596"/>
                  </a:lnTo>
                  <a:lnTo>
                    <a:pt x="559498" y="133220"/>
                  </a:lnTo>
                  <a:lnTo>
                    <a:pt x="560702" y="132580"/>
                  </a:lnTo>
                  <a:lnTo>
                    <a:pt x="565260" y="129308"/>
                  </a:lnTo>
                  <a:lnTo>
                    <a:pt x="566180" y="128890"/>
                  </a:lnTo>
                  <a:lnTo>
                    <a:pt x="566968" y="128725"/>
                  </a:lnTo>
                  <a:lnTo>
                    <a:pt x="567639" y="128732"/>
                  </a:lnTo>
                  <a:lnTo>
                    <a:pt x="568614" y="128892"/>
                  </a:lnTo>
                  <a:lnTo>
                    <a:pt x="570849" y="129568"/>
                  </a:lnTo>
                  <a:lnTo>
                    <a:pt x="580801" y="133877"/>
                  </a:lnTo>
                  <a:lnTo>
                    <a:pt x="581801" y="134818"/>
                  </a:lnTo>
                  <a:lnTo>
                    <a:pt x="582401" y="136202"/>
                  </a:lnTo>
                  <a:lnTo>
                    <a:pt x="582066" y="138843"/>
                  </a:lnTo>
                  <a:lnTo>
                    <a:pt x="581410" y="140509"/>
                  </a:lnTo>
                  <a:lnTo>
                    <a:pt x="580527" y="141992"/>
                  </a:lnTo>
                  <a:lnTo>
                    <a:pt x="574211" y="150531"/>
                  </a:lnTo>
                  <a:lnTo>
                    <a:pt x="572926" y="152957"/>
                  </a:lnTo>
                  <a:lnTo>
                    <a:pt x="569034" y="162334"/>
                  </a:lnTo>
                  <a:lnTo>
                    <a:pt x="568596" y="164261"/>
                  </a:lnTo>
                  <a:lnTo>
                    <a:pt x="568564" y="164791"/>
                  </a:lnTo>
                  <a:lnTo>
                    <a:pt x="568684" y="165439"/>
                  </a:lnTo>
                  <a:lnTo>
                    <a:pt x="571619" y="167237"/>
                  </a:lnTo>
                  <a:lnTo>
                    <a:pt x="583657" y="170597"/>
                  </a:lnTo>
                  <a:lnTo>
                    <a:pt x="591248" y="170487"/>
                  </a:lnTo>
                  <a:lnTo>
                    <a:pt x="596441" y="171649"/>
                  </a:lnTo>
                  <a:lnTo>
                    <a:pt x="599417" y="171924"/>
                  </a:lnTo>
                  <a:lnTo>
                    <a:pt x="612431" y="169832"/>
                  </a:lnTo>
                  <a:lnTo>
                    <a:pt x="613933" y="170100"/>
                  </a:lnTo>
                  <a:lnTo>
                    <a:pt x="615348" y="170736"/>
                  </a:lnTo>
                  <a:lnTo>
                    <a:pt x="618486" y="172966"/>
                  </a:lnTo>
                  <a:lnTo>
                    <a:pt x="626759" y="181148"/>
                  </a:lnTo>
                  <a:lnTo>
                    <a:pt x="627875" y="181840"/>
                  </a:lnTo>
                  <a:lnTo>
                    <a:pt x="629283" y="182388"/>
                  </a:lnTo>
                  <a:lnTo>
                    <a:pt x="631497" y="182594"/>
                  </a:lnTo>
                  <a:lnTo>
                    <a:pt x="637234" y="182142"/>
                  </a:lnTo>
                  <a:lnTo>
                    <a:pt x="638615" y="182268"/>
                  </a:lnTo>
                  <a:lnTo>
                    <a:pt x="641456" y="183109"/>
                  </a:lnTo>
                  <a:lnTo>
                    <a:pt x="647782" y="186255"/>
                  </a:lnTo>
                  <a:lnTo>
                    <a:pt x="656009" y="191660"/>
                  </a:lnTo>
                  <a:lnTo>
                    <a:pt x="657546" y="193114"/>
                  </a:lnTo>
                  <a:lnTo>
                    <a:pt x="658091" y="194107"/>
                  </a:lnTo>
                  <a:lnTo>
                    <a:pt x="658546" y="195184"/>
                  </a:lnTo>
                  <a:lnTo>
                    <a:pt x="659082" y="196213"/>
                  </a:lnTo>
                  <a:lnTo>
                    <a:pt x="660254" y="197263"/>
                  </a:lnTo>
                  <a:lnTo>
                    <a:pt x="662333" y="198240"/>
                  </a:lnTo>
                  <a:lnTo>
                    <a:pt x="666241" y="199611"/>
                  </a:lnTo>
                  <a:lnTo>
                    <a:pt x="672156" y="200776"/>
                  </a:lnTo>
                  <a:lnTo>
                    <a:pt x="676288" y="202249"/>
                  </a:lnTo>
                  <a:lnTo>
                    <a:pt x="680156" y="205141"/>
                  </a:lnTo>
                  <a:lnTo>
                    <a:pt x="682824" y="208179"/>
                  </a:lnTo>
                  <a:lnTo>
                    <a:pt x="684044" y="209129"/>
                  </a:lnTo>
                  <a:lnTo>
                    <a:pt x="705763" y="218394"/>
                  </a:lnTo>
                  <a:lnTo>
                    <a:pt x="706991" y="218733"/>
                  </a:lnTo>
                  <a:lnTo>
                    <a:pt x="712191" y="219443"/>
                  </a:lnTo>
                  <a:lnTo>
                    <a:pt x="716826" y="219185"/>
                  </a:lnTo>
                  <a:lnTo>
                    <a:pt x="718032" y="219363"/>
                  </a:lnTo>
                  <a:lnTo>
                    <a:pt x="724809" y="221153"/>
                  </a:lnTo>
                  <a:lnTo>
                    <a:pt x="729015" y="221719"/>
                  </a:lnTo>
                  <a:lnTo>
                    <a:pt x="730123" y="222160"/>
                  </a:lnTo>
                  <a:lnTo>
                    <a:pt x="731548" y="223042"/>
                  </a:lnTo>
                  <a:lnTo>
                    <a:pt x="738639" y="229224"/>
                  </a:lnTo>
                  <a:lnTo>
                    <a:pt x="740955" y="231845"/>
                  </a:lnTo>
                  <a:lnTo>
                    <a:pt x="741996" y="232691"/>
                  </a:lnTo>
                  <a:lnTo>
                    <a:pt x="743668" y="233473"/>
                  </a:lnTo>
                  <a:lnTo>
                    <a:pt x="745115" y="233980"/>
                  </a:lnTo>
                  <a:lnTo>
                    <a:pt x="746601" y="234291"/>
                  </a:lnTo>
                  <a:lnTo>
                    <a:pt x="750780" y="234473"/>
                  </a:lnTo>
                  <a:lnTo>
                    <a:pt x="752218" y="234927"/>
                  </a:lnTo>
                  <a:lnTo>
                    <a:pt x="755530" y="236586"/>
                  </a:lnTo>
                  <a:lnTo>
                    <a:pt x="756945" y="236719"/>
                  </a:lnTo>
                  <a:lnTo>
                    <a:pt x="759466" y="236323"/>
                  </a:lnTo>
                  <a:lnTo>
                    <a:pt x="760801" y="236331"/>
                  </a:lnTo>
                  <a:lnTo>
                    <a:pt x="762202" y="236690"/>
                  </a:lnTo>
                  <a:lnTo>
                    <a:pt x="763538" y="237330"/>
                  </a:lnTo>
                  <a:lnTo>
                    <a:pt x="765121" y="238458"/>
                  </a:lnTo>
                  <a:lnTo>
                    <a:pt x="766622" y="239835"/>
                  </a:lnTo>
                  <a:lnTo>
                    <a:pt x="772100" y="246025"/>
                  </a:lnTo>
                  <a:lnTo>
                    <a:pt x="780031" y="258164"/>
                  </a:lnTo>
                  <a:lnTo>
                    <a:pt x="779749" y="260807"/>
                  </a:lnTo>
                  <a:lnTo>
                    <a:pt x="780525" y="262982"/>
                  </a:lnTo>
                  <a:lnTo>
                    <a:pt x="781942" y="264932"/>
                  </a:lnTo>
                  <a:lnTo>
                    <a:pt x="782628" y="266904"/>
                  </a:lnTo>
                  <a:lnTo>
                    <a:pt x="781214" y="269104"/>
                  </a:lnTo>
                  <a:lnTo>
                    <a:pt x="780285" y="269495"/>
                  </a:lnTo>
                  <a:lnTo>
                    <a:pt x="778321" y="269520"/>
                  </a:lnTo>
                  <a:lnTo>
                    <a:pt x="777496" y="269959"/>
                  </a:lnTo>
                  <a:lnTo>
                    <a:pt x="777016" y="270749"/>
                  </a:lnTo>
                  <a:lnTo>
                    <a:pt x="776797" y="271743"/>
                  </a:lnTo>
                  <a:lnTo>
                    <a:pt x="776705" y="278000"/>
                  </a:lnTo>
                  <a:lnTo>
                    <a:pt x="776042" y="280511"/>
                  </a:lnTo>
                  <a:lnTo>
                    <a:pt x="773505" y="283964"/>
                  </a:lnTo>
                  <a:lnTo>
                    <a:pt x="772875" y="287082"/>
                  </a:lnTo>
                  <a:lnTo>
                    <a:pt x="772726" y="290469"/>
                  </a:lnTo>
                  <a:lnTo>
                    <a:pt x="774916" y="307820"/>
                  </a:lnTo>
                  <a:lnTo>
                    <a:pt x="775133" y="322023"/>
                  </a:lnTo>
                  <a:lnTo>
                    <a:pt x="776281" y="330513"/>
                  </a:lnTo>
                  <a:lnTo>
                    <a:pt x="772447" y="340594"/>
                  </a:lnTo>
                  <a:lnTo>
                    <a:pt x="769602" y="345076"/>
                  </a:lnTo>
                  <a:lnTo>
                    <a:pt x="766150" y="349117"/>
                  </a:lnTo>
                  <a:lnTo>
                    <a:pt x="763263" y="351398"/>
                  </a:lnTo>
                  <a:lnTo>
                    <a:pt x="760707" y="353013"/>
                  </a:lnTo>
                  <a:lnTo>
                    <a:pt x="746648" y="357269"/>
                  </a:lnTo>
                  <a:lnTo>
                    <a:pt x="740207" y="360497"/>
                  </a:lnTo>
                  <a:lnTo>
                    <a:pt x="738200" y="362209"/>
                  </a:lnTo>
                  <a:lnTo>
                    <a:pt x="734139" y="366856"/>
                  </a:lnTo>
                  <a:lnTo>
                    <a:pt x="732603" y="369587"/>
                  </a:lnTo>
                  <a:lnTo>
                    <a:pt x="727938" y="375299"/>
                  </a:lnTo>
                  <a:lnTo>
                    <a:pt x="725523" y="379007"/>
                  </a:lnTo>
                  <a:lnTo>
                    <a:pt x="719837" y="384887"/>
                  </a:lnTo>
                  <a:lnTo>
                    <a:pt x="714689" y="386121"/>
                  </a:lnTo>
                  <a:lnTo>
                    <a:pt x="712764" y="387437"/>
                  </a:lnTo>
                  <a:lnTo>
                    <a:pt x="711830" y="389795"/>
                  </a:lnTo>
                  <a:lnTo>
                    <a:pt x="710821" y="394949"/>
                  </a:lnTo>
                  <a:lnTo>
                    <a:pt x="708432" y="399348"/>
                  </a:lnTo>
                  <a:lnTo>
                    <a:pt x="708226" y="401960"/>
                  </a:lnTo>
                  <a:lnTo>
                    <a:pt x="708357" y="407238"/>
                  </a:lnTo>
                  <a:lnTo>
                    <a:pt x="707183" y="419752"/>
                  </a:lnTo>
                  <a:lnTo>
                    <a:pt x="706182" y="421764"/>
                  </a:lnTo>
                  <a:lnTo>
                    <a:pt x="698670" y="430042"/>
                  </a:lnTo>
                  <a:lnTo>
                    <a:pt x="696288" y="432038"/>
                  </a:lnTo>
                  <a:lnTo>
                    <a:pt x="696129" y="432407"/>
                  </a:lnTo>
                  <a:lnTo>
                    <a:pt x="694930" y="433426"/>
                  </a:lnTo>
                  <a:lnTo>
                    <a:pt x="692125" y="440344"/>
                  </a:lnTo>
                  <a:lnTo>
                    <a:pt x="690399" y="443577"/>
                  </a:lnTo>
                  <a:lnTo>
                    <a:pt x="689860" y="444280"/>
                  </a:lnTo>
                  <a:lnTo>
                    <a:pt x="689120" y="444763"/>
                  </a:lnTo>
                  <a:lnTo>
                    <a:pt x="687356" y="445605"/>
                  </a:lnTo>
                  <a:lnTo>
                    <a:pt x="684671" y="447799"/>
                  </a:lnTo>
                  <a:lnTo>
                    <a:pt x="682802" y="448879"/>
                  </a:lnTo>
                  <a:lnTo>
                    <a:pt x="681444" y="450530"/>
                  </a:lnTo>
                  <a:lnTo>
                    <a:pt x="681052" y="453725"/>
                  </a:lnTo>
                  <a:lnTo>
                    <a:pt x="683199" y="463549"/>
                  </a:lnTo>
                  <a:lnTo>
                    <a:pt x="683594" y="468331"/>
                  </a:lnTo>
                  <a:lnTo>
                    <a:pt x="681901" y="473444"/>
                  </a:lnTo>
                  <a:lnTo>
                    <a:pt x="675366" y="480245"/>
                  </a:lnTo>
                  <a:lnTo>
                    <a:pt x="674523" y="482632"/>
                  </a:lnTo>
                  <a:lnTo>
                    <a:pt x="671425" y="487696"/>
                  </a:lnTo>
                  <a:lnTo>
                    <a:pt x="669735" y="489145"/>
                  </a:lnTo>
                  <a:lnTo>
                    <a:pt x="667808" y="489858"/>
                  </a:lnTo>
                  <a:lnTo>
                    <a:pt x="666136" y="489720"/>
                  </a:lnTo>
                  <a:lnTo>
                    <a:pt x="664420" y="489249"/>
                  </a:lnTo>
                  <a:lnTo>
                    <a:pt x="662360" y="488975"/>
                  </a:lnTo>
                  <a:lnTo>
                    <a:pt x="661087" y="489032"/>
                  </a:lnTo>
                  <a:lnTo>
                    <a:pt x="660099" y="489297"/>
                  </a:lnTo>
                  <a:lnTo>
                    <a:pt x="659337" y="489936"/>
                  </a:lnTo>
                  <a:lnTo>
                    <a:pt x="658750" y="491133"/>
                  </a:lnTo>
                  <a:lnTo>
                    <a:pt x="658636" y="491723"/>
                  </a:lnTo>
                  <a:lnTo>
                    <a:pt x="658615" y="492276"/>
                  </a:lnTo>
                  <a:lnTo>
                    <a:pt x="658531" y="492811"/>
                  </a:lnTo>
                  <a:lnTo>
                    <a:pt x="658228" y="493383"/>
                  </a:lnTo>
                  <a:lnTo>
                    <a:pt x="657838" y="493705"/>
                  </a:lnTo>
                  <a:lnTo>
                    <a:pt x="656933" y="494041"/>
                  </a:lnTo>
                  <a:lnTo>
                    <a:pt x="656534" y="494275"/>
                  </a:lnTo>
                  <a:lnTo>
                    <a:pt x="656280" y="497362"/>
                  </a:lnTo>
                  <a:lnTo>
                    <a:pt x="660958" y="505341"/>
                  </a:lnTo>
                  <a:lnTo>
                    <a:pt x="662287" y="505837"/>
                  </a:lnTo>
                  <a:lnTo>
                    <a:pt x="663252" y="507310"/>
                  </a:lnTo>
                  <a:lnTo>
                    <a:pt x="663394" y="508118"/>
                  </a:lnTo>
                  <a:lnTo>
                    <a:pt x="663070" y="510676"/>
                  </a:lnTo>
                  <a:lnTo>
                    <a:pt x="661290" y="512787"/>
                  </a:lnTo>
                  <a:lnTo>
                    <a:pt x="659260" y="514625"/>
                  </a:lnTo>
                  <a:lnTo>
                    <a:pt x="656751" y="516429"/>
                  </a:lnTo>
                  <a:lnTo>
                    <a:pt x="652932" y="518136"/>
                  </a:lnTo>
                  <a:lnTo>
                    <a:pt x="651394" y="519140"/>
                  </a:lnTo>
                  <a:lnTo>
                    <a:pt x="647960" y="524838"/>
                  </a:lnTo>
                  <a:lnTo>
                    <a:pt x="647533" y="526112"/>
                  </a:lnTo>
                  <a:lnTo>
                    <a:pt x="647413" y="528414"/>
                  </a:lnTo>
                  <a:lnTo>
                    <a:pt x="646987" y="529783"/>
                  </a:lnTo>
                  <a:lnTo>
                    <a:pt x="646302" y="531076"/>
                  </a:lnTo>
                  <a:lnTo>
                    <a:pt x="645484" y="532305"/>
                  </a:lnTo>
                  <a:lnTo>
                    <a:pt x="644527" y="533319"/>
                  </a:lnTo>
                  <a:lnTo>
                    <a:pt x="643424" y="534001"/>
                  </a:lnTo>
                  <a:lnTo>
                    <a:pt x="641494" y="534775"/>
                  </a:lnTo>
                  <a:lnTo>
                    <a:pt x="640726" y="535331"/>
                  </a:lnTo>
                  <a:lnTo>
                    <a:pt x="635276" y="540557"/>
                  </a:lnTo>
                  <a:lnTo>
                    <a:pt x="634222" y="542304"/>
                  </a:lnTo>
                  <a:lnTo>
                    <a:pt x="633853" y="543964"/>
                  </a:lnTo>
                  <a:lnTo>
                    <a:pt x="633553" y="547397"/>
                  </a:lnTo>
                  <a:lnTo>
                    <a:pt x="633030" y="549088"/>
                  </a:lnTo>
                  <a:lnTo>
                    <a:pt x="629826" y="555726"/>
                  </a:lnTo>
                  <a:lnTo>
                    <a:pt x="629463" y="556726"/>
                  </a:lnTo>
                  <a:lnTo>
                    <a:pt x="628830" y="559780"/>
                  </a:lnTo>
                  <a:lnTo>
                    <a:pt x="628361" y="560608"/>
                  </a:lnTo>
                  <a:lnTo>
                    <a:pt x="621025" y="567230"/>
                  </a:lnTo>
                  <a:lnTo>
                    <a:pt x="619228" y="569648"/>
                  </a:lnTo>
                  <a:lnTo>
                    <a:pt x="618469" y="570347"/>
                  </a:lnTo>
                  <a:lnTo>
                    <a:pt x="615758" y="571675"/>
                  </a:lnTo>
                  <a:lnTo>
                    <a:pt x="614935" y="572249"/>
                  </a:lnTo>
                  <a:lnTo>
                    <a:pt x="612433" y="575003"/>
                  </a:lnTo>
                  <a:lnTo>
                    <a:pt x="611390" y="575710"/>
                  </a:lnTo>
                  <a:lnTo>
                    <a:pt x="610306" y="576067"/>
                  </a:lnTo>
                  <a:lnTo>
                    <a:pt x="608063" y="576418"/>
                  </a:lnTo>
                  <a:lnTo>
                    <a:pt x="606962" y="576780"/>
                  </a:lnTo>
                  <a:lnTo>
                    <a:pt x="605041" y="578004"/>
                  </a:lnTo>
                  <a:lnTo>
                    <a:pt x="601528" y="580866"/>
                  </a:lnTo>
                  <a:lnTo>
                    <a:pt x="595663" y="583201"/>
                  </a:lnTo>
                  <a:lnTo>
                    <a:pt x="594015" y="584210"/>
                  </a:lnTo>
                  <a:lnTo>
                    <a:pt x="590630" y="587162"/>
                  </a:lnTo>
                  <a:lnTo>
                    <a:pt x="580708" y="593225"/>
                  </a:lnTo>
                  <a:lnTo>
                    <a:pt x="580050" y="593771"/>
                  </a:lnTo>
                  <a:lnTo>
                    <a:pt x="579537" y="594488"/>
                  </a:lnTo>
                  <a:lnTo>
                    <a:pt x="578502" y="597289"/>
                  </a:lnTo>
                  <a:lnTo>
                    <a:pt x="577983" y="597911"/>
                  </a:lnTo>
                  <a:lnTo>
                    <a:pt x="569843" y="602011"/>
                  </a:lnTo>
                  <a:lnTo>
                    <a:pt x="567941" y="602654"/>
                  </a:lnTo>
                  <a:lnTo>
                    <a:pt x="566312" y="602631"/>
                  </a:lnTo>
                  <a:lnTo>
                    <a:pt x="565405" y="601918"/>
                  </a:lnTo>
                  <a:lnTo>
                    <a:pt x="564730" y="602405"/>
                  </a:lnTo>
                  <a:lnTo>
                    <a:pt x="562598" y="605488"/>
                  </a:lnTo>
                  <a:lnTo>
                    <a:pt x="560920" y="609289"/>
                  </a:lnTo>
                  <a:lnTo>
                    <a:pt x="559937" y="610455"/>
                  </a:lnTo>
                  <a:lnTo>
                    <a:pt x="558937" y="610832"/>
                  </a:lnTo>
                  <a:lnTo>
                    <a:pt x="557472" y="611188"/>
                  </a:lnTo>
                  <a:lnTo>
                    <a:pt x="556152" y="611680"/>
                  </a:lnTo>
                  <a:lnTo>
                    <a:pt x="555583" y="612451"/>
                  </a:lnTo>
                  <a:lnTo>
                    <a:pt x="549752" y="623977"/>
                  </a:lnTo>
                  <a:lnTo>
                    <a:pt x="546932" y="627555"/>
                  </a:lnTo>
                  <a:lnTo>
                    <a:pt x="543556" y="630508"/>
                  </a:lnTo>
                  <a:lnTo>
                    <a:pt x="510496" y="645657"/>
                  </a:lnTo>
                  <a:lnTo>
                    <a:pt x="502771" y="650521"/>
                  </a:lnTo>
                  <a:lnTo>
                    <a:pt x="499393" y="654027"/>
                  </a:lnTo>
                  <a:lnTo>
                    <a:pt x="498151" y="656068"/>
                  </a:lnTo>
                  <a:lnTo>
                    <a:pt x="495482" y="663169"/>
                  </a:lnTo>
                  <a:lnTo>
                    <a:pt x="494445" y="667490"/>
                  </a:lnTo>
                  <a:lnTo>
                    <a:pt x="493697" y="677489"/>
                  </a:lnTo>
                  <a:lnTo>
                    <a:pt x="492108" y="682053"/>
                  </a:lnTo>
                  <a:lnTo>
                    <a:pt x="490109" y="686289"/>
                  </a:lnTo>
                  <a:lnTo>
                    <a:pt x="487140" y="695100"/>
                  </a:lnTo>
                  <a:lnTo>
                    <a:pt x="485097" y="699479"/>
                  </a:lnTo>
                  <a:lnTo>
                    <a:pt x="482103" y="703150"/>
                  </a:lnTo>
                  <a:lnTo>
                    <a:pt x="470694" y="710711"/>
                  </a:lnTo>
                  <a:lnTo>
                    <a:pt x="461692" y="714488"/>
                  </a:lnTo>
                  <a:lnTo>
                    <a:pt x="459553" y="716737"/>
                  </a:lnTo>
                  <a:lnTo>
                    <a:pt x="459134" y="717801"/>
                  </a:lnTo>
                  <a:lnTo>
                    <a:pt x="459274" y="721911"/>
                  </a:lnTo>
                  <a:lnTo>
                    <a:pt x="454668" y="739029"/>
                  </a:lnTo>
                  <a:lnTo>
                    <a:pt x="453817" y="746016"/>
                  </a:lnTo>
                  <a:lnTo>
                    <a:pt x="450639" y="754898"/>
                  </a:lnTo>
                  <a:lnTo>
                    <a:pt x="449697" y="759716"/>
                  </a:lnTo>
                  <a:lnTo>
                    <a:pt x="449716" y="769958"/>
                  </a:lnTo>
                  <a:lnTo>
                    <a:pt x="448960" y="774988"/>
                  </a:lnTo>
                  <a:lnTo>
                    <a:pt x="446745" y="777167"/>
                  </a:lnTo>
                  <a:lnTo>
                    <a:pt x="438454" y="781598"/>
                  </a:lnTo>
                  <a:lnTo>
                    <a:pt x="437623" y="783000"/>
                  </a:lnTo>
                  <a:lnTo>
                    <a:pt x="435629" y="784530"/>
                  </a:lnTo>
                  <a:lnTo>
                    <a:pt x="431346" y="786856"/>
                  </a:lnTo>
                  <a:lnTo>
                    <a:pt x="428372" y="785297"/>
                  </a:lnTo>
                  <a:lnTo>
                    <a:pt x="418327" y="779489"/>
                  </a:lnTo>
                  <a:lnTo>
                    <a:pt x="412326" y="771427"/>
                  </a:lnTo>
                  <a:lnTo>
                    <a:pt x="410153" y="769867"/>
                  </a:lnTo>
                  <a:lnTo>
                    <a:pt x="392029" y="759939"/>
                  </a:lnTo>
                  <a:lnTo>
                    <a:pt x="389191" y="759212"/>
                  </a:lnTo>
                  <a:lnTo>
                    <a:pt x="387581" y="760045"/>
                  </a:lnTo>
                  <a:lnTo>
                    <a:pt x="384975" y="762987"/>
                  </a:lnTo>
                  <a:lnTo>
                    <a:pt x="383191" y="763990"/>
                  </a:lnTo>
                  <a:lnTo>
                    <a:pt x="369480" y="769031"/>
                  </a:lnTo>
                  <a:lnTo>
                    <a:pt x="362744" y="773009"/>
                  </a:lnTo>
                  <a:lnTo>
                    <a:pt x="361404" y="774458"/>
                  </a:lnTo>
                  <a:lnTo>
                    <a:pt x="359162" y="777587"/>
                  </a:lnTo>
                  <a:lnTo>
                    <a:pt x="357400" y="778687"/>
                  </a:lnTo>
                  <a:lnTo>
                    <a:pt x="355566" y="779017"/>
                  </a:lnTo>
                  <a:lnTo>
                    <a:pt x="352028" y="779234"/>
                  </a:lnTo>
                  <a:lnTo>
                    <a:pt x="350259" y="780121"/>
                  </a:lnTo>
                  <a:lnTo>
                    <a:pt x="347026" y="781154"/>
                  </a:lnTo>
                  <a:lnTo>
                    <a:pt x="340338" y="781216"/>
                  </a:lnTo>
                  <a:lnTo>
                    <a:pt x="337675" y="782632"/>
                  </a:lnTo>
                  <a:lnTo>
                    <a:pt x="337676" y="782656"/>
                  </a:lnTo>
                  <a:lnTo>
                    <a:pt x="337662" y="782656"/>
                  </a:lnTo>
                  <a:lnTo>
                    <a:pt x="337654" y="782656"/>
                  </a:lnTo>
                  <a:lnTo>
                    <a:pt x="334089" y="784588"/>
                  </a:lnTo>
                  <a:lnTo>
                    <a:pt x="330354" y="784967"/>
                  </a:lnTo>
                  <a:lnTo>
                    <a:pt x="326535" y="784255"/>
                  </a:lnTo>
                  <a:lnTo>
                    <a:pt x="322747" y="782937"/>
                  </a:lnTo>
                  <a:lnTo>
                    <a:pt x="322741" y="782937"/>
                  </a:lnTo>
                  <a:lnTo>
                    <a:pt x="322725" y="782925"/>
                  </a:lnTo>
                  <a:lnTo>
                    <a:pt x="322714" y="782926"/>
                  </a:lnTo>
                  <a:lnTo>
                    <a:pt x="322708" y="782914"/>
                  </a:lnTo>
                  <a:lnTo>
                    <a:pt x="319348" y="782254"/>
                  </a:lnTo>
                  <a:lnTo>
                    <a:pt x="312695" y="781872"/>
                  </a:lnTo>
                  <a:lnTo>
                    <a:pt x="309398" y="780463"/>
                  </a:lnTo>
                  <a:lnTo>
                    <a:pt x="306940" y="777945"/>
                  </a:lnTo>
                  <a:lnTo>
                    <a:pt x="305858" y="774983"/>
                  </a:lnTo>
                  <a:lnTo>
                    <a:pt x="303687" y="752815"/>
                  </a:lnTo>
                  <a:lnTo>
                    <a:pt x="301211" y="745707"/>
                  </a:lnTo>
                  <a:lnTo>
                    <a:pt x="296385" y="740764"/>
                  </a:lnTo>
                  <a:lnTo>
                    <a:pt x="294271" y="737823"/>
                  </a:lnTo>
                  <a:lnTo>
                    <a:pt x="293815" y="733979"/>
                  </a:lnTo>
                  <a:lnTo>
                    <a:pt x="293795" y="729842"/>
                  </a:lnTo>
                  <a:lnTo>
                    <a:pt x="293707" y="729433"/>
                  </a:lnTo>
                  <a:lnTo>
                    <a:pt x="292970" y="726006"/>
                  </a:lnTo>
                  <a:lnTo>
                    <a:pt x="292595" y="722019"/>
                  </a:lnTo>
                  <a:lnTo>
                    <a:pt x="295284" y="715567"/>
                  </a:lnTo>
                  <a:lnTo>
                    <a:pt x="295372" y="712021"/>
                  </a:lnTo>
                  <a:lnTo>
                    <a:pt x="294148" y="709870"/>
                  </a:lnTo>
                  <a:lnTo>
                    <a:pt x="290798" y="706466"/>
                  </a:lnTo>
                  <a:lnTo>
                    <a:pt x="290034" y="703900"/>
                  </a:lnTo>
                  <a:lnTo>
                    <a:pt x="290319" y="701992"/>
                  </a:lnTo>
                  <a:lnTo>
                    <a:pt x="292664" y="696711"/>
                  </a:lnTo>
                  <a:lnTo>
                    <a:pt x="292659" y="694785"/>
                  </a:lnTo>
                  <a:lnTo>
                    <a:pt x="290110" y="686273"/>
                  </a:lnTo>
                  <a:lnTo>
                    <a:pt x="289689" y="685271"/>
                  </a:lnTo>
                  <a:lnTo>
                    <a:pt x="286687" y="683513"/>
                  </a:lnTo>
                  <a:lnTo>
                    <a:pt x="285508" y="682038"/>
                  </a:lnTo>
                  <a:lnTo>
                    <a:pt x="285379" y="680138"/>
                  </a:lnTo>
                  <a:lnTo>
                    <a:pt x="285792" y="675931"/>
                  </a:lnTo>
                  <a:lnTo>
                    <a:pt x="285154" y="673696"/>
                  </a:lnTo>
                  <a:lnTo>
                    <a:pt x="283962" y="671948"/>
                  </a:lnTo>
                  <a:lnTo>
                    <a:pt x="281074" y="668737"/>
                  </a:lnTo>
                  <a:lnTo>
                    <a:pt x="280792" y="666792"/>
                  </a:lnTo>
                  <a:lnTo>
                    <a:pt x="281290" y="662903"/>
                  </a:lnTo>
                  <a:lnTo>
                    <a:pt x="281243" y="660918"/>
                  </a:lnTo>
                  <a:lnTo>
                    <a:pt x="278641" y="652097"/>
                  </a:lnTo>
                  <a:lnTo>
                    <a:pt x="278270" y="647798"/>
                  </a:lnTo>
                  <a:lnTo>
                    <a:pt x="279572" y="644274"/>
                  </a:lnTo>
                  <a:lnTo>
                    <a:pt x="281333" y="640906"/>
                  </a:lnTo>
                  <a:lnTo>
                    <a:pt x="282327" y="637055"/>
                  </a:lnTo>
                  <a:lnTo>
                    <a:pt x="282210" y="636046"/>
                  </a:lnTo>
                  <a:lnTo>
                    <a:pt x="281471" y="634205"/>
                  </a:lnTo>
                  <a:lnTo>
                    <a:pt x="281219" y="633211"/>
                  </a:lnTo>
                  <a:lnTo>
                    <a:pt x="281276" y="632234"/>
                  </a:lnTo>
                  <a:lnTo>
                    <a:pt x="281814" y="630319"/>
                  </a:lnTo>
                  <a:lnTo>
                    <a:pt x="281902" y="629425"/>
                  </a:lnTo>
                  <a:lnTo>
                    <a:pt x="281499" y="627054"/>
                  </a:lnTo>
                  <a:lnTo>
                    <a:pt x="280662" y="625703"/>
                  </a:lnTo>
                  <a:lnTo>
                    <a:pt x="279237" y="624899"/>
                  </a:lnTo>
                  <a:lnTo>
                    <a:pt x="277049" y="624159"/>
                  </a:lnTo>
                  <a:lnTo>
                    <a:pt x="273453" y="622259"/>
                  </a:lnTo>
                  <a:lnTo>
                    <a:pt x="270599" y="619332"/>
                  </a:lnTo>
                  <a:lnTo>
                    <a:pt x="268652" y="615637"/>
                  </a:lnTo>
                  <a:lnTo>
                    <a:pt x="267791" y="611478"/>
                  </a:lnTo>
                  <a:lnTo>
                    <a:pt x="267185" y="601745"/>
                  </a:lnTo>
                  <a:lnTo>
                    <a:pt x="266187" y="598970"/>
                  </a:lnTo>
                  <a:lnTo>
                    <a:pt x="265095" y="597779"/>
                  </a:lnTo>
                  <a:lnTo>
                    <a:pt x="260670" y="594612"/>
                  </a:lnTo>
                  <a:lnTo>
                    <a:pt x="255104" y="587412"/>
                  </a:lnTo>
                  <a:lnTo>
                    <a:pt x="253995" y="589817"/>
                  </a:lnTo>
                  <a:lnTo>
                    <a:pt x="253763" y="590643"/>
                  </a:lnTo>
                  <a:lnTo>
                    <a:pt x="251748" y="589473"/>
                  </a:lnTo>
                  <a:lnTo>
                    <a:pt x="245071" y="588988"/>
                  </a:lnTo>
                  <a:lnTo>
                    <a:pt x="243380" y="588169"/>
                  </a:lnTo>
                  <a:lnTo>
                    <a:pt x="241811" y="586978"/>
                  </a:lnTo>
                  <a:lnTo>
                    <a:pt x="240367" y="586319"/>
                  </a:lnTo>
                  <a:lnTo>
                    <a:pt x="239021" y="587111"/>
                  </a:lnTo>
                  <a:lnTo>
                    <a:pt x="237604" y="587548"/>
                  </a:lnTo>
                  <a:lnTo>
                    <a:pt x="219189" y="587040"/>
                  </a:lnTo>
                  <a:lnTo>
                    <a:pt x="217309" y="586631"/>
                  </a:lnTo>
                  <a:lnTo>
                    <a:pt x="215430" y="585520"/>
                  </a:lnTo>
                  <a:lnTo>
                    <a:pt x="212182" y="582513"/>
                  </a:lnTo>
                  <a:lnTo>
                    <a:pt x="206117" y="579097"/>
                  </a:lnTo>
                  <a:lnTo>
                    <a:pt x="202764" y="576035"/>
                  </a:lnTo>
                  <a:lnTo>
                    <a:pt x="200136" y="572288"/>
                  </a:lnTo>
                  <a:lnTo>
                    <a:pt x="197097" y="565325"/>
                  </a:lnTo>
                  <a:lnTo>
                    <a:pt x="195955" y="564150"/>
                  </a:lnTo>
                  <a:lnTo>
                    <a:pt x="194435" y="564032"/>
                  </a:lnTo>
                  <a:lnTo>
                    <a:pt x="186770" y="565613"/>
                  </a:lnTo>
                  <a:lnTo>
                    <a:pt x="184918" y="566218"/>
                  </a:lnTo>
                  <a:lnTo>
                    <a:pt x="183842" y="567221"/>
                  </a:lnTo>
                  <a:lnTo>
                    <a:pt x="182908" y="568304"/>
                  </a:lnTo>
                  <a:lnTo>
                    <a:pt x="181346" y="570760"/>
                  </a:lnTo>
                  <a:lnTo>
                    <a:pt x="181036" y="571482"/>
                  </a:lnTo>
                  <a:lnTo>
                    <a:pt x="180502" y="573317"/>
                  </a:lnTo>
                  <a:lnTo>
                    <a:pt x="180152" y="573826"/>
                  </a:lnTo>
                  <a:lnTo>
                    <a:pt x="179385" y="574250"/>
                  </a:lnTo>
                  <a:lnTo>
                    <a:pt x="179115" y="574530"/>
                  </a:lnTo>
                  <a:lnTo>
                    <a:pt x="177392" y="577824"/>
                  </a:lnTo>
                  <a:lnTo>
                    <a:pt x="176280" y="579114"/>
                  </a:lnTo>
                  <a:lnTo>
                    <a:pt x="172790" y="581881"/>
                  </a:lnTo>
                  <a:lnTo>
                    <a:pt x="171947" y="582307"/>
                  </a:lnTo>
                  <a:lnTo>
                    <a:pt x="170765" y="582694"/>
                  </a:lnTo>
                  <a:lnTo>
                    <a:pt x="170108" y="583402"/>
                  </a:lnTo>
                  <a:lnTo>
                    <a:pt x="171303" y="585455"/>
                  </a:lnTo>
                  <a:lnTo>
                    <a:pt x="170832" y="586396"/>
                  </a:lnTo>
                  <a:lnTo>
                    <a:pt x="169135" y="586034"/>
                  </a:lnTo>
                  <a:lnTo>
                    <a:pt x="165365" y="581928"/>
                  </a:lnTo>
                  <a:lnTo>
                    <a:pt x="163543" y="581046"/>
                  </a:lnTo>
                  <a:lnTo>
                    <a:pt x="163006" y="581524"/>
                  </a:lnTo>
                  <a:lnTo>
                    <a:pt x="162216" y="583616"/>
                  </a:lnTo>
                  <a:lnTo>
                    <a:pt x="161743" y="584390"/>
                  </a:lnTo>
                  <a:lnTo>
                    <a:pt x="160662" y="585145"/>
                  </a:lnTo>
                  <a:lnTo>
                    <a:pt x="160434" y="584924"/>
                  </a:lnTo>
                  <a:lnTo>
                    <a:pt x="160291" y="584416"/>
                  </a:lnTo>
                  <a:lnTo>
                    <a:pt x="159477" y="584283"/>
                  </a:lnTo>
                  <a:lnTo>
                    <a:pt x="156024" y="585432"/>
                  </a:lnTo>
                  <a:lnTo>
                    <a:pt x="155218" y="585537"/>
                  </a:lnTo>
                  <a:lnTo>
                    <a:pt x="153735" y="585052"/>
                  </a:lnTo>
                  <a:lnTo>
                    <a:pt x="153354" y="585252"/>
                  </a:lnTo>
                  <a:lnTo>
                    <a:pt x="153246" y="586005"/>
                  </a:lnTo>
                  <a:lnTo>
                    <a:pt x="152585" y="587094"/>
                  </a:lnTo>
                  <a:lnTo>
                    <a:pt x="150197" y="589870"/>
                  </a:lnTo>
                  <a:lnTo>
                    <a:pt x="150195" y="589872"/>
                  </a:lnTo>
                  <a:lnTo>
                    <a:pt x="148800" y="590385"/>
                  </a:lnTo>
                  <a:lnTo>
                    <a:pt x="146280" y="590083"/>
                  </a:lnTo>
                  <a:lnTo>
                    <a:pt x="145999" y="588626"/>
                  </a:lnTo>
                  <a:lnTo>
                    <a:pt x="144805" y="585776"/>
                  </a:lnTo>
                  <a:lnTo>
                    <a:pt x="143500" y="584049"/>
                  </a:lnTo>
                  <a:lnTo>
                    <a:pt x="142411" y="587066"/>
                  </a:lnTo>
                  <a:lnTo>
                    <a:pt x="141325" y="587036"/>
                  </a:lnTo>
                  <a:lnTo>
                    <a:pt x="139407" y="586123"/>
                  </a:lnTo>
                  <a:lnTo>
                    <a:pt x="138389" y="586103"/>
                  </a:lnTo>
                  <a:lnTo>
                    <a:pt x="137494" y="586270"/>
                  </a:lnTo>
                  <a:lnTo>
                    <a:pt x="136949" y="585832"/>
                  </a:lnTo>
                  <a:lnTo>
                    <a:pt x="136987" y="583985"/>
                  </a:lnTo>
                  <a:lnTo>
                    <a:pt x="135821" y="584802"/>
                  </a:lnTo>
                  <a:lnTo>
                    <a:pt x="134671" y="584798"/>
                  </a:lnTo>
                  <a:lnTo>
                    <a:pt x="132002" y="584001"/>
                  </a:lnTo>
                  <a:lnTo>
                    <a:pt x="130245" y="584192"/>
                  </a:lnTo>
                  <a:lnTo>
                    <a:pt x="126835" y="584011"/>
                  </a:lnTo>
                  <a:lnTo>
                    <a:pt x="125549" y="584392"/>
                  </a:lnTo>
                  <a:lnTo>
                    <a:pt x="124749" y="584748"/>
                  </a:lnTo>
                  <a:lnTo>
                    <a:pt x="124123" y="584706"/>
                  </a:lnTo>
                  <a:lnTo>
                    <a:pt x="123509" y="584532"/>
                  </a:lnTo>
                  <a:lnTo>
                    <a:pt x="121604" y="584251"/>
                  </a:lnTo>
                  <a:lnTo>
                    <a:pt x="121074" y="583789"/>
                  </a:lnTo>
                  <a:lnTo>
                    <a:pt x="120913" y="583294"/>
                  </a:lnTo>
                  <a:lnTo>
                    <a:pt x="120860" y="583045"/>
                  </a:lnTo>
                  <a:lnTo>
                    <a:pt x="119866" y="582572"/>
                  </a:lnTo>
                  <a:lnTo>
                    <a:pt x="116621" y="581448"/>
                  </a:lnTo>
                  <a:lnTo>
                    <a:pt x="114878" y="581234"/>
                  </a:lnTo>
                  <a:lnTo>
                    <a:pt x="114079" y="581448"/>
                  </a:lnTo>
                  <a:lnTo>
                    <a:pt x="113485" y="581869"/>
                  </a:lnTo>
                  <a:lnTo>
                    <a:pt x="112817" y="582198"/>
                  </a:lnTo>
                  <a:lnTo>
                    <a:pt x="111792" y="582143"/>
                  </a:lnTo>
                  <a:lnTo>
                    <a:pt x="111036" y="581545"/>
                  </a:lnTo>
                  <a:lnTo>
                    <a:pt x="110648" y="579781"/>
                  </a:lnTo>
                  <a:lnTo>
                    <a:pt x="110169" y="579342"/>
                  </a:lnTo>
                  <a:lnTo>
                    <a:pt x="108718" y="579740"/>
                  </a:lnTo>
                  <a:lnTo>
                    <a:pt x="106129" y="582041"/>
                  </a:lnTo>
                  <a:lnTo>
                    <a:pt x="104088" y="582469"/>
                  </a:lnTo>
                  <a:lnTo>
                    <a:pt x="99276" y="581439"/>
                  </a:lnTo>
                  <a:lnTo>
                    <a:pt x="97619" y="581343"/>
                  </a:lnTo>
                  <a:lnTo>
                    <a:pt x="97494" y="581693"/>
                  </a:lnTo>
                  <a:lnTo>
                    <a:pt x="97332" y="582424"/>
                  </a:lnTo>
                  <a:lnTo>
                    <a:pt x="96807" y="583047"/>
                  </a:lnTo>
                  <a:lnTo>
                    <a:pt x="95599" y="583105"/>
                  </a:lnTo>
                  <a:lnTo>
                    <a:pt x="93920" y="582225"/>
                  </a:lnTo>
                  <a:lnTo>
                    <a:pt x="93018" y="582036"/>
                  </a:lnTo>
                  <a:lnTo>
                    <a:pt x="92656" y="582750"/>
                  </a:lnTo>
                  <a:lnTo>
                    <a:pt x="91977" y="582758"/>
                  </a:lnTo>
                  <a:lnTo>
                    <a:pt x="88384" y="580623"/>
                  </a:lnTo>
                  <a:lnTo>
                    <a:pt x="86822" y="580073"/>
                  </a:lnTo>
                  <a:lnTo>
                    <a:pt x="85654" y="580024"/>
                  </a:lnTo>
                  <a:lnTo>
                    <a:pt x="83402" y="579220"/>
                  </a:lnTo>
                  <a:lnTo>
                    <a:pt x="82491" y="579235"/>
                  </a:lnTo>
                  <a:lnTo>
                    <a:pt x="78391" y="580333"/>
                  </a:lnTo>
                  <a:lnTo>
                    <a:pt x="75829" y="578754"/>
                  </a:lnTo>
                  <a:lnTo>
                    <a:pt x="74993" y="578445"/>
                  </a:lnTo>
                  <a:lnTo>
                    <a:pt x="73663" y="578342"/>
                  </a:lnTo>
                  <a:lnTo>
                    <a:pt x="73105" y="578513"/>
                  </a:lnTo>
                  <a:lnTo>
                    <a:pt x="72686" y="578847"/>
                  </a:lnTo>
                  <a:lnTo>
                    <a:pt x="71767" y="579256"/>
                  </a:lnTo>
                  <a:lnTo>
                    <a:pt x="69219" y="579714"/>
                  </a:lnTo>
                  <a:lnTo>
                    <a:pt x="67347" y="579306"/>
                  </a:lnTo>
                  <a:lnTo>
                    <a:pt x="65893" y="577980"/>
                  </a:lnTo>
                  <a:lnTo>
                    <a:pt x="64551" y="575650"/>
                  </a:lnTo>
                  <a:lnTo>
                    <a:pt x="62715" y="571094"/>
                  </a:lnTo>
                  <a:lnTo>
                    <a:pt x="61715" y="570672"/>
                  </a:lnTo>
                  <a:lnTo>
                    <a:pt x="60960" y="570898"/>
                  </a:lnTo>
                  <a:lnTo>
                    <a:pt x="60155" y="571387"/>
                  </a:lnTo>
                  <a:lnTo>
                    <a:pt x="58980" y="571756"/>
                  </a:lnTo>
                  <a:lnTo>
                    <a:pt x="56805" y="571727"/>
                  </a:lnTo>
                  <a:lnTo>
                    <a:pt x="55364" y="571342"/>
                  </a:lnTo>
                  <a:lnTo>
                    <a:pt x="53961" y="571266"/>
                  </a:lnTo>
                  <a:lnTo>
                    <a:pt x="51871" y="572129"/>
                  </a:lnTo>
                  <a:lnTo>
                    <a:pt x="51435" y="572154"/>
                  </a:lnTo>
                  <a:lnTo>
                    <a:pt x="50387" y="571805"/>
                  </a:lnTo>
                  <a:lnTo>
                    <a:pt x="49991" y="571853"/>
                  </a:lnTo>
                  <a:lnTo>
                    <a:pt x="49796" y="572253"/>
                  </a:lnTo>
                  <a:lnTo>
                    <a:pt x="49629" y="572937"/>
                  </a:lnTo>
                  <a:lnTo>
                    <a:pt x="49613" y="573545"/>
                  </a:lnTo>
                  <a:lnTo>
                    <a:pt x="49875" y="573728"/>
                  </a:lnTo>
                  <a:lnTo>
                    <a:pt x="48607" y="574422"/>
                  </a:lnTo>
                  <a:lnTo>
                    <a:pt x="47779" y="574603"/>
                  </a:lnTo>
                  <a:lnTo>
                    <a:pt x="46681" y="574363"/>
                  </a:lnTo>
                  <a:lnTo>
                    <a:pt x="45580" y="574362"/>
                  </a:lnTo>
                  <a:lnTo>
                    <a:pt x="43925" y="575891"/>
                  </a:lnTo>
                  <a:lnTo>
                    <a:pt x="42644" y="576228"/>
                  </a:lnTo>
                  <a:lnTo>
                    <a:pt x="42115" y="575851"/>
                  </a:lnTo>
                  <a:lnTo>
                    <a:pt x="40538" y="574233"/>
                  </a:lnTo>
                  <a:lnTo>
                    <a:pt x="39606" y="573726"/>
                  </a:lnTo>
                  <a:lnTo>
                    <a:pt x="38881" y="573856"/>
                  </a:lnTo>
                  <a:lnTo>
                    <a:pt x="37061" y="574700"/>
                  </a:lnTo>
                  <a:lnTo>
                    <a:pt x="35913" y="574736"/>
                  </a:lnTo>
                  <a:lnTo>
                    <a:pt x="32259" y="573637"/>
                  </a:lnTo>
                  <a:lnTo>
                    <a:pt x="30872" y="572251"/>
                  </a:lnTo>
                  <a:lnTo>
                    <a:pt x="29844" y="570448"/>
                  </a:lnTo>
                  <a:lnTo>
                    <a:pt x="28578" y="569464"/>
                  </a:lnTo>
                  <a:lnTo>
                    <a:pt x="28548" y="569449"/>
                  </a:lnTo>
                  <a:lnTo>
                    <a:pt x="27116" y="568735"/>
                  </a:lnTo>
                  <a:lnTo>
                    <a:pt x="26881" y="567552"/>
                  </a:lnTo>
                  <a:lnTo>
                    <a:pt x="26774" y="565815"/>
                  </a:lnTo>
                  <a:lnTo>
                    <a:pt x="26878" y="564227"/>
                  </a:lnTo>
                  <a:lnTo>
                    <a:pt x="28962" y="557403"/>
                  </a:lnTo>
                  <a:lnTo>
                    <a:pt x="29156" y="556277"/>
                  </a:lnTo>
                  <a:lnTo>
                    <a:pt x="30122" y="555233"/>
                  </a:lnTo>
                  <a:lnTo>
                    <a:pt x="32433" y="550453"/>
                  </a:lnTo>
                  <a:lnTo>
                    <a:pt x="32864" y="549009"/>
                  </a:lnTo>
                  <a:lnTo>
                    <a:pt x="31970" y="546379"/>
                  </a:lnTo>
                  <a:lnTo>
                    <a:pt x="30408" y="544534"/>
                  </a:lnTo>
                  <a:lnTo>
                    <a:pt x="29353" y="542910"/>
                  </a:lnTo>
                  <a:lnTo>
                    <a:pt x="30023" y="540899"/>
                  </a:lnTo>
                  <a:lnTo>
                    <a:pt x="31342" y="538343"/>
                  </a:lnTo>
                  <a:lnTo>
                    <a:pt x="31356" y="536137"/>
                  </a:lnTo>
                  <a:lnTo>
                    <a:pt x="30882" y="534043"/>
                  </a:lnTo>
                  <a:lnTo>
                    <a:pt x="30735" y="531819"/>
                  </a:lnTo>
                  <a:lnTo>
                    <a:pt x="35090" y="523970"/>
                  </a:lnTo>
                  <a:lnTo>
                    <a:pt x="34455" y="522893"/>
                  </a:lnTo>
                  <a:lnTo>
                    <a:pt x="33287" y="522251"/>
                  </a:lnTo>
                  <a:lnTo>
                    <a:pt x="31878" y="520638"/>
                  </a:lnTo>
                  <a:lnTo>
                    <a:pt x="30674" y="518602"/>
                  </a:lnTo>
                  <a:lnTo>
                    <a:pt x="30150" y="516664"/>
                  </a:lnTo>
                  <a:lnTo>
                    <a:pt x="30811" y="514676"/>
                  </a:lnTo>
                  <a:lnTo>
                    <a:pt x="32085" y="512014"/>
                  </a:lnTo>
                  <a:lnTo>
                    <a:pt x="32773" y="509692"/>
                  </a:lnTo>
                  <a:lnTo>
                    <a:pt x="31715" y="508736"/>
                  </a:lnTo>
                  <a:lnTo>
                    <a:pt x="29732" y="507964"/>
                  </a:lnTo>
                  <a:lnTo>
                    <a:pt x="28761" y="505956"/>
                  </a:lnTo>
                  <a:lnTo>
                    <a:pt x="28552" y="503400"/>
                  </a:lnTo>
                  <a:lnTo>
                    <a:pt x="28875" y="500958"/>
                  </a:lnTo>
                  <a:lnTo>
                    <a:pt x="30372" y="496977"/>
                  </a:lnTo>
                  <a:lnTo>
                    <a:pt x="37103" y="485669"/>
                  </a:lnTo>
                  <a:lnTo>
                    <a:pt x="37822" y="482631"/>
                  </a:lnTo>
                  <a:lnTo>
                    <a:pt x="36625" y="481536"/>
                  </a:lnTo>
                  <a:lnTo>
                    <a:pt x="34884" y="481065"/>
                  </a:lnTo>
                  <a:lnTo>
                    <a:pt x="33945" y="479890"/>
                  </a:lnTo>
                  <a:lnTo>
                    <a:pt x="33599" y="479257"/>
                  </a:lnTo>
                  <a:lnTo>
                    <a:pt x="32899" y="478671"/>
                  </a:lnTo>
                  <a:lnTo>
                    <a:pt x="32332" y="477806"/>
                  </a:lnTo>
                  <a:lnTo>
                    <a:pt x="32344" y="476363"/>
                  </a:lnTo>
                  <a:lnTo>
                    <a:pt x="32877" y="475453"/>
                  </a:lnTo>
                  <a:lnTo>
                    <a:pt x="35836" y="473108"/>
                  </a:lnTo>
                  <a:lnTo>
                    <a:pt x="38155" y="469412"/>
                  </a:lnTo>
                  <a:lnTo>
                    <a:pt x="39468" y="464484"/>
                  </a:lnTo>
                  <a:lnTo>
                    <a:pt x="39706" y="459076"/>
                  </a:lnTo>
                  <a:lnTo>
                    <a:pt x="38854" y="453964"/>
                  </a:lnTo>
                  <a:lnTo>
                    <a:pt x="37033" y="450503"/>
                  </a:lnTo>
                  <a:lnTo>
                    <a:pt x="36894" y="448874"/>
                  </a:lnTo>
                  <a:lnTo>
                    <a:pt x="39641" y="444259"/>
                  </a:lnTo>
                  <a:lnTo>
                    <a:pt x="40550" y="441560"/>
                  </a:lnTo>
                  <a:lnTo>
                    <a:pt x="40290" y="439052"/>
                  </a:lnTo>
                  <a:lnTo>
                    <a:pt x="38240" y="437375"/>
                  </a:lnTo>
                  <a:lnTo>
                    <a:pt x="37852" y="439401"/>
                  </a:lnTo>
                  <a:lnTo>
                    <a:pt x="37129" y="439424"/>
                  </a:lnTo>
                  <a:lnTo>
                    <a:pt x="34564" y="436820"/>
                  </a:lnTo>
                  <a:lnTo>
                    <a:pt x="32001" y="434836"/>
                  </a:lnTo>
                  <a:lnTo>
                    <a:pt x="31455" y="434853"/>
                  </a:lnTo>
                  <a:lnTo>
                    <a:pt x="31116" y="434578"/>
                  </a:lnTo>
                  <a:lnTo>
                    <a:pt x="30368" y="434386"/>
                  </a:lnTo>
                  <a:lnTo>
                    <a:pt x="29612" y="433849"/>
                  </a:lnTo>
                  <a:lnTo>
                    <a:pt x="29229" y="432561"/>
                  </a:lnTo>
                  <a:lnTo>
                    <a:pt x="30171" y="431054"/>
                  </a:lnTo>
                  <a:lnTo>
                    <a:pt x="34527" y="428439"/>
                  </a:lnTo>
                  <a:lnTo>
                    <a:pt x="35591" y="427214"/>
                  </a:lnTo>
                  <a:lnTo>
                    <a:pt x="35241" y="425138"/>
                  </a:lnTo>
                  <a:lnTo>
                    <a:pt x="33985" y="423424"/>
                  </a:lnTo>
                  <a:lnTo>
                    <a:pt x="32113" y="422265"/>
                  </a:lnTo>
                  <a:lnTo>
                    <a:pt x="29902" y="421880"/>
                  </a:lnTo>
                  <a:lnTo>
                    <a:pt x="27097" y="421705"/>
                  </a:lnTo>
                  <a:lnTo>
                    <a:pt x="26375" y="421024"/>
                  </a:lnTo>
                  <a:lnTo>
                    <a:pt x="27127" y="419963"/>
                  </a:lnTo>
                  <a:lnTo>
                    <a:pt x="28714" y="418698"/>
                  </a:lnTo>
                  <a:lnTo>
                    <a:pt x="29877" y="417290"/>
                  </a:lnTo>
                  <a:lnTo>
                    <a:pt x="30705" y="416621"/>
                  </a:lnTo>
                  <a:lnTo>
                    <a:pt x="33033" y="416060"/>
                  </a:lnTo>
                  <a:lnTo>
                    <a:pt x="34276" y="415450"/>
                  </a:lnTo>
                  <a:lnTo>
                    <a:pt x="35064" y="414555"/>
                  </a:lnTo>
                  <a:lnTo>
                    <a:pt x="34750" y="413456"/>
                  </a:lnTo>
                  <a:lnTo>
                    <a:pt x="33774" y="412555"/>
                  </a:lnTo>
                  <a:lnTo>
                    <a:pt x="32070" y="411427"/>
                  </a:lnTo>
                  <a:lnTo>
                    <a:pt x="31366" y="410805"/>
                  </a:lnTo>
                  <a:lnTo>
                    <a:pt x="30927" y="410079"/>
                  </a:lnTo>
                  <a:lnTo>
                    <a:pt x="30245" y="408395"/>
                  </a:lnTo>
                  <a:lnTo>
                    <a:pt x="29779" y="407694"/>
                  </a:lnTo>
                  <a:lnTo>
                    <a:pt x="28251" y="406680"/>
                  </a:lnTo>
                  <a:lnTo>
                    <a:pt x="26524" y="406459"/>
                  </a:lnTo>
                  <a:lnTo>
                    <a:pt x="25136" y="407385"/>
                  </a:lnTo>
                  <a:lnTo>
                    <a:pt x="24293" y="411430"/>
                  </a:lnTo>
                  <a:lnTo>
                    <a:pt x="23367" y="411590"/>
                  </a:lnTo>
                  <a:lnTo>
                    <a:pt x="22323" y="410811"/>
                  </a:lnTo>
                  <a:lnTo>
                    <a:pt x="21606" y="409534"/>
                  </a:lnTo>
                  <a:lnTo>
                    <a:pt x="21506" y="408201"/>
                  </a:lnTo>
                  <a:lnTo>
                    <a:pt x="22231" y="405961"/>
                  </a:lnTo>
                  <a:lnTo>
                    <a:pt x="22236" y="404720"/>
                  </a:lnTo>
                  <a:lnTo>
                    <a:pt x="21681" y="403462"/>
                  </a:lnTo>
                  <a:lnTo>
                    <a:pt x="20181" y="401254"/>
                  </a:lnTo>
                  <a:lnTo>
                    <a:pt x="19831" y="399667"/>
                  </a:lnTo>
                  <a:lnTo>
                    <a:pt x="19855" y="397162"/>
                  </a:lnTo>
                  <a:lnTo>
                    <a:pt x="19723" y="395866"/>
                  </a:lnTo>
                  <a:lnTo>
                    <a:pt x="18387" y="393141"/>
                  </a:lnTo>
                  <a:lnTo>
                    <a:pt x="17832" y="390379"/>
                  </a:lnTo>
                  <a:lnTo>
                    <a:pt x="17604" y="387429"/>
                  </a:lnTo>
                  <a:lnTo>
                    <a:pt x="17746" y="385087"/>
                  </a:lnTo>
                  <a:lnTo>
                    <a:pt x="19324" y="381698"/>
                  </a:lnTo>
                  <a:lnTo>
                    <a:pt x="19544" y="379640"/>
                  </a:lnTo>
                  <a:lnTo>
                    <a:pt x="17913" y="378772"/>
                  </a:lnTo>
                  <a:lnTo>
                    <a:pt x="15846" y="378324"/>
                  </a:lnTo>
                  <a:lnTo>
                    <a:pt x="13369" y="377090"/>
                  </a:lnTo>
                  <a:lnTo>
                    <a:pt x="10979" y="375340"/>
                  </a:lnTo>
                  <a:lnTo>
                    <a:pt x="9190" y="373393"/>
                  </a:lnTo>
                  <a:lnTo>
                    <a:pt x="8274" y="371489"/>
                  </a:lnTo>
                  <a:lnTo>
                    <a:pt x="7419" y="368654"/>
                  </a:lnTo>
                  <a:lnTo>
                    <a:pt x="7068" y="365730"/>
                  </a:lnTo>
                  <a:lnTo>
                    <a:pt x="7989" y="362528"/>
                  </a:lnTo>
                  <a:lnTo>
                    <a:pt x="7433" y="361448"/>
                  </a:lnTo>
                  <a:lnTo>
                    <a:pt x="6535" y="360582"/>
                  </a:lnTo>
                  <a:lnTo>
                    <a:pt x="5798" y="360176"/>
                  </a:lnTo>
                  <a:lnTo>
                    <a:pt x="4688" y="360283"/>
                  </a:lnTo>
                  <a:lnTo>
                    <a:pt x="4043" y="360959"/>
                  </a:lnTo>
                  <a:lnTo>
                    <a:pt x="3559" y="361642"/>
                  </a:lnTo>
                  <a:lnTo>
                    <a:pt x="2907" y="361842"/>
                  </a:lnTo>
                  <a:lnTo>
                    <a:pt x="768" y="360443"/>
                  </a:lnTo>
                  <a:lnTo>
                    <a:pt x="0" y="358333"/>
                  </a:lnTo>
                  <a:lnTo>
                    <a:pt x="727" y="356377"/>
                  </a:lnTo>
                  <a:lnTo>
                    <a:pt x="4648" y="354868"/>
                  </a:lnTo>
                  <a:lnTo>
                    <a:pt x="4389" y="353660"/>
                  </a:lnTo>
                  <a:lnTo>
                    <a:pt x="3324" y="352381"/>
                  </a:lnTo>
                  <a:lnTo>
                    <a:pt x="2523" y="351607"/>
                  </a:lnTo>
                  <a:lnTo>
                    <a:pt x="1753" y="351393"/>
                  </a:lnTo>
                  <a:lnTo>
                    <a:pt x="864" y="351553"/>
                  </a:lnTo>
                  <a:lnTo>
                    <a:pt x="200" y="351168"/>
                  </a:lnTo>
                  <a:lnTo>
                    <a:pt x="80" y="349323"/>
                  </a:lnTo>
                  <a:lnTo>
                    <a:pt x="4612" y="347485"/>
                  </a:lnTo>
                  <a:lnTo>
                    <a:pt x="5965" y="346703"/>
                  </a:lnTo>
                  <a:lnTo>
                    <a:pt x="6511" y="346006"/>
                  </a:lnTo>
                  <a:lnTo>
                    <a:pt x="7739" y="343975"/>
                  </a:lnTo>
                  <a:lnTo>
                    <a:pt x="8445" y="343547"/>
                  </a:lnTo>
                  <a:lnTo>
                    <a:pt x="11222" y="342339"/>
                  </a:lnTo>
                  <a:lnTo>
                    <a:pt x="14414" y="337312"/>
                  </a:lnTo>
                  <a:lnTo>
                    <a:pt x="17108" y="336107"/>
                  </a:lnTo>
                  <a:lnTo>
                    <a:pt x="18335" y="335819"/>
                  </a:lnTo>
                  <a:lnTo>
                    <a:pt x="19380" y="335142"/>
                  </a:lnTo>
                  <a:lnTo>
                    <a:pt x="20092" y="334225"/>
                  </a:lnTo>
                  <a:lnTo>
                    <a:pt x="20335" y="333216"/>
                  </a:lnTo>
                  <a:lnTo>
                    <a:pt x="21092" y="332632"/>
                  </a:lnTo>
                  <a:lnTo>
                    <a:pt x="22829" y="332793"/>
                  </a:lnTo>
                  <a:lnTo>
                    <a:pt x="25590" y="333412"/>
                  </a:lnTo>
                  <a:lnTo>
                    <a:pt x="27966" y="332182"/>
                  </a:lnTo>
                  <a:lnTo>
                    <a:pt x="29471" y="330407"/>
                  </a:lnTo>
                  <a:lnTo>
                    <a:pt x="30635" y="328499"/>
                  </a:lnTo>
                  <a:lnTo>
                    <a:pt x="31668" y="326988"/>
                  </a:lnTo>
                  <a:lnTo>
                    <a:pt x="20397" y="317289"/>
                  </a:lnTo>
                  <a:lnTo>
                    <a:pt x="11363" y="309527"/>
                  </a:lnTo>
                  <a:lnTo>
                    <a:pt x="2867" y="302241"/>
                  </a:lnTo>
                  <a:lnTo>
                    <a:pt x="1913" y="299026"/>
                  </a:lnTo>
                  <a:lnTo>
                    <a:pt x="5399" y="290779"/>
                  </a:lnTo>
                  <a:lnTo>
                    <a:pt x="6630" y="287889"/>
                  </a:lnTo>
                  <a:lnTo>
                    <a:pt x="9329" y="281505"/>
                  </a:lnTo>
                  <a:lnTo>
                    <a:pt x="12026" y="275134"/>
                  </a:lnTo>
                  <a:lnTo>
                    <a:pt x="13259" y="272232"/>
                  </a:lnTo>
                  <a:lnTo>
                    <a:pt x="13265" y="272232"/>
                  </a:lnTo>
                  <a:lnTo>
                    <a:pt x="13264" y="272220"/>
                  </a:lnTo>
                  <a:lnTo>
                    <a:pt x="13264" y="272208"/>
                  </a:lnTo>
                  <a:lnTo>
                    <a:pt x="16394" y="264977"/>
                  </a:lnTo>
                  <a:lnTo>
                    <a:pt x="23277" y="249065"/>
                  </a:lnTo>
                  <a:lnTo>
                    <a:pt x="30187" y="233155"/>
                  </a:lnTo>
                  <a:lnTo>
                    <a:pt x="33323" y="225926"/>
                  </a:lnTo>
                  <a:lnTo>
                    <a:pt x="35652" y="220572"/>
                  </a:lnTo>
                  <a:lnTo>
                    <a:pt x="37474" y="219301"/>
                  </a:lnTo>
                  <a:lnTo>
                    <a:pt x="43564" y="218645"/>
                  </a:lnTo>
                  <a:lnTo>
                    <a:pt x="42749" y="213657"/>
                  </a:lnTo>
                  <a:lnTo>
                    <a:pt x="41889" y="206846"/>
                  </a:lnTo>
                  <a:lnTo>
                    <a:pt x="41350" y="204559"/>
                  </a:lnTo>
                  <a:lnTo>
                    <a:pt x="40180" y="203626"/>
                  </a:lnTo>
                  <a:lnTo>
                    <a:pt x="35798" y="203385"/>
                  </a:lnTo>
                  <a:lnTo>
                    <a:pt x="36893" y="199415"/>
                  </a:lnTo>
                  <a:lnTo>
                    <a:pt x="41477" y="182814"/>
                  </a:lnTo>
                  <a:lnTo>
                    <a:pt x="46062" y="166214"/>
                  </a:lnTo>
                  <a:lnTo>
                    <a:pt x="50658" y="149614"/>
                  </a:lnTo>
                  <a:lnTo>
                    <a:pt x="55270" y="133004"/>
                  </a:lnTo>
                  <a:lnTo>
                    <a:pt x="56870" y="127230"/>
                  </a:lnTo>
                  <a:lnTo>
                    <a:pt x="58235" y="125856"/>
                  </a:lnTo>
                  <a:lnTo>
                    <a:pt x="60205" y="125335"/>
                  </a:lnTo>
                  <a:lnTo>
                    <a:pt x="67744" y="125018"/>
                  </a:lnTo>
                  <a:lnTo>
                    <a:pt x="67790" y="122499"/>
                  </a:lnTo>
                  <a:lnTo>
                    <a:pt x="66783" y="121405"/>
                  </a:lnTo>
                  <a:lnTo>
                    <a:pt x="65004" y="121168"/>
                  </a:lnTo>
                  <a:lnTo>
                    <a:pt x="62764" y="121230"/>
                  </a:lnTo>
                  <a:lnTo>
                    <a:pt x="58318" y="118824"/>
                  </a:lnTo>
                  <a:lnTo>
                    <a:pt x="54329" y="111908"/>
                  </a:lnTo>
                  <a:lnTo>
                    <a:pt x="48254" y="98033"/>
                  </a:lnTo>
                  <a:lnTo>
                    <a:pt x="37474" y="80438"/>
                  </a:lnTo>
                  <a:lnTo>
                    <a:pt x="40896" y="79993"/>
                  </a:lnTo>
                  <a:lnTo>
                    <a:pt x="41045" y="77912"/>
                  </a:lnTo>
                  <a:lnTo>
                    <a:pt x="39364" y="75155"/>
                  </a:lnTo>
                  <a:lnTo>
                    <a:pt x="37313" y="72731"/>
                  </a:lnTo>
                  <a:lnTo>
                    <a:pt x="36870" y="71491"/>
                  </a:lnTo>
                  <a:lnTo>
                    <a:pt x="37689" y="67791"/>
                  </a:lnTo>
                  <a:lnTo>
                    <a:pt x="38806" y="66952"/>
                  </a:lnTo>
                  <a:lnTo>
                    <a:pt x="42079" y="67922"/>
                  </a:lnTo>
                  <a:lnTo>
                    <a:pt x="43016" y="67967"/>
                  </a:lnTo>
                  <a:lnTo>
                    <a:pt x="46187" y="67758"/>
                  </a:lnTo>
                  <a:lnTo>
                    <a:pt x="47038" y="67836"/>
                  </a:lnTo>
                  <a:lnTo>
                    <a:pt x="47626" y="68034"/>
                  </a:lnTo>
                  <a:lnTo>
                    <a:pt x="50086" y="70954"/>
                  </a:lnTo>
                  <a:lnTo>
                    <a:pt x="50639" y="72049"/>
                  </a:lnTo>
                  <a:lnTo>
                    <a:pt x="50746" y="72380"/>
                  </a:lnTo>
                  <a:lnTo>
                    <a:pt x="50816" y="72820"/>
                  </a:lnTo>
                  <a:lnTo>
                    <a:pt x="50806" y="74831"/>
                  </a:lnTo>
                  <a:lnTo>
                    <a:pt x="50861" y="75522"/>
                  </a:lnTo>
                  <a:lnTo>
                    <a:pt x="50987" y="76091"/>
                  </a:lnTo>
                  <a:lnTo>
                    <a:pt x="51164" y="76497"/>
                  </a:lnTo>
                  <a:lnTo>
                    <a:pt x="51384" y="76808"/>
                  </a:lnTo>
                  <a:lnTo>
                    <a:pt x="51753" y="77108"/>
                  </a:lnTo>
                  <a:lnTo>
                    <a:pt x="52246" y="77363"/>
                  </a:lnTo>
                  <a:lnTo>
                    <a:pt x="54128" y="77775"/>
                  </a:lnTo>
                  <a:lnTo>
                    <a:pt x="54681" y="77986"/>
                  </a:lnTo>
                  <a:lnTo>
                    <a:pt x="56338" y="79193"/>
                  </a:lnTo>
                  <a:lnTo>
                    <a:pt x="56517" y="79290"/>
                  </a:lnTo>
                  <a:lnTo>
                    <a:pt x="57651" y="79741"/>
                  </a:lnTo>
                  <a:lnTo>
                    <a:pt x="59404" y="81125"/>
                  </a:lnTo>
                  <a:lnTo>
                    <a:pt x="59905" y="81397"/>
                  </a:lnTo>
                  <a:lnTo>
                    <a:pt x="60479" y="81596"/>
                  </a:lnTo>
                  <a:lnTo>
                    <a:pt x="62903" y="81976"/>
                  </a:lnTo>
                  <a:lnTo>
                    <a:pt x="63196" y="82076"/>
                  </a:lnTo>
                  <a:lnTo>
                    <a:pt x="63575" y="82352"/>
                  </a:lnTo>
                  <a:lnTo>
                    <a:pt x="63930" y="82754"/>
                  </a:lnTo>
                  <a:lnTo>
                    <a:pt x="64623" y="83856"/>
                  </a:lnTo>
                  <a:lnTo>
                    <a:pt x="65709" y="84966"/>
                  </a:lnTo>
                  <a:lnTo>
                    <a:pt x="66012" y="85441"/>
                  </a:lnTo>
                  <a:lnTo>
                    <a:pt x="66216" y="85996"/>
                  </a:lnTo>
                  <a:lnTo>
                    <a:pt x="66255" y="86616"/>
                  </a:lnTo>
                  <a:lnTo>
                    <a:pt x="66172" y="87227"/>
                  </a:lnTo>
                  <a:lnTo>
                    <a:pt x="65604" y="88943"/>
                  </a:lnTo>
                  <a:lnTo>
                    <a:pt x="65559" y="89618"/>
                  </a:lnTo>
                  <a:lnTo>
                    <a:pt x="65591" y="90286"/>
                  </a:lnTo>
                  <a:lnTo>
                    <a:pt x="65733" y="90819"/>
                  </a:lnTo>
                  <a:lnTo>
                    <a:pt x="65889" y="91131"/>
                  </a:lnTo>
                  <a:lnTo>
                    <a:pt x="66102" y="91316"/>
                  </a:lnTo>
                  <a:lnTo>
                    <a:pt x="66270" y="91335"/>
                  </a:lnTo>
                  <a:lnTo>
                    <a:pt x="66360" y="90873"/>
                  </a:lnTo>
                  <a:lnTo>
                    <a:pt x="66629" y="90096"/>
                  </a:lnTo>
                  <a:lnTo>
                    <a:pt x="67684" y="88182"/>
                  </a:lnTo>
                  <a:lnTo>
                    <a:pt x="69093" y="84217"/>
                  </a:lnTo>
                  <a:lnTo>
                    <a:pt x="69649" y="83217"/>
                  </a:lnTo>
                  <a:lnTo>
                    <a:pt x="70010" y="82783"/>
                  </a:lnTo>
                  <a:lnTo>
                    <a:pt x="70409" y="82391"/>
                  </a:lnTo>
                  <a:lnTo>
                    <a:pt x="70858" y="82038"/>
                  </a:lnTo>
                  <a:lnTo>
                    <a:pt x="71736" y="81555"/>
                  </a:lnTo>
                  <a:lnTo>
                    <a:pt x="89573" y="76266"/>
                  </a:lnTo>
                  <a:lnTo>
                    <a:pt x="92833" y="73984"/>
                  </a:lnTo>
                  <a:lnTo>
                    <a:pt x="95195" y="73212"/>
                  </a:lnTo>
                  <a:lnTo>
                    <a:pt x="102934" y="71774"/>
                  </a:lnTo>
                  <a:lnTo>
                    <a:pt x="103816" y="71448"/>
                  </a:lnTo>
                  <a:lnTo>
                    <a:pt x="106554" y="70016"/>
                  </a:lnTo>
                  <a:lnTo>
                    <a:pt x="108147" y="68943"/>
                  </a:lnTo>
                  <a:lnTo>
                    <a:pt x="119237" y="56372"/>
                  </a:lnTo>
                  <a:lnTo>
                    <a:pt x="119457" y="55937"/>
                  </a:lnTo>
                  <a:lnTo>
                    <a:pt x="119579" y="55629"/>
                  </a:lnTo>
                  <a:lnTo>
                    <a:pt x="119707" y="55143"/>
                  </a:lnTo>
                  <a:lnTo>
                    <a:pt x="119782" y="54550"/>
                  </a:lnTo>
                  <a:lnTo>
                    <a:pt x="119767" y="53823"/>
                  </a:lnTo>
                  <a:lnTo>
                    <a:pt x="118987" y="49750"/>
                  </a:lnTo>
                  <a:lnTo>
                    <a:pt x="118975" y="49124"/>
                  </a:lnTo>
                  <a:lnTo>
                    <a:pt x="119097" y="48530"/>
                  </a:lnTo>
                  <a:lnTo>
                    <a:pt x="119336" y="48023"/>
                  </a:lnTo>
                  <a:lnTo>
                    <a:pt x="119690" y="47585"/>
                  </a:lnTo>
                  <a:lnTo>
                    <a:pt x="120102" y="47186"/>
                  </a:lnTo>
                  <a:lnTo>
                    <a:pt x="122724" y="45755"/>
                  </a:lnTo>
                  <a:lnTo>
                    <a:pt x="124077" y="44760"/>
                  </a:lnTo>
                  <a:lnTo>
                    <a:pt x="125338" y="43625"/>
                  </a:lnTo>
                  <a:lnTo>
                    <a:pt x="125792" y="43304"/>
                  </a:lnTo>
                  <a:lnTo>
                    <a:pt x="127308" y="42449"/>
                  </a:lnTo>
                  <a:lnTo>
                    <a:pt x="127999" y="41960"/>
                  </a:lnTo>
                  <a:lnTo>
                    <a:pt x="128303" y="41672"/>
                  </a:lnTo>
                  <a:lnTo>
                    <a:pt x="128626" y="41301"/>
                  </a:lnTo>
                  <a:lnTo>
                    <a:pt x="130132" y="38913"/>
                  </a:lnTo>
                  <a:lnTo>
                    <a:pt x="131587" y="37255"/>
                  </a:lnTo>
                  <a:lnTo>
                    <a:pt x="131962" y="36935"/>
                  </a:lnTo>
                  <a:lnTo>
                    <a:pt x="132616" y="36239"/>
                  </a:lnTo>
                  <a:lnTo>
                    <a:pt x="132876" y="35755"/>
                  </a:lnTo>
                  <a:lnTo>
                    <a:pt x="133065" y="35160"/>
                  </a:lnTo>
                  <a:lnTo>
                    <a:pt x="133515" y="31766"/>
                  </a:lnTo>
                  <a:lnTo>
                    <a:pt x="133536" y="31074"/>
                  </a:lnTo>
                  <a:lnTo>
                    <a:pt x="133130" y="28334"/>
                  </a:lnTo>
                  <a:lnTo>
                    <a:pt x="133149" y="27671"/>
                  </a:lnTo>
                  <a:lnTo>
                    <a:pt x="133283" y="27042"/>
                  </a:lnTo>
                  <a:lnTo>
                    <a:pt x="133524" y="26516"/>
                  </a:lnTo>
                  <a:lnTo>
                    <a:pt x="133818" y="26026"/>
                  </a:lnTo>
                  <a:lnTo>
                    <a:pt x="134357" y="25572"/>
                  </a:lnTo>
                  <a:lnTo>
                    <a:pt x="135054" y="25155"/>
                  </a:lnTo>
                  <a:lnTo>
                    <a:pt x="137662" y="24137"/>
                  </a:lnTo>
                  <a:lnTo>
                    <a:pt x="138426" y="23576"/>
                  </a:lnTo>
                  <a:lnTo>
                    <a:pt x="138594" y="23375"/>
                  </a:lnTo>
                  <a:lnTo>
                    <a:pt x="138842" y="22963"/>
                  </a:lnTo>
                  <a:lnTo>
                    <a:pt x="139056" y="22457"/>
                  </a:lnTo>
                  <a:lnTo>
                    <a:pt x="139187" y="21809"/>
                  </a:lnTo>
                  <a:lnTo>
                    <a:pt x="139315" y="20434"/>
                  </a:lnTo>
                  <a:lnTo>
                    <a:pt x="139501" y="19857"/>
                  </a:lnTo>
                  <a:lnTo>
                    <a:pt x="139781" y="19361"/>
                  </a:lnTo>
                  <a:lnTo>
                    <a:pt x="140145" y="18929"/>
                  </a:lnTo>
                  <a:lnTo>
                    <a:pt x="142629" y="16709"/>
                  </a:lnTo>
                  <a:lnTo>
                    <a:pt x="143681" y="16487"/>
                  </a:lnTo>
                  <a:lnTo>
                    <a:pt x="152361" y="16960"/>
                  </a:lnTo>
                  <a:lnTo>
                    <a:pt x="167819" y="15311"/>
                  </a:lnTo>
                  <a:lnTo>
                    <a:pt x="169164" y="14959"/>
                  </a:lnTo>
                  <a:lnTo>
                    <a:pt x="170234" y="14522"/>
                  </a:lnTo>
                  <a:lnTo>
                    <a:pt x="171032" y="14355"/>
                  </a:lnTo>
                  <a:lnTo>
                    <a:pt x="172082" y="14367"/>
                  </a:lnTo>
                  <a:lnTo>
                    <a:pt x="176194" y="15830"/>
                  </a:lnTo>
                  <a:lnTo>
                    <a:pt x="177709" y="16016"/>
                  </a:lnTo>
                  <a:lnTo>
                    <a:pt x="179980" y="15572"/>
                  </a:lnTo>
                  <a:lnTo>
                    <a:pt x="181498" y="15012"/>
                  </a:lnTo>
                  <a:lnTo>
                    <a:pt x="183725" y="13734"/>
                  </a:lnTo>
                  <a:lnTo>
                    <a:pt x="185964" y="11501"/>
                  </a:lnTo>
                  <a:lnTo>
                    <a:pt x="186943" y="11289"/>
                  </a:lnTo>
                  <a:lnTo>
                    <a:pt x="188308" y="11759"/>
                  </a:lnTo>
                  <a:lnTo>
                    <a:pt x="189565" y="11958"/>
                  </a:lnTo>
                  <a:lnTo>
                    <a:pt x="191045" y="11413"/>
                  </a:lnTo>
                  <a:lnTo>
                    <a:pt x="192077" y="10669"/>
                  </a:lnTo>
                  <a:lnTo>
                    <a:pt x="192958" y="9802"/>
                  </a:lnTo>
                  <a:lnTo>
                    <a:pt x="196454" y="5396"/>
                  </a:lnTo>
                  <a:lnTo>
                    <a:pt x="197281" y="4632"/>
                  </a:lnTo>
                  <a:lnTo>
                    <a:pt x="198201" y="3950"/>
                  </a:lnTo>
                  <a:lnTo>
                    <a:pt x="199221" y="3379"/>
                  </a:lnTo>
                  <a:lnTo>
                    <a:pt x="200364" y="2889"/>
                  </a:lnTo>
                  <a:lnTo>
                    <a:pt x="202857" y="2138"/>
                  </a:lnTo>
                  <a:lnTo>
                    <a:pt x="208561" y="1223"/>
                  </a:lnTo>
                  <a:lnTo>
                    <a:pt x="210880" y="303"/>
                  </a:lnTo>
                  <a:lnTo>
                    <a:pt x="212388" y="26"/>
                  </a:lnTo>
                  <a:lnTo>
                    <a:pt x="214197" y="0"/>
                  </a:lnTo>
                  <a:lnTo>
                    <a:pt x="218768" y="471"/>
                  </a:lnTo>
                  <a:lnTo>
                    <a:pt x="220694" y="1099"/>
                  </a:lnTo>
                  <a:lnTo>
                    <a:pt x="222852" y="2628"/>
                  </a:lnTo>
                  <a:lnTo>
                    <a:pt x="223802" y="3981"/>
                  </a:lnTo>
                  <a:lnTo>
                    <a:pt x="224338" y="5132"/>
                  </a:lnTo>
                  <a:lnTo>
                    <a:pt x="224709" y="6174"/>
                  </a:lnTo>
                  <a:lnTo>
                    <a:pt x="225210" y="6981"/>
                  </a:lnTo>
                  <a:lnTo>
                    <a:pt x="225688" y="7585"/>
                  </a:lnTo>
                  <a:lnTo>
                    <a:pt x="226232" y="8111"/>
                  </a:lnTo>
                  <a:lnTo>
                    <a:pt x="227567" y="8781"/>
                  </a:lnTo>
                  <a:lnTo>
                    <a:pt x="235819" y="10611"/>
                  </a:lnTo>
                  <a:lnTo>
                    <a:pt x="239145" y="12256"/>
                  </a:lnTo>
                  <a:lnTo>
                    <a:pt x="242628" y="13009"/>
                  </a:lnTo>
                  <a:lnTo>
                    <a:pt x="244102" y="13892"/>
                  </a:lnTo>
                  <a:lnTo>
                    <a:pt x="245021" y="14840"/>
                  </a:lnTo>
                  <a:lnTo>
                    <a:pt x="246442" y="16738"/>
                  </a:lnTo>
                  <a:lnTo>
                    <a:pt x="247648" y="17537"/>
                  </a:lnTo>
                  <a:lnTo>
                    <a:pt x="249302" y="182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0" name="Google Shape;520;p48"/>
            <p:cNvSpPr/>
            <p:nvPr/>
          </p:nvSpPr>
          <p:spPr>
            <a:xfrm>
              <a:off x="4623633" y="3938845"/>
              <a:ext cx="1235616" cy="992023"/>
            </a:xfrm>
            <a:custGeom>
              <a:avLst/>
              <a:gdLst/>
              <a:ahLst/>
              <a:cxnLst/>
              <a:rect l="l" t="t" r="r" b="b"/>
              <a:pathLst>
                <a:path w="1235616" h="992023" extrusionOk="0">
                  <a:moveTo>
                    <a:pt x="768277" y="3915"/>
                  </a:moveTo>
                  <a:lnTo>
                    <a:pt x="769534" y="3740"/>
                  </a:lnTo>
                  <a:lnTo>
                    <a:pt x="770180" y="3832"/>
                  </a:lnTo>
                  <a:lnTo>
                    <a:pt x="770853" y="4092"/>
                  </a:lnTo>
                  <a:lnTo>
                    <a:pt x="771399" y="4695"/>
                  </a:lnTo>
                  <a:lnTo>
                    <a:pt x="772218" y="4882"/>
                  </a:lnTo>
                  <a:lnTo>
                    <a:pt x="772770" y="4768"/>
                  </a:lnTo>
                  <a:lnTo>
                    <a:pt x="773720" y="4093"/>
                  </a:lnTo>
                  <a:lnTo>
                    <a:pt x="774338" y="3963"/>
                  </a:lnTo>
                  <a:lnTo>
                    <a:pt x="775122" y="3988"/>
                  </a:lnTo>
                  <a:lnTo>
                    <a:pt x="776031" y="4142"/>
                  </a:lnTo>
                  <a:lnTo>
                    <a:pt x="777203" y="4556"/>
                  </a:lnTo>
                  <a:lnTo>
                    <a:pt x="778201" y="4731"/>
                  </a:lnTo>
                  <a:lnTo>
                    <a:pt x="779324" y="5047"/>
                  </a:lnTo>
                  <a:lnTo>
                    <a:pt x="781064" y="5837"/>
                  </a:lnTo>
                  <a:lnTo>
                    <a:pt x="782075" y="6157"/>
                  </a:lnTo>
                  <a:lnTo>
                    <a:pt x="782875" y="6182"/>
                  </a:lnTo>
                  <a:lnTo>
                    <a:pt x="783401" y="5954"/>
                  </a:lnTo>
                  <a:lnTo>
                    <a:pt x="784849" y="5069"/>
                  </a:lnTo>
                  <a:lnTo>
                    <a:pt x="785321" y="4833"/>
                  </a:lnTo>
                  <a:lnTo>
                    <a:pt x="785845" y="4748"/>
                  </a:lnTo>
                  <a:lnTo>
                    <a:pt x="786391" y="4897"/>
                  </a:lnTo>
                  <a:lnTo>
                    <a:pt x="787207" y="5252"/>
                  </a:lnTo>
                  <a:lnTo>
                    <a:pt x="788627" y="6194"/>
                  </a:lnTo>
                  <a:lnTo>
                    <a:pt x="791081" y="8251"/>
                  </a:lnTo>
                  <a:lnTo>
                    <a:pt x="791813" y="8525"/>
                  </a:lnTo>
                  <a:lnTo>
                    <a:pt x="794427" y="8735"/>
                  </a:lnTo>
                  <a:lnTo>
                    <a:pt x="795186" y="8706"/>
                  </a:lnTo>
                  <a:lnTo>
                    <a:pt x="796470" y="8503"/>
                  </a:lnTo>
                  <a:lnTo>
                    <a:pt x="797155" y="8466"/>
                  </a:lnTo>
                  <a:lnTo>
                    <a:pt x="797857" y="8512"/>
                  </a:lnTo>
                  <a:lnTo>
                    <a:pt x="798500" y="8671"/>
                  </a:lnTo>
                  <a:lnTo>
                    <a:pt x="799229" y="8981"/>
                  </a:lnTo>
                  <a:lnTo>
                    <a:pt x="801207" y="10121"/>
                  </a:lnTo>
                  <a:lnTo>
                    <a:pt x="802049" y="10382"/>
                  </a:lnTo>
                  <a:lnTo>
                    <a:pt x="802763" y="10405"/>
                  </a:lnTo>
                  <a:lnTo>
                    <a:pt x="803372" y="10282"/>
                  </a:lnTo>
                  <a:lnTo>
                    <a:pt x="804016" y="10238"/>
                  </a:lnTo>
                  <a:lnTo>
                    <a:pt x="804812" y="10514"/>
                  </a:lnTo>
                  <a:lnTo>
                    <a:pt x="805693" y="11076"/>
                  </a:lnTo>
                  <a:lnTo>
                    <a:pt x="807068" y="12298"/>
                  </a:lnTo>
                  <a:lnTo>
                    <a:pt x="808779" y="13310"/>
                  </a:lnTo>
                  <a:lnTo>
                    <a:pt x="809042" y="13708"/>
                  </a:lnTo>
                  <a:lnTo>
                    <a:pt x="807391" y="16145"/>
                  </a:lnTo>
                  <a:lnTo>
                    <a:pt x="805273" y="19367"/>
                  </a:lnTo>
                  <a:lnTo>
                    <a:pt x="803568" y="22921"/>
                  </a:lnTo>
                  <a:lnTo>
                    <a:pt x="802274" y="27807"/>
                  </a:lnTo>
                  <a:lnTo>
                    <a:pt x="800019" y="31379"/>
                  </a:lnTo>
                  <a:lnTo>
                    <a:pt x="799473" y="33099"/>
                  </a:lnTo>
                  <a:lnTo>
                    <a:pt x="799291" y="34587"/>
                  </a:lnTo>
                  <a:lnTo>
                    <a:pt x="798062" y="38473"/>
                  </a:lnTo>
                  <a:lnTo>
                    <a:pt x="798359" y="39875"/>
                  </a:lnTo>
                  <a:lnTo>
                    <a:pt x="798632" y="40499"/>
                  </a:lnTo>
                  <a:lnTo>
                    <a:pt x="799504" y="42093"/>
                  </a:lnTo>
                  <a:lnTo>
                    <a:pt x="799723" y="42782"/>
                  </a:lnTo>
                  <a:lnTo>
                    <a:pt x="799837" y="43419"/>
                  </a:lnTo>
                  <a:lnTo>
                    <a:pt x="799938" y="44791"/>
                  </a:lnTo>
                  <a:lnTo>
                    <a:pt x="799881" y="45488"/>
                  </a:lnTo>
                  <a:lnTo>
                    <a:pt x="799713" y="46110"/>
                  </a:lnTo>
                  <a:lnTo>
                    <a:pt x="799472" y="46675"/>
                  </a:lnTo>
                  <a:lnTo>
                    <a:pt x="799280" y="47278"/>
                  </a:lnTo>
                  <a:lnTo>
                    <a:pt x="799198" y="47933"/>
                  </a:lnTo>
                  <a:lnTo>
                    <a:pt x="799245" y="48580"/>
                  </a:lnTo>
                  <a:lnTo>
                    <a:pt x="799497" y="49843"/>
                  </a:lnTo>
                  <a:lnTo>
                    <a:pt x="799775" y="50480"/>
                  </a:lnTo>
                  <a:lnTo>
                    <a:pt x="800182" y="51132"/>
                  </a:lnTo>
                  <a:lnTo>
                    <a:pt x="801392" y="52499"/>
                  </a:lnTo>
                  <a:lnTo>
                    <a:pt x="801910" y="52916"/>
                  </a:lnTo>
                  <a:lnTo>
                    <a:pt x="802883" y="53540"/>
                  </a:lnTo>
                  <a:lnTo>
                    <a:pt x="803929" y="53915"/>
                  </a:lnTo>
                  <a:lnTo>
                    <a:pt x="813648" y="56217"/>
                  </a:lnTo>
                  <a:lnTo>
                    <a:pt x="814522" y="56676"/>
                  </a:lnTo>
                  <a:lnTo>
                    <a:pt x="815804" y="57651"/>
                  </a:lnTo>
                  <a:lnTo>
                    <a:pt x="816577" y="59034"/>
                  </a:lnTo>
                  <a:lnTo>
                    <a:pt x="817016" y="59306"/>
                  </a:lnTo>
                  <a:lnTo>
                    <a:pt x="840601" y="66141"/>
                  </a:lnTo>
                  <a:lnTo>
                    <a:pt x="845586" y="65149"/>
                  </a:lnTo>
                  <a:lnTo>
                    <a:pt x="846204" y="64764"/>
                  </a:lnTo>
                  <a:lnTo>
                    <a:pt x="846527" y="64428"/>
                  </a:lnTo>
                  <a:lnTo>
                    <a:pt x="847453" y="63044"/>
                  </a:lnTo>
                  <a:lnTo>
                    <a:pt x="847806" y="62596"/>
                  </a:lnTo>
                  <a:lnTo>
                    <a:pt x="848598" y="61817"/>
                  </a:lnTo>
                  <a:lnTo>
                    <a:pt x="849968" y="60831"/>
                  </a:lnTo>
                  <a:lnTo>
                    <a:pt x="850378" y="60450"/>
                  </a:lnTo>
                  <a:lnTo>
                    <a:pt x="850723" y="59990"/>
                  </a:lnTo>
                  <a:lnTo>
                    <a:pt x="850973" y="59425"/>
                  </a:lnTo>
                  <a:lnTo>
                    <a:pt x="851294" y="58133"/>
                  </a:lnTo>
                  <a:lnTo>
                    <a:pt x="851572" y="57605"/>
                  </a:lnTo>
                  <a:lnTo>
                    <a:pt x="851908" y="57151"/>
                  </a:lnTo>
                  <a:lnTo>
                    <a:pt x="852335" y="56789"/>
                  </a:lnTo>
                  <a:lnTo>
                    <a:pt x="852809" y="56465"/>
                  </a:lnTo>
                  <a:lnTo>
                    <a:pt x="864611" y="51298"/>
                  </a:lnTo>
                  <a:lnTo>
                    <a:pt x="868355" y="50516"/>
                  </a:lnTo>
                  <a:lnTo>
                    <a:pt x="870600" y="49694"/>
                  </a:lnTo>
                  <a:lnTo>
                    <a:pt x="871241" y="49567"/>
                  </a:lnTo>
                  <a:lnTo>
                    <a:pt x="872602" y="49424"/>
                  </a:lnTo>
                  <a:lnTo>
                    <a:pt x="876275" y="49407"/>
                  </a:lnTo>
                  <a:lnTo>
                    <a:pt x="878250" y="49699"/>
                  </a:lnTo>
                  <a:lnTo>
                    <a:pt x="881195" y="50797"/>
                  </a:lnTo>
                  <a:lnTo>
                    <a:pt x="883810" y="52082"/>
                  </a:lnTo>
                  <a:lnTo>
                    <a:pt x="888718" y="53211"/>
                  </a:lnTo>
                  <a:lnTo>
                    <a:pt x="889386" y="53283"/>
                  </a:lnTo>
                  <a:lnTo>
                    <a:pt x="890704" y="53187"/>
                  </a:lnTo>
                  <a:lnTo>
                    <a:pt x="892054" y="53344"/>
                  </a:lnTo>
                  <a:lnTo>
                    <a:pt x="896789" y="55473"/>
                  </a:lnTo>
                  <a:lnTo>
                    <a:pt x="897709" y="55644"/>
                  </a:lnTo>
                  <a:lnTo>
                    <a:pt x="899697" y="55436"/>
                  </a:lnTo>
                  <a:lnTo>
                    <a:pt x="901039" y="55683"/>
                  </a:lnTo>
                  <a:lnTo>
                    <a:pt x="901817" y="56142"/>
                  </a:lnTo>
                  <a:lnTo>
                    <a:pt x="902716" y="56857"/>
                  </a:lnTo>
                  <a:lnTo>
                    <a:pt x="904207" y="58371"/>
                  </a:lnTo>
                  <a:lnTo>
                    <a:pt x="904923" y="59241"/>
                  </a:lnTo>
                  <a:lnTo>
                    <a:pt x="905413" y="59977"/>
                  </a:lnTo>
                  <a:lnTo>
                    <a:pt x="906591" y="62675"/>
                  </a:lnTo>
                  <a:lnTo>
                    <a:pt x="906904" y="63171"/>
                  </a:lnTo>
                  <a:lnTo>
                    <a:pt x="907642" y="64030"/>
                  </a:lnTo>
                  <a:lnTo>
                    <a:pt x="916089" y="70697"/>
                  </a:lnTo>
                  <a:lnTo>
                    <a:pt x="917980" y="72765"/>
                  </a:lnTo>
                  <a:lnTo>
                    <a:pt x="922946" y="76912"/>
                  </a:lnTo>
                  <a:lnTo>
                    <a:pt x="924182" y="78352"/>
                  </a:lnTo>
                  <a:lnTo>
                    <a:pt x="929471" y="82046"/>
                  </a:lnTo>
                  <a:lnTo>
                    <a:pt x="930222" y="82757"/>
                  </a:lnTo>
                  <a:lnTo>
                    <a:pt x="931183" y="84127"/>
                  </a:lnTo>
                  <a:lnTo>
                    <a:pt x="931717" y="84674"/>
                  </a:lnTo>
                  <a:lnTo>
                    <a:pt x="933747" y="86175"/>
                  </a:lnTo>
                  <a:lnTo>
                    <a:pt x="934715" y="86691"/>
                  </a:lnTo>
                  <a:lnTo>
                    <a:pt x="935702" y="87034"/>
                  </a:lnTo>
                  <a:lnTo>
                    <a:pt x="937199" y="87026"/>
                  </a:lnTo>
                  <a:lnTo>
                    <a:pt x="941324" y="86336"/>
                  </a:lnTo>
                  <a:lnTo>
                    <a:pt x="941956" y="86414"/>
                  </a:lnTo>
                  <a:lnTo>
                    <a:pt x="942557" y="86707"/>
                  </a:lnTo>
                  <a:lnTo>
                    <a:pt x="943968" y="88352"/>
                  </a:lnTo>
                  <a:lnTo>
                    <a:pt x="947738" y="89940"/>
                  </a:lnTo>
                  <a:lnTo>
                    <a:pt x="950691" y="92203"/>
                  </a:lnTo>
                  <a:lnTo>
                    <a:pt x="951441" y="93040"/>
                  </a:lnTo>
                  <a:lnTo>
                    <a:pt x="952706" y="94758"/>
                  </a:lnTo>
                  <a:lnTo>
                    <a:pt x="954127" y="95628"/>
                  </a:lnTo>
                  <a:lnTo>
                    <a:pt x="957605" y="98702"/>
                  </a:lnTo>
                  <a:lnTo>
                    <a:pt x="971019" y="105462"/>
                  </a:lnTo>
                  <a:lnTo>
                    <a:pt x="973270" y="107012"/>
                  </a:lnTo>
                  <a:lnTo>
                    <a:pt x="976056" y="108153"/>
                  </a:lnTo>
                  <a:lnTo>
                    <a:pt x="981618" y="109640"/>
                  </a:lnTo>
                  <a:lnTo>
                    <a:pt x="982878" y="109715"/>
                  </a:lnTo>
                  <a:lnTo>
                    <a:pt x="983421" y="109504"/>
                  </a:lnTo>
                  <a:lnTo>
                    <a:pt x="985285" y="108305"/>
                  </a:lnTo>
                  <a:lnTo>
                    <a:pt x="985901" y="108330"/>
                  </a:lnTo>
                  <a:lnTo>
                    <a:pt x="986534" y="108643"/>
                  </a:lnTo>
                  <a:lnTo>
                    <a:pt x="987233" y="109443"/>
                  </a:lnTo>
                  <a:lnTo>
                    <a:pt x="987931" y="110710"/>
                  </a:lnTo>
                  <a:lnTo>
                    <a:pt x="988436" y="111281"/>
                  </a:lnTo>
                  <a:lnTo>
                    <a:pt x="989186" y="111874"/>
                  </a:lnTo>
                  <a:lnTo>
                    <a:pt x="991454" y="113247"/>
                  </a:lnTo>
                  <a:lnTo>
                    <a:pt x="992020" y="113761"/>
                  </a:lnTo>
                  <a:lnTo>
                    <a:pt x="993442" y="115501"/>
                  </a:lnTo>
                  <a:lnTo>
                    <a:pt x="993714" y="116002"/>
                  </a:lnTo>
                  <a:lnTo>
                    <a:pt x="993938" y="116544"/>
                  </a:lnTo>
                  <a:lnTo>
                    <a:pt x="994285" y="117091"/>
                  </a:lnTo>
                  <a:lnTo>
                    <a:pt x="994860" y="117479"/>
                  </a:lnTo>
                  <a:lnTo>
                    <a:pt x="995988" y="117610"/>
                  </a:lnTo>
                  <a:lnTo>
                    <a:pt x="996737" y="117479"/>
                  </a:lnTo>
                  <a:lnTo>
                    <a:pt x="999074" y="116630"/>
                  </a:lnTo>
                  <a:lnTo>
                    <a:pt x="999794" y="116510"/>
                  </a:lnTo>
                  <a:lnTo>
                    <a:pt x="1000676" y="116469"/>
                  </a:lnTo>
                  <a:lnTo>
                    <a:pt x="1002022" y="116608"/>
                  </a:lnTo>
                  <a:lnTo>
                    <a:pt x="1004997" y="116145"/>
                  </a:lnTo>
                  <a:lnTo>
                    <a:pt x="1006218" y="116195"/>
                  </a:lnTo>
                  <a:lnTo>
                    <a:pt x="1009809" y="117105"/>
                  </a:lnTo>
                  <a:lnTo>
                    <a:pt x="1010713" y="117094"/>
                  </a:lnTo>
                  <a:lnTo>
                    <a:pt x="1011427" y="116915"/>
                  </a:lnTo>
                  <a:lnTo>
                    <a:pt x="1011937" y="116661"/>
                  </a:lnTo>
                  <a:lnTo>
                    <a:pt x="1013045" y="116240"/>
                  </a:lnTo>
                  <a:lnTo>
                    <a:pt x="1013554" y="115956"/>
                  </a:lnTo>
                  <a:lnTo>
                    <a:pt x="1017335" y="114361"/>
                  </a:lnTo>
                  <a:lnTo>
                    <a:pt x="1019249" y="113173"/>
                  </a:lnTo>
                  <a:lnTo>
                    <a:pt x="1020073" y="112417"/>
                  </a:lnTo>
                  <a:lnTo>
                    <a:pt x="1020428" y="112002"/>
                  </a:lnTo>
                  <a:lnTo>
                    <a:pt x="1020877" y="111679"/>
                  </a:lnTo>
                  <a:lnTo>
                    <a:pt x="1021384" y="111515"/>
                  </a:lnTo>
                  <a:lnTo>
                    <a:pt x="1024160" y="111494"/>
                  </a:lnTo>
                  <a:lnTo>
                    <a:pt x="1024793" y="111395"/>
                  </a:lnTo>
                  <a:lnTo>
                    <a:pt x="1025350" y="111197"/>
                  </a:lnTo>
                  <a:lnTo>
                    <a:pt x="1026911" y="110461"/>
                  </a:lnTo>
                  <a:lnTo>
                    <a:pt x="1058988" y="141861"/>
                  </a:lnTo>
                  <a:lnTo>
                    <a:pt x="1073743" y="157163"/>
                  </a:lnTo>
                  <a:lnTo>
                    <a:pt x="1075828" y="182929"/>
                  </a:lnTo>
                  <a:lnTo>
                    <a:pt x="1076634" y="185888"/>
                  </a:lnTo>
                  <a:lnTo>
                    <a:pt x="1079762" y="185496"/>
                  </a:lnTo>
                  <a:lnTo>
                    <a:pt x="1084811" y="187196"/>
                  </a:lnTo>
                  <a:lnTo>
                    <a:pt x="1089972" y="188239"/>
                  </a:lnTo>
                  <a:lnTo>
                    <a:pt x="1090906" y="188562"/>
                  </a:lnTo>
                  <a:lnTo>
                    <a:pt x="1091436" y="188850"/>
                  </a:lnTo>
                  <a:lnTo>
                    <a:pt x="1094638" y="191223"/>
                  </a:lnTo>
                  <a:lnTo>
                    <a:pt x="1096590" y="191025"/>
                  </a:lnTo>
                  <a:lnTo>
                    <a:pt x="1101798" y="188330"/>
                  </a:lnTo>
                  <a:lnTo>
                    <a:pt x="1106211" y="187509"/>
                  </a:lnTo>
                  <a:lnTo>
                    <a:pt x="1109001" y="186488"/>
                  </a:lnTo>
                  <a:lnTo>
                    <a:pt x="1112910" y="183255"/>
                  </a:lnTo>
                  <a:lnTo>
                    <a:pt x="1113915" y="181930"/>
                  </a:lnTo>
                  <a:lnTo>
                    <a:pt x="1114330" y="181566"/>
                  </a:lnTo>
                  <a:lnTo>
                    <a:pt x="1114829" y="181307"/>
                  </a:lnTo>
                  <a:lnTo>
                    <a:pt x="1116061" y="181041"/>
                  </a:lnTo>
                  <a:lnTo>
                    <a:pt x="1116634" y="180852"/>
                  </a:lnTo>
                  <a:lnTo>
                    <a:pt x="1117583" y="180213"/>
                  </a:lnTo>
                  <a:lnTo>
                    <a:pt x="1118126" y="179993"/>
                  </a:lnTo>
                  <a:lnTo>
                    <a:pt x="1118727" y="179871"/>
                  </a:lnTo>
                  <a:lnTo>
                    <a:pt x="1119596" y="180002"/>
                  </a:lnTo>
                  <a:lnTo>
                    <a:pt x="1120640" y="180428"/>
                  </a:lnTo>
                  <a:lnTo>
                    <a:pt x="1123467" y="182303"/>
                  </a:lnTo>
                  <a:lnTo>
                    <a:pt x="1124433" y="182797"/>
                  </a:lnTo>
                  <a:lnTo>
                    <a:pt x="1125714" y="182875"/>
                  </a:lnTo>
                  <a:lnTo>
                    <a:pt x="1126577" y="182826"/>
                  </a:lnTo>
                  <a:lnTo>
                    <a:pt x="1127912" y="182493"/>
                  </a:lnTo>
                  <a:lnTo>
                    <a:pt x="1130109" y="181626"/>
                  </a:lnTo>
                  <a:lnTo>
                    <a:pt x="1130698" y="181522"/>
                  </a:lnTo>
                  <a:lnTo>
                    <a:pt x="1131289" y="181483"/>
                  </a:lnTo>
                  <a:lnTo>
                    <a:pt x="1132170" y="181717"/>
                  </a:lnTo>
                  <a:lnTo>
                    <a:pt x="1133211" y="182131"/>
                  </a:lnTo>
                  <a:lnTo>
                    <a:pt x="1134809" y="183213"/>
                  </a:lnTo>
                  <a:lnTo>
                    <a:pt x="1135615" y="183880"/>
                  </a:lnTo>
                  <a:lnTo>
                    <a:pt x="1136190" y="184458"/>
                  </a:lnTo>
                  <a:lnTo>
                    <a:pt x="1138587" y="188280"/>
                  </a:lnTo>
                  <a:lnTo>
                    <a:pt x="1139118" y="188653"/>
                  </a:lnTo>
                  <a:lnTo>
                    <a:pt x="1139860" y="188862"/>
                  </a:lnTo>
                  <a:lnTo>
                    <a:pt x="1141114" y="188831"/>
                  </a:lnTo>
                  <a:lnTo>
                    <a:pt x="1142604" y="188423"/>
                  </a:lnTo>
                  <a:lnTo>
                    <a:pt x="1144678" y="187371"/>
                  </a:lnTo>
                  <a:lnTo>
                    <a:pt x="1145798" y="186945"/>
                  </a:lnTo>
                  <a:lnTo>
                    <a:pt x="1148920" y="186286"/>
                  </a:lnTo>
                  <a:lnTo>
                    <a:pt x="1149597" y="186246"/>
                  </a:lnTo>
                  <a:lnTo>
                    <a:pt x="1150942" y="186634"/>
                  </a:lnTo>
                  <a:lnTo>
                    <a:pt x="1152752" y="187452"/>
                  </a:lnTo>
                  <a:lnTo>
                    <a:pt x="1158195" y="190727"/>
                  </a:lnTo>
                  <a:lnTo>
                    <a:pt x="1159179" y="191590"/>
                  </a:lnTo>
                  <a:lnTo>
                    <a:pt x="1161183" y="195731"/>
                  </a:lnTo>
                  <a:lnTo>
                    <a:pt x="1161619" y="196165"/>
                  </a:lnTo>
                  <a:lnTo>
                    <a:pt x="1162197" y="196433"/>
                  </a:lnTo>
                  <a:lnTo>
                    <a:pt x="1163229" y="196387"/>
                  </a:lnTo>
                  <a:lnTo>
                    <a:pt x="1163836" y="196081"/>
                  </a:lnTo>
                  <a:lnTo>
                    <a:pt x="1164372" y="195724"/>
                  </a:lnTo>
                  <a:lnTo>
                    <a:pt x="1164869" y="195442"/>
                  </a:lnTo>
                  <a:lnTo>
                    <a:pt x="1165445" y="195260"/>
                  </a:lnTo>
                  <a:lnTo>
                    <a:pt x="1167190" y="195118"/>
                  </a:lnTo>
                  <a:lnTo>
                    <a:pt x="1167592" y="195024"/>
                  </a:lnTo>
                  <a:lnTo>
                    <a:pt x="1169589" y="194156"/>
                  </a:lnTo>
                  <a:lnTo>
                    <a:pt x="1170072" y="193994"/>
                  </a:lnTo>
                  <a:lnTo>
                    <a:pt x="1171268" y="194376"/>
                  </a:lnTo>
                  <a:lnTo>
                    <a:pt x="1179790" y="198748"/>
                  </a:lnTo>
                  <a:lnTo>
                    <a:pt x="1183116" y="199985"/>
                  </a:lnTo>
                  <a:lnTo>
                    <a:pt x="1185657" y="200590"/>
                  </a:lnTo>
                  <a:lnTo>
                    <a:pt x="1187866" y="200669"/>
                  </a:lnTo>
                  <a:lnTo>
                    <a:pt x="1189721" y="200269"/>
                  </a:lnTo>
                  <a:lnTo>
                    <a:pt x="1190407" y="200214"/>
                  </a:lnTo>
                  <a:lnTo>
                    <a:pt x="1196064" y="200369"/>
                  </a:lnTo>
                  <a:lnTo>
                    <a:pt x="1197393" y="200657"/>
                  </a:lnTo>
                  <a:lnTo>
                    <a:pt x="1198056" y="201044"/>
                  </a:lnTo>
                  <a:lnTo>
                    <a:pt x="1198636" y="201594"/>
                  </a:lnTo>
                  <a:lnTo>
                    <a:pt x="1199152" y="202777"/>
                  </a:lnTo>
                  <a:lnTo>
                    <a:pt x="1199139" y="203507"/>
                  </a:lnTo>
                  <a:lnTo>
                    <a:pt x="1199018" y="204185"/>
                  </a:lnTo>
                  <a:lnTo>
                    <a:pt x="1198877" y="204699"/>
                  </a:lnTo>
                  <a:lnTo>
                    <a:pt x="1198990" y="205208"/>
                  </a:lnTo>
                  <a:lnTo>
                    <a:pt x="1199404" y="205654"/>
                  </a:lnTo>
                  <a:lnTo>
                    <a:pt x="1200043" y="206010"/>
                  </a:lnTo>
                  <a:lnTo>
                    <a:pt x="1201863" y="206557"/>
                  </a:lnTo>
                  <a:lnTo>
                    <a:pt x="1202432" y="206939"/>
                  </a:lnTo>
                  <a:lnTo>
                    <a:pt x="1202626" y="207650"/>
                  </a:lnTo>
                  <a:lnTo>
                    <a:pt x="1202456" y="208930"/>
                  </a:lnTo>
                  <a:lnTo>
                    <a:pt x="1202521" y="209473"/>
                  </a:lnTo>
                  <a:lnTo>
                    <a:pt x="1202949" y="209818"/>
                  </a:lnTo>
                  <a:lnTo>
                    <a:pt x="1203795" y="209861"/>
                  </a:lnTo>
                  <a:lnTo>
                    <a:pt x="1204514" y="209777"/>
                  </a:lnTo>
                  <a:lnTo>
                    <a:pt x="1205781" y="209481"/>
                  </a:lnTo>
                  <a:lnTo>
                    <a:pt x="1206508" y="209464"/>
                  </a:lnTo>
                  <a:lnTo>
                    <a:pt x="1207289" y="209551"/>
                  </a:lnTo>
                  <a:lnTo>
                    <a:pt x="1208707" y="210294"/>
                  </a:lnTo>
                  <a:lnTo>
                    <a:pt x="1210324" y="211376"/>
                  </a:lnTo>
                  <a:lnTo>
                    <a:pt x="1213457" y="213963"/>
                  </a:lnTo>
                  <a:lnTo>
                    <a:pt x="1214730" y="215220"/>
                  </a:lnTo>
                  <a:lnTo>
                    <a:pt x="1215468" y="216229"/>
                  </a:lnTo>
                  <a:lnTo>
                    <a:pt x="1215936" y="218016"/>
                  </a:lnTo>
                  <a:lnTo>
                    <a:pt x="1216443" y="219042"/>
                  </a:lnTo>
                  <a:lnTo>
                    <a:pt x="1216933" y="219559"/>
                  </a:lnTo>
                  <a:lnTo>
                    <a:pt x="1217592" y="220096"/>
                  </a:lnTo>
                  <a:lnTo>
                    <a:pt x="1220593" y="221982"/>
                  </a:lnTo>
                  <a:lnTo>
                    <a:pt x="1221343" y="222314"/>
                  </a:lnTo>
                  <a:lnTo>
                    <a:pt x="1221957" y="222429"/>
                  </a:lnTo>
                  <a:lnTo>
                    <a:pt x="1222717" y="222474"/>
                  </a:lnTo>
                  <a:lnTo>
                    <a:pt x="1223890" y="222276"/>
                  </a:lnTo>
                  <a:lnTo>
                    <a:pt x="1225755" y="222306"/>
                  </a:lnTo>
                  <a:lnTo>
                    <a:pt x="1228225" y="223218"/>
                  </a:lnTo>
                  <a:lnTo>
                    <a:pt x="1228934" y="224357"/>
                  </a:lnTo>
                  <a:lnTo>
                    <a:pt x="1229046" y="224981"/>
                  </a:lnTo>
                  <a:lnTo>
                    <a:pt x="1229552" y="226398"/>
                  </a:lnTo>
                  <a:lnTo>
                    <a:pt x="1230394" y="227886"/>
                  </a:lnTo>
                  <a:lnTo>
                    <a:pt x="1231080" y="228767"/>
                  </a:lnTo>
                  <a:lnTo>
                    <a:pt x="1232770" y="230275"/>
                  </a:lnTo>
                  <a:lnTo>
                    <a:pt x="1233088" y="230741"/>
                  </a:lnTo>
                  <a:lnTo>
                    <a:pt x="1233356" y="231312"/>
                  </a:lnTo>
                  <a:lnTo>
                    <a:pt x="1233567" y="232001"/>
                  </a:lnTo>
                  <a:lnTo>
                    <a:pt x="1233902" y="233661"/>
                  </a:lnTo>
                  <a:lnTo>
                    <a:pt x="1234149" y="234268"/>
                  </a:lnTo>
                  <a:lnTo>
                    <a:pt x="1235190" y="236324"/>
                  </a:lnTo>
                  <a:lnTo>
                    <a:pt x="1235538" y="237529"/>
                  </a:lnTo>
                  <a:lnTo>
                    <a:pt x="1235615" y="238325"/>
                  </a:lnTo>
                  <a:lnTo>
                    <a:pt x="1235507" y="239201"/>
                  </a:lnTo>
                  <a:lnTo>
                    <a:pt x="1235070" y="240455"/>
                  </a:lnTo>
                  <a:lnTo>
                    <a:pt x="1234214" y="240980"/>
                  </a:lnTo>
                  <a:lnTo>
                    <a:pt x="1232924" y="241303"/>
                  </a:lnTo>
                  <a:lnTo>
                    <a:pt x="1232306" y="241973"/>
                  </a:lnTo>
                  <a:lnTo>
                    <a:pt x="1231631" y="243041"/>
                  </a:lnTo>
                  <a:lnTo>
                    <a:pt x="1229822" y="246515"/>
                  </a:lnTo>
                  <a:lnTo>
                    <a:pt x="1229165" y="248352"/>
                  </a:lnTo>
                  <a:lnTo>
                    <a:pt x="1228812" y="251367"/>
                  </a:lnTo>
                  <a:lnTo>
                    <a:pt x="1228607" y="253209"/>
                  </a:lnTo>
                  <a:lnTo>
                    <a:pt x="1228253" y="254570"/>
                  </a:lnTo>
                  <a:lnTo>
                    <a:pt x="1226970" y="257376"/>
                  </a:lnTo>
                  <a:lnTo>
                    <a:pt x="1225656" y="259298"/>
                  </a:lnTo>
                  <a:lnTo>
                    <a:pt x="1225004" y="259972"/>
                  </a:lnTo>
                  <a:lnTo>
                    <a:pt x="1222227" y="262377"/>
                  </a:lnTo>
                  <a:lnTo>
                    <a:pt x="1220438" y="263658"/>
                  </a:lnTo>
                  <a:lnTo>
                    <a:pt x="1212313" y="268097"/>
                  </a:lnTo>
                  <a:lnTo>
                    <a:pt x="1203271" y="280074"/>
                  </a:lnTo>
                  <a:lnTo>
                    <a:pt x="1202499" y="281767"/>
                  </a:lnTo>
                  <a:lnTo>
                    <a:pt x="1202795" y="282986"/>
                  </a:lnTo>
                  <a:lnTo>
                    <a:pt x="1202876" y="283626"/>
                  </a:lnTo>
                  <a:lnTo>
                    <a:pt x="1202825" y="284319"/>
                  </a:lnTo>
                  <a:lnTo>
                    <a:pt x="1202551" y="284916"/>
                  </a:lnTo>
                  <a:lnTo>
                    <a:pt x="1202068" y="285359"/>
                  </a:lnTo>
                  <a:lnTo>
                    <a:pt x="1201234" y="285604"/>
                  </a:lnTo>
                  <a:lnTo>
                    <a:pt x="1200518" y="285580"/>
                  </a:lnTo>
                  <a:lnTo>
                    <a:pt x="1199846" y="285408"/>
                  </a:lnTo>
                  <a:lnTo>
                    <a:pt x="1198702" y="284930"/>
                  </a:lnTo>
                  <a:lnTo>
                    <a:pt x="1197454" y="284573"/>
                  </a:lnTo>
                  <a:lnTo>
                    <a:pt x="1196104" y="284625"/>
                  </a:lnTo>
                  <a:lnTo>
                    <a:pt x="1189756" y="286725"/>
                  </a:lnTo>
                  <a:lnTo>
                    <a:pt x="1189268" y="287006"/>
                  </a:lnTo>
                  <a:lnTo>
                    <a:pt x="1188744" y="287591"/>
                  </a:lnTo>
                  <a:lnTo>
                    <a:pt x="1188220" y="288440"/>
                  </a:lnTo>
                  <a:lnTo>
                    <a:pt x="1187565" y="290121"/>
                  </a:lnTo>
                  <a:lnTo>
                    <a:pt x="1187310" y="291229"/>
                  </a:lnTo>
                  <a:lnTo>
                    <a:pt x="1187216" y="292177"/>
                  </a:lnTo>
                  <a:lnTo>
                    <a:pt x="1187390" y="295758"/>
                  </a:lnTo>
                  <a:lnTo>
                    <a:pt x="1186922" y="300319"/>
                  </a:lnTo>
                  <a:lnTo>
                    <a:pt x="1185340" y="307101"/>
                  </a:lnTo>
                  <a:lnTo>
                    <a:pt x="1185266" y="307799"/>
                  </a:lnTo>
                  <a:lnTo>
                    <a:pt x="1185283" y="308488"/>
                  </a:lnTo>
                  <a:lnTo>
                    <a:pt x="1185428" y="309107"/>
                  </a:lnTo>
                  <a:lnTo>
                    <a:pt x="1185696" y="309624"/>
                  </a:lnTo>
                  <a:lnTo>
                    <a:pt x="1187507" y="311753"/>
                  </a:lnTo>
                  <a:lnTo>
                    <a:pt x="1188064" y="312758"/>
                  </a:lnTo>
                  <a:lnTo>
                    <a:pt x="1188858" y="315052"/>
                  </a:lnTo>
                  <a:lnTo>
                    <a:pt x="1189090" y="316340"/>
                  </a:lnTo>
                  <a:lnTo>
                    <a:pt x="1189125" y="317043"/>
                  </a:lnTo>
                  <a:lnTo>
                    <a:pt x="1189098" y="317743"/>
                  </a:lnTo>
                  <a:lnTo>
                    <a:pt x="1188672" y="318477"/>
                  </a:lnTo>
                  <a:lnTo>
                    <a:pt x="1187897" y="319168"/>
                  </a:lnTo>
                  <a:lnTo>
                    <a:pt x="1186119" y="320013"/>
                  </a:lnTo>
                  <a:lnTo>
                    <a:pt x="1185231" y="320562"/>
                  </a:lnTo>
                  <a:lnTo>
                    <a:pt x="1184582" y="321086"/>
                  </a:lnTo>
                  <a:lnTo>
                    <a:pt x="1184265" y="321574"/>
                  </a:lnTo>
                  <a:lnTo>
                    <a:pt x="1183544" y="322436"/>
                  </a:lnTo>
                  <a:lnTo>
                    <a:pt x="1183094" y="322773"/>
                  </a:lnTo>
                  <a:lnTo>
                    <a:pt x="1181546" y="322994"/>
                  </a:lnTo>
                  <a:lnTo>
                    <a:pt x="1179114" y="323124"/>
                  </a:lnTo>
                  <a:lnTo>
                    <a:pt x="1170695" y="322774"/>
                  </a:lnTo>
                  <a:lnTo>
                    <a:pt x="1166960" y="321904"/>
                  </a:lnTo>
                  <a:lnTo>
                    <a:pt x="1163902" y="320644"/>
                  </a:lnTo>
                  <a:lnTo>
                    <a:pt x="1163376" y="320582"/>
                  </a:lnTo>
                  <a:lnTo>
                    <a:pt x="1162915" y="320792"/>
                  </a:lnTo>
                  <a:lnTo>
                    <a:pt x="1162545" y="321182"/>
                  </a:lnTo>
                  <a:lnTo>
                    <a:pt x="1161630" y="322718"/>
                  </a:lnTo>
                  <a:lnTo>
                    <a:pt x="1161289" y="323181"/>
                  </a:lnTo>
                  <a:lnTo>
                    <a:pt x="1158824" y="325467"/>
                  </a:lnTo>
                  <a:lnTo>
                    <a:pt x="1158443" y="325897"/>
                  </a:lnTo>
                  <a:lnTo>
                    <a:pt x="1158102" y="326366"/>
                  </a:lnTo>
                  <a:lnTo>
                    <a:pt x="1157558" y="327453"/>
                  </a:lnTo>
                  <a:lnTo>
                    <a:pt x="1153910" y="342251"/>
                  </a:lnTo>
                  <a:lnTo>
                    <a:pt x="1151837" y="346738"/>
                  </a:lnTo>
                  <a:lnTo>
                    <a:pt x="1151039" y="349280"/>
                  </a:lnTo>
                  <a:lnTo>
                    <a:pt x="1150928" y="350766"/>
                  </a:lnTo>
                  <a:lnTo>
                    <a:pt x="1151983" y="355809"/>
                  </a:lnTo>
                  <a:lnTo>
                    <a:pt x="1152054" y="357154"/>
                  </a:lnTo>
                  <a:lnTo>
                    <a:pt x="1151992" y="358188"/>
                  </a:lnTo>
                  <a:lnTo>
                    <a:pt x="1151793" y="358831"/>
                  </a:lnTo>
                  <a:lnTo>
                    <a:pt x="1151499" y="360182"/>
                  </a:lnTo>
                  <a:lnTo>
                    <a:pt x="1151459" y="361121"/>
                  </a:lnTo>
                  <a:lnTo>
                    <a:pt x="1151606" y="363776"/>
                  </a:lnTo>
                  <a:lnTo>
                    <a:pt x="1151508" y="364754"/>
                  </a:lnTo>
                  <a:lnTo>
                    <a:pt x="1151329" y="365548"/>
                  </a:lnTo>
                  <a:lnTo>
                    <a:pt x="1151047" y="366079"/>
                  </a:lnTo>
                  <a:lnTo>
                    <a:pt x="1150696" y="366529"/>
                  </a:lnTo>
                  <a:lnTo>
                    <a:pt x="1150258" y="366878"/>
                  </a:lnTo>
                  <a:lnTo>
                    <a:pt x="1148597" y="367563"/>
                  </a:lnTo>
                  <a:lnTo>
                    <a:pt x="1148145" y="367900"/>
                  </a:lnTo>
                  <a:lnTo>
                    <a:pt x="1147786" y="368349"/>
                  </a:lnTo>
                  <a:lnTo>
                    <a:pt x="1146938" y="369955"/>
                  </a:lnTo>
                  <a:lnTo>
                    <a:pt x="1146608" y="371293"/>
                  </a:lnTo>
                  <a:lnTo>
                    <a:pt x="1146078" y="376754"/>
                  </a:lnTo>
                  <a:lnTo>
                    <a:pt x="1145523" y="379578"/>
                  </a:lnTo>
                  <a:lnTo>
                    <a:pt x="1145443" y="380311"/>
                  </a:lnTo>
                  <a:lnTo>
                    <a:pt x="1145644" y="381111"/>
                  </a:lnTo>
                  <a:lnTo>
                    <a:pt x="1146152" y="381831"/>
                  </a:lnTo>
                  <a:lnTo>
                    <a:pt x="1147468" y="382568"/>
                  </a:lnTo>
                  <a:lnTo>
                    <a:pt x="1148274" y="382661"/>
                  </a:lnTo>
                  <a:lnTo>
                    <a:pt x="1148933" y="382490"/>
                  </a:lnTo>
                  <a:lnTo>
                    <a:pt x="1149300" y="382059"/>
                  </a:lnTo>
                  <a:lnTo>
                    <a:pt x="1149613" y="381560"/>
                  </a:lnTo>
                  <a:lnTo>
                    <a:pt x="1150598" y="379254"/>
                  </a:lnTo>
                  <a:lnTo>
                    <a:pt x="1150904" y="378748"/>
                  </a:lnTo>
                  <a:lnTo>
                    <a:pt x="1151294" y="378342"/>
                  </a:lnTo>
                  <a:lnTo>
                    <a:pt x="1151813" y="378092"/>
                  </a:lnTo>
                  <a:lnTo>
                    <a:pt x="1153091" y="377964"/>
                  </a:lnTo>
                  <a:lnTo>
                    <a:pt x="1153699" y="377833"/>
                  </a:lnTo>
                  <a:lnTo>
                    <a:pt x="1154714" y="377290"/>
                  </a:lnTo>
                  <a:lnTo>
                    <a:pt x="1155250" y="377293"/>
                  </a:lnTo>
                  <a:lnTo>
                    <a:pt x="1155749" y="377647"/>
                  </a:lnTo>
                  <a:lnTo>
                    <a:pt x="1155989" y="378665"/>
                  </a:lnTo>
                  <a:lnTo>
                    <a:pt x="1155862" y="379336"/>
                  </a:lnTo>
                  <a:lnTo>
                    <a:pt x="1155603" y="379976"/>
                  </a:lnTo>
                  <a:lnTo>
                    <a:pt x="1153799" y="382199"/>
                  </a:lnTo>
                  <a:lnTo>
                    <a:pt x="1153478" y="382680"/>
                  </a:lnTo>
                  <a:lnTo>
                    <a:pt x="1153219" y="383225"/>
                  </a:lnTo>
                  <a:lnTo>
                    <a:pt x="1153057" y="383840"/>
                  </a:lnTo>
                  <a:lnTo>
                    <a:pt x="1153129" y="384508"/>
                  </a:lnTo>
                  <a:lnTo>
                    <a:pt x="1153479" y="384999"/>
                  </a:lnTo>
                  <a:lnTo>
                    <a:pt x="1154210" y="385322"/>
                  </a:lnTo>
                  <a:lnTo>
                    <a:pt x="1154814" y="385281"/>
                  </a:lnTo>
                  <a:lnTo>
                    <a:pt x="1155376" y="385069"/>
                  </a:lnTo>
                  <a:lnTo>
                    <a:pt x="1156286" y="384402"/>
                  </a:lnTo>
                  <a:lnTo>
                    <a:pt x="1156732" y="384166"/>
                  </a:lnTo>
                  <a:lnTo>
                    <a:pt x="1157185" y="384045"/>
                  </a:lnTo>
                  <a:lnTo>
                    <a:pt x="1157527" y="384062"/>
                  </a:lnTo>
                  <a:lnTo>
                    <a:pt x="1158057" y="384484"/>
                  </a:lnTo>
                  <a:lnTo>
                    <a:pt x="1158533" y="385263"/>
                  </a:lnTo>
                  <a:lnTo>
                    <a:pt x="1159098" y="386915"/>
                  </a:lnTo>
                  <a:lnTo>
                    <a:pt x="1159295" y="387973"/>
                  </a:lnTo>
                  <a:lnTo>
                    <a:pt x="1159347" y="388892"/>
                  </a:lnTo>
                  <a:lnTo>
                    <a:pt x="1159222" y="389557"/>
                  </a:lnTo>
                  <a:lnTo>
                    <a:pt x="1157420" y="393511"/>
                  </a:lnTo>
                  <a:lnTo>
                    <a:pt x="1157216" y="394292"/>
                  </a:lnTo>
                  <a:lnTo>
                    <a:pt x="1157045" y="395703"/>
                  </a:lnTo>
                  <a:lnTo>
                    <a:pt x="1157045" y="396422"/>
                  </a:lnTo>
                  <a:lnTo>
                    <a:pt x="1157399" y="399112"/>
                  </a:lnTo>
                  <a:lnTo>
                    <a:pt x="1157738" y="399751"/>
                  </a:lnTo>
                  <a:lnTo>
                    <a:pt x="1158310" y="400271"/>
                  </a:lnTo>
                  <a:lnTo>
                    <a:pt x="1159600" y="400677"/>
                  </a:lnTo>
                  <a:lnTo>
                    <a:pt x="1160443" y="400696"/>
                  </a:lnTo>
                  <a:lnTo>
                    <a:pt x="1161195" y="400590"/>
                  </a:lnTo>
                  <a:lnTo>
                    <a:pt x="1161793" y="400422"/>
                  </a:lnTo>
                  <a:lnTo>
                    <a:pt x="1163164" y="400282"/>
                  </a:lnTo>
                  <a:lnTo>
                    <a:pt x="1164661" y="400369"/>
                  </a:lnTo>
                  <a:lnTo>
                    <a:pt x="1165967" y="400693"/>
                  </a:lnTo>
                  <a:lnTo>
                    <a:pt x="1166564" y="401172"/>
                  </a:lnTo>
                  <a:lnTo>
                    <a:pt x="1167090" y="401912"/>
                  </a:lnTo>
                  <a:lnTo>
                    <a:pt x="1167760" y="403455"/>
                  </a:lnTo>
                  <a:lnTo>
                    <a:pt x="1168512" y="407316"/>
                  </a:lnTo>
                  <a:lnTo>
                    <a:pt x="1168904" y="408468"/>
                  </a:lnTo>
                  <a:lnTo>
                    <a:pt x="1169492" y="409193"/>
                  </a:lnTo>
                  <a:lnTo>
                    <a:pt x="1170379" y="410047"/>
                  </a:lnTo>
                  <a:lnTo>
                    <a:pt x="1174710" y="413090"/>
                  </a:lnTo>
                  <a:lnTo>
                    <a:pt x="1175274" y="413628"/>
                  </a:lnTo>
                  <a:lnTo>
                    <a:pt x="1175885" y="414348"/>
                  </a:lnTo>
                  <a:lnTo>
                    <a:pt x="1176718" y="415757"/>
                  </a:lnTo>
                  <a:lnTo>
                    <a:pt x="1177094" y="416686"/>
                  </a:lnTo>
                  <a:lnTo>
                    <a:pt x="1177453" y="418143"/>
                  </a:lnTo>
                  <a:lnTo>
                    <a:pt x="1178014" y="418891"/>
                  </a:lnTo>
                  <a:lnTo>
                    <a:pt x="1179006" y="419673"/>
                  </a:lnTo>
                  <a:lnTo>
                    <a:pt x="1183300" y="421996"/>
                  </a:lnTo>
                  <a:lnTo>
                    <a:pt x="1184616" y="422998"/>
                  </a:lnTo>
                  <a:lnTo>
                    <a:pt x="1187061" y="425798"/>
                  </a:lnTo>
                  <a:lnTo>
                    <a:pt x="1188346" y="428782"/>
                  </a:lnTo>
                  <a:lnTo>
                    <a:pt x="1188939" y="431024"/>
                  </a:lnTo>
                  <a:lnTo>
                    <a:pt x="1189088" y="431942"/>
                  </a:lnTo>
                  <a:lnTo>
                    <a:pt x="1189019" y="432898"/>
                  </a:lnTo>
                  <a:lnTo>
                    <a:pt x="1188781" y="434186"/>
                  </a:lnTo>
                  <a:lnTo>
                    <a:pt x="1187989" y="436506"/>
                  </a:lnTo>
                  <a:lnTo>
                    <a:pt x="1187468" y="437641"/>
                  </a:lnTo>
                  <a:lnTo>
                    <a:pt x="1187003" y="438462"/>
                  </a:lnTo>
                  <a:lnTo>
                    <a:pt x="1185110" y="440588"/>
                  </a:lnTo>
                  <a:lnTo>
                    <a:pt x="1184423" y="441517"/>
                  </a:lnTo>
                  <a:lnTo>
                    <a:pt x="1183852" y="442584"/>
                  </a:lnTo>
                  <a:lnTo>
                    <a:pt x="1183626" y="443189"/>
                  </a:lnTo>
                  <a:lnTo>
                    <a:pt x="1183801" y="445308"/>
                  </a:lnTo>
                  <a:lnTo>
                    <a:pt x="1185676" y="450390"/>
                  </a:lnTo>
                  <a:lnTo>
                    <a:pt x="1184623" y="449569"/>
                  </a:lnTo>
                  <a:lnTo>
                    <a:pt x="1182613" y="448715"/>
                  </a:lnTo>
                  <a:lnTo>
                    <a:pt x="1182095" y="448431"/>
                  </a:lnTo>
                  <a:lnTo>
                    <a:pt x="1181634" y="448084"/>
                  </a:lnTo>
                  <a:lnTo>
                    <a:pt x="1180808" y="447304"/>
                  </a:lnTo>
                  <a:lnTo>
                    <a:pt x="1180448" y="446878"/>
                  </a:lnTo>
                  <a:lnTo>
                    <a:pt x="1180002" y="446514"/>
                  </a:lnTo>
                  <a:lnTo>
                    <a:pt x="1179497" y="446206"/>
                  </a:lnTo>
                  <a:lnTo>
                    <a:pt x="1178900" y="446013"/>
                  </a:lnTo>
                  <a:lnTo>
                    <a:pt x="1178211" y="445942"/>
                  </a:lnTo>
                  <a:lnTo>
                    <a:pt x="1176840" y="446033"/>
                  </a:lnTo>
                  <a:lnTo>
                    <a:pt x="1176106" y="446008"/>
                  </a:lnTo>
                  <a:lnTo>
                    <a:pt x="1175425" y="445883"/>
                  </a:lnTo>
                  <a:lnTo>
                    <a:pt x="1174830" y="445661"/>
                  </a:lnTo>
                  <a:lnTo>
                    <a:pt x="1174339" y="445330"/>
                  </a:lnTo>
                  <a:lnTo>
                    <a:pt x="1173592" y="444501"/>
                  </a:lnTo>
                  <a:lnTo>
                    <a:pt x="1173271" y="444035"/>
                  </a:lnTo>
                  <a:lnTo>
                    <a:pt x="1172902" y="443603"/>
                  </a:lnTo>
                  <a:lnTo>
                    <a:pt x="1172484" y="443239"/>
                  </a:lnTo>
                  <a:lnTo>
                    <a:pt x="1171946" y="443008"/>
                  </a:lnTo>
                  <a:lnTo>
                    <a:pt x="1170006" y="442909"/>
                  </a:lnTo>
                  <a:lnTo>
                    <a:pt x="1169466" y="442690"/>
                  </a:lnTo>
                  <a:lnTo>
                    <a:pt x="1168599" y="441981"/>
                  </a:lnTo>
                  <a:lnTo>
                    <a:pt x="1168087" y="441673"/>
                  </a:lnTo>
                  <a:lnTo>
                    <a:pt x="1163174" y="439997"/>
                  </a:lnTo>
                  <a:lnTo>
                    <a:pt x="1162611" y="439735"/>
                  </a:lnTo>
                  <a:lnTo>
                    <a:pt x="1162182" y="439378"/>
                  </a:lnTo>
                  <a:lnTo>
                    <a:pt x="1161887" y="438884"/>
                  </a:lnTo>
                  <a:lnTo>
                    <a:pt x="1161532" y="437698"/>
                  </a:lnTo>
                  <a:lnTo>
                    <a:pt x="1161269" y="437199"/>
                  </a:lnTo>
                  <a:lnTo>
                    <a:pt x="1160795" y="437025"/>
                  </a:lnTo>
                  <a:lnTo>
                    <a:pt x="1160185" y="437246"/>
                  </a:lnTo>
                  <a:lnTo>
                    <a:pt x="1159561" y="438095"/>
                  </a:lnTo>
                  <a:lnTo>
                    <a:pt x="1159328" y="438904"/>
                  </a:lnTo>
                  <a:lnTo>
                    <a:pt x="1159303" y="439658"/>
                  </a:lnTo>
                  <a:lnTo>
                    <a:pt x="1159540" y="441646"/>
                  </a:lnTo>
                  <a:lnTo>
                    <a:pt x="1159448" y="442324"/>
                  </a:lnTo>
                  <a:lnTo>
                    <a:pt x="1159116" y="442847"/>
                  </a:lnTo>
                  <a:lnTo>
                    <a:pt x="1158573" y="443191"/>
                  </a:lnTo>
                  <a:lnTo>
                    <a:pt x="1157683" y="443331"/>
                  </a:lnTo>
                  <a:lnTo>
                    <a:pt x="1156999" y="443261"/>
                  </a:lnTo>
                  <a:lnTo>
                    <a:pt x="1156448" y="443107"/>
                  </a:lnTo>
                  <a:lnTo>
                    <a:pt x="1155948" y="442843"/>
                  </a:lnTo>
                  <a:lnTo>
                    <a:pt x="1155056" y="442157"/>
                  </a:lnTo>
                  <a:lnTo>
                    <a:pt x="1153163" y="440084"/>
                  </a:lnTo>
                  <a:lnTo>
                    <a:pt x="1152674" y="439772"/>
                  </a:lnTo>
                  <a:lnTo>
                    <a:pt x="1152057" y="439568"/>
                  </a:lnTo>
                  <a:lnTo>
                    <a:pt x="1151363" y="439491"/>
                  </a:lnTo>
                  <a:lnTo>
                    <a:pt x="1150663" y="439509"/>
                  </a:lnTo>
                  <a:lnTo>
                    <a:pt x="1146422" y="440633"/>
                  </a:lnTo>
                  <a:lnTo>
                    <a:pt x="1145052" y="440792"/>
                  </a:lnTo>
                  <a:lnTo>
                    <a:pt x="1143836" y="441300"/>
                  </a:lnTo>
                  <a:lnTo>
                    <a:pt x="1138758" y="444227"/>
                  </a:lnTo>
                  <a:lnTo>
                    <a:pt x="1137021" y="444944"/>
                  </a:lnTo>
                  <a:lnTo>
                    <a:pt x="1135686" y="445296"/>
                  </a:lnTo>
                  <a:lnTo>
                    <a:pt x="1134215" y="445092"/>
                  </a:lnTo>
                  <a:lnTo>
                    <a:pt x="1132876" y="444756"/>
                  </a:lnTo>
                  <a:lnTo>
                    <a:pt x="1129881" y="443662"/>
                  </a:lnTo>
                  <a:lnTo>
                    <a:pt x="1129211" y="443556"/>
                  </a:lnTo>
                  <a:lnTo>
                    <a:pt x="1128322" y="443764"/>
                  </a:lnTo>
                  <a:lnTo>
                    <a:pt x="1127300" y="444193"/>
                  </a:lnTo>
                  <a:lnTo>
                    <a:pt x="1125597" y="445175"/>
                  </a:lnTo>
                  <a:lnTo>
                    <a:pt x="1123859" y="445677"/>
                  </a:lnTo>
                  <a:lnTo>
                    <a:pt x="1122442" y="446494"/>
                  </a:lnTo>
                  <a:lnTo>
                    <a:pt x="1121866" y="446591"/>
                  </a:lnTo>
                  <a:lnTo>
                    <a:pt x="1121254" y="446501"/>
                  </a:lnTo>
                  <a:lnTo>
                    <a:pt x="1120654" y="446292"/>
                  </a:lnTo>
                  <a:lnTo>
                    <a:pt x="1120097" y="446031"/>
                  </a:lnTo>
                  <a:lnTo>
                    <a:pt x="1119238" y="445294"/>
                  </a:lnTo>
                  <a:lnTo>
                    <a:pt x="1118758" y="444960"/>
                  </a:lnTo>
                  <a:lnTo>
                    <a:pt x="1118199" y="444735"/>
                  </a:lnTo>
                  <a:lnTo>
                    <a:pt x="1117527" y="444666"/>
                  </a:lnTo>
                  <a:lnTo>
                    <a:pt x="1116886" y="444748"/>
                  </a:lnTo>
                  <a:lnTo>
                    <a:pt x="1115040" y="445251"/>
                  </a:lnTo>
                  <a:lnTo>
                    <a:pt x="1113658" y="445381"/>
                  </a:lnTo>
                  <a:lnTo>
                    <a:pt x="1112934" y="445328"/>
                  </a:lnTo>
                  <a:lnTo>
                    <a:pt x="1112266" y="445182"/>
                  </a:lnTo>
                  <a:lnTo>
                    <a:pt x="1111700" y="444921"/>
                  </a:lnTo>
                  <a:lnTo>
                    <a:pt x="1111237" y="444575"/>
                  </a:lnTo>
                  <a:lnTo>
                    <a:pt x="1110055" y="443368"/>
                  </a:lnTo>
                  <a:lnTo>
                    <a:pt x="1109577" y="443063"/>
                  </a:lnTo>
                  <a:lnTo>
                    <a:pt x="1109033" y="443084"/>
                  </a:lnTo>
                  <a:lnTo>
                    <a:pt x="1108571" y="443457"/>
                  </a:lnTo>
                  <a:lnTo>
                    <a:pt x="1108357" y="444543"/>
                  </a:lnTo>
                  <a:lnTo>
                    <a:pt x="1108518" y="445185"/>
                  </a:lnTo>
                  <a:lnTo>
                    <a:pt x="1108855" y="445752"/>
                  </a:lnTo>
                  <a:lnTo>
                    <a:pt x="1122694" y="460543"/>
                  </a:lnTo>
                  <a:lnTo>
                    <a:pt x="1122998" y="461043"/>
                  </a:lnTo>
                  <a:lnTo>
                    <a:pt x="1123263" y="461613"/>
                  </a:lnTo>
                  <a:lnTo>
                    <a:pt x="1123454" y="462209"/>
                  </a:lnTo>
                  <a:lnTo>
                    <a:pt x="1123626" y="463541"/>
                  </a:lnTo>
                  <a:lnTo>
                    <a:pt x="1123499" y="465858"/>
                  </a:lnTo>
                  <a:lnTo>
                    <a:pt x="1123235" y="466594"/>
                  </a:lnTo>
                  <a:lnTo>
                    <a:pt x="1122740" y="467162"/>
                  </a:lnTo>
                  <a:lnTo>
                    <a:pt x="1121540" y="467409"/>
                  </a:lnTo>
                  <a:lnTo>
                    <a:pt x="1120730" y="467333"/>
                  </a:lnTo>
                  <a:lnTo>
                    <a:pt x="1119319" y="466994"/>
                  </a:lnTo>
                  <a:lnTo>
                    <a:pt x="1116357" y="466849"/>
                  </a:lnTo>
                  <a:lnTo>
                    <a:pt x="1115640" y="466736"/>
                  </a:lnTo>
                  <a:lnTo>
                    <a:pt x="1115080" y="466481"/>
                  </a:lnTo>
                  <a:lnTo>
                    <a:pt x="1114621" y="466135"/>
                  </a:lnTo>
                  <a:lnTo>
                    <a:pt x="1113864" y="465307"/>
                  </a:lnTo>
                  <a:lnTo>
                    <a:pt x="1113432" y="464945"/>
                  </a:lnTo>
                  <a:lnTo>
                    <a:pt x="1111836" y="464095"/>
                  </a:lnTo>
                  <a:lnTo>
                    <a:pt x="1111366" y="463748"/>
                  </a:lnTo>
                  <a:lnTo>
                    <a:pt x="1110975" y="463340"/>
                  </a:lnTo>
                  <a:lnTo>
                    <a:pt x="1109981" y="461986"/>
                  </a:lnTo>
                  <a:lnTo>
                    <a:pt x="1109553" y="461600"/>
                  </a:lnTo>
                  <a:lnTo>
                    <a:pt x="1109079" y="461260"/>
                  </a:lnTo>
                  <a:lnTo>
                    <a:pt x="1108518" y="461017"/>
                  </a:lnTo>
                  <a:lnTo>
                    <a:pt x="1107864" y="460890"/>
                  </a:lnTo>
                  <a:lnTo>
                    <a:pt x="1107162" y="460861"/>
                  </a:lnTo>
                  <a:lnTo>
                    <a:pt x="1106469" y="460917"/>
                  </a:lnTo>
                  <a:lnTo>
                    <a:pt x="1105710" y="461150"/>
                  </a:lnTo>
                  <a:lnTo>
                    <a:pt x="1104941" y="461574"/>
                  </a:lnTo>
                  <a:lnTo>
                    <a:pt x="1103811" y="462345"/>
                  </a:lnTo>
                  <a:lnTo>
                    <a:pt x="1096196" y="468713"/>
                  </a:lnTo>
                  <a:lnTo>
                    <a:pt x="1095608" y="468918"/>
                  </a:lnTo>
                  <a:lnTo>
                    <a:pt x="1094947" y="468964"/>
                  </a:lnTo>
                  <a:lnTo>
                    <a:pt x="1092791" y="468765"/>
                  </a:lnTo>
                  <a:lnTo>
                    <a:pt x="1092089" y="468785"/>
                  </a:lnTo>
                  <a:lnTo>
                    <a:pt x="1091432" y="468903"/>
                  </a:lnTo>
                  <a:lnTo>
                    <a:pt x="1090480" y="469911"/>
                  </a:lnTo>
                  <a:lnTo>
                    <a:pt x="1089296" y="471596"/>
                  </a:lnTo>
                  <a:lnTo>
                    <a:pt x="1086945" y="475872"/>
                  </a:lnTo>
                  <a:lnTo>
                    <a:pt x="1084968" y="478771"/>
                  </a:lnTo>
                  <a:lnTo>
                    <a:pt x="1082072" y="480590"/>
                  </a:lnTo>
                  <a:lnTo>
                    <a:pt x="1081716" y="481213"/>
                  </a:lnTo>
                  <a:lnTo>
                    <a:pt x="1081533" y="482108"/>
                  </a:lnTo>
                  <a:lnTo>
                    <a:pt x="1081730" y="483854"/>
                  </a:lnTo>
                  <a:lnTo>
                    <a:pt x="1081974" y="484799"/>
                  </a:lnTo>
                  <a:lnTo>
                    <a:pt x="1082775" y="486598"/>
                  </a:lnTo>
                  <a:lnTo>
                    <a:pt x="1082561" y="488425"/>
                  </a:lnTo>
                  <a:lnTo>
                    <a:pt x="1080358" y="492714"/>
                  </a:lnTo>
                  <a:lnTo>
                    <a:pt x="1081216" y="493084"/>
                  </a:lnTo>
                  <a:lnTo>
                    <a:pt x="1081799" y="493112"/>
                  </a:lnTo>
                  <a:lnTo>
                    <a:pt x="1083540" y="492387"/>
                  </a:lnTo>
                  <a:lnTo>
                    <a:pt x="1087009" y="489194"/>
                  </a:lnTo>
                  <a:lnTo>
                    <a:pt x="1087701" y="490126"/>
                  </a:lnTo>
                  <a:lnTo>
                    <a:pt x="1088482" y="490882"/>
                  </a:lnTo>
                  <a:lnTo>
                    <a:pt x="1089422" y="491555"/>
                  </a:lnTo>
                  <a:lnTo>
                    <a:pt x="1091053" y="492400"/>
                  </a:lnTo>
                  <a:lnTo>
                    <a:pt x="1092015" y="493045"/>
                  </a:lnTo>
                  <a:lnTo>
                    <a:pt x="1093239" y="494242"/>
                  </a:lnTo>
                  <a:lnTo>
                    <a:pt x="1093940" y="495101"/>
                  </a:lnTo>
                  <a:lnTo>
                    <a:pt x="1095119" y="497051"/>
                  </a:lnTo>
                  <a:lnTo>
                    <a:pt x="1095344" y="497588"/>
                  </a:lnTo>
                  <a:lnTo>
                    <a:pt x="1095716" y="498774"/>
                  </a:lnTo>
                  <a:lnTo>
                    <a:pt x="1095883" y="500847"/>
                  </a:lnTo>
                  <a:lnTo>
                    <a:pt x="1095729" y="502420"/>
                  </a:lnTo>
                  <a:lnTo>
                    <a:pt x="1095082" y="505741"/>
                  </a:lnTo>
                  <a:lnTo>
                    <a:pt x="1094544" y="510941"/>
                  </a:lnTo>
                  <a:lnTo>
                    <a:pt x="1092947" y="516515"/>
                  </a:lnTo>
                  <a:lnTo>
                    <a:pt x="1091847" y="522143"/>
                  </a:lnTo>
                  <a:lnTo>
                    <a:pt x="1091830" y="522860"/>
                  </a:lnTo>
                  <a:lnTo>
                    <a:pt x="1091889" y="523539"/>
                  </a:lnTo>
                  <a:lnTo>
                    <a:pt x="1092038" y="524157"/>
                  </a:lnTo>
                  <a:lnTo>
                    <a:pt x="1092358" y="524640"/>
                  </a:lnTo>
                  <a:lnTo>
                    <a:pt x="1092751" y="525036"/>
                  </a:lnTo>
                  <a:lnTo>
                    <a:pt x="1093285" y="525301"/>
                  </a:lnTo>
                  <a:lnTo>
                    <a:pt x="1094418" y="525608"/>
                  </a:lnTo>
                  <a:lnTo>
                    <a:pt x="1099970" y="526070"/>
                  </a:lnTo>
                  <a:lnTo>
                    <a:pt x="1100622" y="526251"/>
                  </a:lnTo>
                  <a:lnTo>
                    <a:pt x="1101132" y="526563"/>
                  </a:lnTo>
                  <a:lnTo>
                    <a:pt x="1101539" y="526949"/>
                  </a:lnTo>
                  <a:lnTo>
                    <a:pt x="1101883" y="527397"/>
                  </a:lnTo>
                  <a:lnTo>
                    <a:pt x="1102178" y="527884"/>
                  </a:lnTo>
                  <a:lnTo>
                    <a:pt x="1102404" y="528428"/>
                  </a:lnTo>
                  <a:lnTo>
                    <a:pt x="1102563" y="529052"/>
                  </a:lnTo>
                  <a:lnTo>
                    <a:pt x="1103245" y="536755"/>
                  </a:lnTo>
                  <a:lnTo>
                    <a:pt x="1103140" y="538234"/>
                  </a:lnTo>
                  <a:lnTo>
                    <a:pt x="1102988" y="539094"/>
                  </a:lnTo>
                  <a:lnTo>
                    <a:pt x="1102728" y="539956"/>
                  </a:lnTo>
                  <a:lnTo>
                    <a:pt x="1102192" y="541037"/>
                  </a:lnTo>
                  <a:lnTo>
                    <a:pt x="1101750" y="541686"/>
                  </a:lnTo>
                  <a:lnTo>
                    <a:pt x="1101291" y="542196"/>
                  </a:lnTo>
                  <a:lnTo>
                    <a:pt x="1100425" y="542896"/>
                  </a:lnTo>
                  <a:lnTo>
                    <a:pt x="1099910" y="543188"/>
                  </a:lnTo>
                  <a:lnTo>
                    <a:pt x="1098230" y="543824"/>
                  </a:lnTo>
                  <a:lnTo>
                    <a:pt x="1095712" y="544096"/>
                  </a:lnTo>
                  <a:lnTo>
                    <a:pt x="1083876" y="543898"/>
                  </a:lnTo>
                  <a:lnTo>
                    <a:pt x="1082976" y="543526"/>
                  </a:lnTo>
                  <a:lnTo>
                    <a:pt x="1082476" y="542999"/>
                  </a:lnTo>
                  <a:lnTo>
                    <a:pt x="1082403" y="542319"/>
                  </a:lnTo>
                  <a:lnTo>
                    <a:pt x="1082234" y="541706"/>
                  </a:lnTo>
                  <a:lnTo>
                    <a:pt x="1081833" y="541321"/>
                  </a:lnTo>
                  <a:lnTo>
                    <a:pt x="1081221" y="541118"/>
                  </a:lnTo>
                  <a:lnTo>
                    <a:pt x="1080502" y="541042"/>
                  </a:lnTo>
                  <a:lnTo>
                    <a:pt x="1078368" y="541137"/>
                  </a:lnTo>
                  <a:lnTo>
                    <a:pt x="1075391" y="540832"/>
                  </a:lnTo>
                  <a:lnTo>
                    <a:pt x="1072529" y="540935"/>
                  </a:lnTo>
                  <a:lnTo>
                    <a:pt x="1071095" y="541255"/>
                  </a:lnTo>
                  <a:lnTo>
                    <a:pt x="1070286" y="541582"/>
                  </a:lnTo>
                  <a:lnTo>
                    <a:pt x="1069699" y="541919"/>
                  </a:lnTo>
                  <a:lnTo>
                    <a:pt x="1069205" y="542296"/>
                  </a:lnTo>
                  <a:lnTo>
                    <a:pt x="1068420" y="543121"/>
                  </a:lnTo>
                  <a:lnTo>
                    <a:pt x="1068074" y="543589"/>
                  </a:lnTo>
                  <a:lnTo>
                    <a:pt x="1067783" y="544126"/>
                  </a:lnTo>
                  <a:lnTo>
                    <a:pt x="1067593" y="544709"/>
                  </a:lnTo>
                  <a:lnTo>
                    <a:pt x="1067715" y="545415"/>
                  </a:lnTo>
                  <a:lnTo>
                    <a:pt x="1067943" y="545887"/>
                  </a:lnTo>
                  <a:lnTo>
                    <a:pt x="1069565" y="546922"/>
                  </a:lnTo>
                  <a:lnTo>
                    <a:pt x="1070458" y="549346"/>
                  </a:lnTo>
                  <a:lnTo>
                    <a:pt x="1070809" y="549950"/>
                  </a:lnTo>
                  <a:lnTo>
                    <a:pt x="1071251" y="550300"/>
                  </a:lnTo>
                  <a:lnTo>
                    <a:pt x="1072876" y="551006"/>
                  </a:lnTo>
                  <a:lnTo>
                    <a:pt x="1073920" y="551589"/>
                  </a:lnTo>
                  <a:lnTo>
                    <a:pt x="1074819" y="552278"/>
                  </a:lnTo>
                  <a:lnTo>
                    <a:pt x="1075310" y="552517"/>
                  </a:lnTo>
                  <a:lnTo>
                    <a:pt x="1075884" y="552521"/>
                  </a:lnTo>
                  <a:lnTo>
                    <a:pt x="1076386" y="552299"/>
                  </a:lnTo>
                  <a:lnTo>
                    <a:pt x="1077706" y="551214"/>
                  </a:lnTo>
                  <a:lnTo>
                    <a:pt x="1078198" y="550914"/>
                  </a:lnTo>
                  <a:lnTo>
                    <a:pt x="1079312" y="550471"/>
                  </a:lnTo>
                  <a:lnTo>
                    <a:pt x="1079956" y="550377"/>
                  </a:lnTo>
                  <a:lnTo>
                    <a:pt x="1080671" y="550387"/>
                  </a:lnTo>
                  <a:lnTo>
                    <a:pt x="1081365" y="550499"/>
                  </a:lnTo>
                  <a:lnTo>
                    <a:pt x="1082002" y="550685"/>
                  </a:lnTo>
                  <a:lnTo>
                    <a:pt x="1082518" y="550997"/>
                  </a:lnTo>
                  <a:lnTo>
                    <a:pt x="1082959" y="551360"/>
                  </a:lnTo>
                  <a:lnTo>
                    <a:pt x="1083315" y="551790"/>
                  </a:lnTo>
                  <a:lnTo>
                    <a:pt x="1084428" y="553819"/>
                  </a:lnTo>
                  <a:lnTo>
                    <a:pt x="1084763" y="554278"/>
                  </a:lnTo>
                  <a:lnTo>
                    <a:pt x="1085215" y="554647"/>
                  </a:lnTo>
                  <a:lnTo>
                    <a:pt x="1085737" y="554924"/>
                  </a:lnTo>
                  <a:lnTo>
                    <a:pt x="1086942" y="555371"/>
                  </a:lnTo>
                  <a:lnTo>
                    <a:pt x="1087312" y="555760"/>
                  </a:lnTo>
                  <a:lnTo>
                    <a:pt x="1087390" y="556339"/>
                  </a:lnTo>
                  <a:lnTo>
                    <a:pt x="1086978" y="557330"/>
                  </a:lnTo>
                  <a:lnTo>
                    <a:pt x="1086814" y="558148"/>
                  </a:lnTo>
                  <a:lnTo>
                    <a:pt x="1087101" y="559210"/>
                  </a:lnTo>
                  <a:lnTo>
                    <a:pt x="1087664" y="559668"/>
                  </a:lnTo>
                  <a:lnTo>
                    <a:pt x="1088384" y="559925"/>
                  </a:lnTo>
                  <a:lnTo>
                    <a:pt x="1089079" y="560078"/>
                  </a:lnTo>
                  <a:lnTo>
                    <a:pt x="1089627" y="560344"/>
                  </a:lnTo>
                  <a:lnTo>
                    <a:pt x="1089881" y="560943"/>
                  </a:lnTo>
                  <a:lnTo>
                    <a:pt x="1089891" y="561770"/>
                  </a:lnTo>
                  <a:lnTo>
                    <a:pt x="1089186" y="563675"/>
                  </a:lnTo>
                  <a:lnTo>
                    <a:pt x="1086915" y="567778"/>
                  </a:lnTo>
                  <a:lnTo>
                    <a:pt x="1086763" y="568477"/>
                  </a:lnTo>
                  <a:lnTo>
                    <a:pt x="1086758" y="569183"/>
                  </a:lnTo>
                  <a:lnTo>
                    <a:pt x="1087215" y="570120"/>
                  </a:lnTo>
                  <a:lnTo>
                    <a:pt x="1087863" y="570493"/>
                  </a:lnTo>
                  <a:lnTo>
                    <a:pt x="1089268" y="570825"/>
                  </a:lnTo>
                  <a:lnTo>
                    <a:pt x="1089847" y="571021"/>
                  </a:lnTo>
                  <a:lnTo>
                    <a:pt x="1090333" y="571350"/>
                  </a:lnTo>
                  <a:lnTo>
                    <a:pt x="1095622" y="577200"/>
                  </a:lnTo>
                  <a:lnTo>
                    <a:pt x="1096293" y="578107"/>
                  </a:lnTo>
                  <a:lnTo>
                    <a:pt x="1097674" y="580647"/>
                  </a:lnTo>
                  <a:lnTo>
                    <a:pt x="1097880" y="581220"/>
                  </a:lnTo>
                  <a:lnTo>
                    <a:pt x="1098501" y="584405"/>
                  </a:lnTo>
                  <a:lnTo>
                    <a:pt x="1098530" y="588417"/>
                  </a:lnTo>
                  <a:lnTo>
                    <a:pt x="1098086" y="591376"/>
                  </a:lnTo>
                  <a:lnTo>
                    <a:pt x="1097347" y="594152"/>
                  </a:lnTo>
                  <a:lnTo>
                    <a:pt x="1097383" y="595363"/>
                  </a:lnTo>
                  <a:lnTo>
                    <a:pt x="1097675" y="596150"/>
                  </a:lnTo>
                  <a:lnTo>
                    <a:pt x="1098165" y="596467"/>
                  </a:lnTo>
                  <a:lnTo>
                    <a:pt x="1098563" y="596936"/>
                  </a:lnTo>
                  <a:lnTo>
                    <a:pt x="1098775" y="597587"/>
                  </a:lnTo>
                  <a:lnTo>
                    <a:pt x="1098758" y="598640"/>
                  </a:lnTo>
                  <a:lnTo>
                    <a:pt x="1098145" y="601608"/>
                  </a:lnTo>
                  <a:lnTo>
                    <a:pt x="1097856" y="604754"/>
                  </a:lnTo>
                  <a:lnTo>
                    <a:pt x="1097580" y="606201"/>
                  </a:lnTo>
                  <a:lnTo>
                    <a:pt x="1097356" y="606788"/>
                  </a:lnTo>
                  <a:lnTo>
                    <a:pt x="1094669" y="612311"/>
                  </a:lnTo>
                  <a:lnTo>
                    <a:pt x="1094220" y="613798"/>
                  </a:lnTo>
                  <a:lnTo>
                    <a:pt x="1094072" y="614898"/>
                  </a:lnTo>
                  <a:lnTo>
                    <a:pt x="1094330" y="616137"/>
                  </a:lnTo>
                  <a:lnTo>
                    <a:pt x="1094353" y="616815"/>
                  </a:lnTo>
                  <a:lnTo>
                    <a:pt x="1094304" y="617464"/>
                  </a:lnTo>
                  <a:lnTo>
                    <a:pt x="1094168" y="618134"/>
                  </a:lnTo>
                  <a:lnTo>
                    <a:pt x="1093949" y="618734"/>
                  </a:lnTo>
                  <a:lnTo>
                    <a:pt x="1093496" y="619495"/>
                  </a:lnTo>
                  <a:lnTo>
                    <a:pt x="1092802" y="620293"/>
                  </a:lnTo>
                  <a:lnTo>
                    <a:pt x="1091338" y="621507"/>
                  </a:lnTo>
                  <a:lnTo>
                    <a:pt x="1090435" y="621996"/>
                  </a:lnTo>
                  <a:lnTo>
                    <a:pt x="1089656" y="622232"/>
                  </a:lnTo>
                  <a:lnTo>
                    <a:pt x="1088690" y="622143"/>
                  </a:lnTo>
                  <a:lnTo>
                    <a:pt x="1088192" y="621981"/>
                  </a:lnTo>
                  <a:lnTo>
                    <a:pt x="1087592" y="621718"/>
                  </a:lnTo>
                  <a:lnTo>
                    <a:pt x="1085650" y="620365"/>
                  </a:lnTo>
                  <a:lnTo>
                    <a:pt x="1085078" y="620355"/>
                  </a:lnTo>
                  <a:lnTo>
                    <a:pt x="1084526" y="620580"/>
                  </a:lnTo>
                  <a:lnTo>
                    <a:pt x="1084170" y="621580"/>
                  </a:lnTo>
                  <a:lnTo>
                    <a:pt x="1084060" y="622131"/>
                  </a:lnTo>
                  <a:lnTo>
                    <a:pt x="1084120" y="622798"/>
                  </a:lnTo>
                  <a:lnTo>
                    <a:pt x="1084251" y="623361"/>
                  </a:lnTo>
                  <a:lnTo>
                    <a:pt x="1085736" y="626540"/>
                  </a:lnTo>
                  <a:lnTo>
                    <a:pt x="1085874" y="627115"/>
                  </a:lnTo>
                  <a:lnTo>
                    <a:pt x="1085590" y="627921"/>
                  </a:lnTo>
                  <a:lnTo>
                    <a:pt x="1084977" y="628884"/>
                  </a:lnTo>
                  <a:lnTo>
                    <a:pt x="1081644" y="632317"/>
                  </a:lnTo>
                  <a:lnTo>
                    <a:pt x="1081195" y="632672"/>
                  </a:lnTo>
                  <a:lnTo>
                    <a:pt x="1080656" y="632826"/>
                  </a:lnTo>
                  <a:lnTo>
                    <a:pt x="1080045" y="632783"/>
                  </a:lnTo>
                  <a:lnTo>
                    <a:pt x="1079473" y="632839"/>
                  </a:lnTo>
                  <a:lnTo>
                    <a:pt x="1078792" y="633267"/>
                  </a:lnTo>
                  <a:lnTo>
                    <a:pt x="1078106" y="634532"/>
                  </a:lnTo>
                  <a:lnTo>
                    <a:pt x="1077050" y="635701"/>
                  </a:lnTo>
                  <a:lnTo>
                    <a:pt x="1076332" y="636354"/>
                  </a:lnTo>
                  <a:lnTo>
                    <a:pt x="1072567" y="638306"/>
                  </a:lnTo>
                  <a:lnTo>
                    <a:pt x="1072118" y="638662"/>
                  </a:lnTo>
                  <a:lnTo>
                    <a:pt x="1071367" y="639534"/>
                  </a:lnTo>
                  <a:lnTo>
                    <a:pt x="1070333" y="642554"/>
                  </a:lnTo>
                  <a:lnTo>
                    <a:pt x="1067954" y="653944"/>
                  </a:lnTo>
                  <a:lnTo>
                    <a:pt x="1068264" y="655257"/>
                  </a:lnTo>
                  <a:lnTo>
                    <a:pt x="1068204" y="656618"/>
                  </a:lnTo>
                  <a:lnTo>
                    <a:pt x="1066953" y="663013"/>
                  </a:lnTo>
                  <a:lnTo>
                    <a:pt x="1066608" y="663654"/>
                  </a:lnTo>
                  <a:lnTo>
                    <a:pt x="1066094" y="664240"/>
                  </a:lnTo>
                  <a:lnTo>
                    <a:pt x="1064356" y="665070"/>
                  </a:lnTo>
                  <a:lnTo>
                    <a:pt x="1063583" y="665709"/>
                  </a:lnTo>
                  <a:lnTo>
                    <a:pt x="1061373" y="668162"/>
                  </a:lnTo>
                  <a:lnTo>
                    <a:pt x="1060422" y="668643"/>
                  </a:lnTo>
                  <a:lnTo>
                    <a:pt x="1059603" y="668776"/>
                  </a:lnTo>
                  <a:lnTo>
                    <a:pt x="1058951" y="668619"/>
                  </a:lnTo>
                  <a:lnTo>
                    <a:pt x="1058269" y="668520"/>
                  </a:lnTo>
                  <a:lnTo>
                    <a:pt x="1057620" y="668555"/>
                  </a:lnTo>
                  <a:lnTo>
                    <a:pt x="1057047" y="668742"/>
                  </a:lnTo>
                  <a:lnTo>
                    <a:pt x="1056567" y="669066"/>
                  </a:lnTo>
                  <a:lnTo>
                    <a:pt x="1056081" y="669539"/>
                  </a:lnTo>
                  <a:lnTo>
                    <a:pt x="1054892" y="671026"/>
                  </a:lnTo>
                  <a:lnTo>
                    <a:pt x="1053871" y="672053"/>
                  </a:lnTo>
                  <a:lnTo>
                    <a:pt x="1053443" y="672606"/>
                  </a:lnTo>
                  <a:lnTo>
                    <a:pt x="1053103" y="673410"/>
                  </a:lnTo>
                  <a:lnTo>
                    <a:pt x="1052883" y="674937"/>
                  </a:lnTo>
                  <a:lnTo>
                    <a:pt x="1052768" y="677426"/>
                  </a:lnTo>
                  <a:lnTo>
                    <a:pt x="1052714" y="677776"/>
                  </a:lnTo>
                  <a:lnTo>
                    <a:pt x="1052412" y="678970"/>
                  </a:lnTo>
                  <a:lnTo>
                    <a:pt x="1049510" y="686534"/>
                  </a:lnTo>
                  <a:lnTo>
                    <a:pt x="1048553" y="690017"/>
                  </a:lnTo>
                  <a:lnTo>
                    <a:pt x="1048464" y="691532"/>
                  </a:lnTo>
                  <a:lnTo>
                    <a:pt x="1048332" y="692237"/>
                  </a:lnTo>
                  <a:lnTo>
                    <a:pt x="1048147" y="692893"/>
                  </a:lnTo>
                  <a:lnTo>
                    <a:pt x="1045316" y="699204"/>
                  </a:lnTo>
                  <a:lnTo>
                    <a:pt x="1044850" y="699696"/>
                  </a:lnTo>
                  <a:lnTo>
                    <a:pt x="1044196" y="700095"/>
                  </a:lnTo>
                  <a:lnTo>
                    <a:pt x="1042238" y="700666"/>
                  </a:lnTo>
                  <a:lnTo>
                    <a:pt x="1040907" y="702019"/>
                  </a:lnTo>
                  <a:lnTo>
                    <a:pt x="1037735" y="701778"/>
                  </a:lnTo>
                  <a:lnTo>
                    <a:pt x="1007457" y="699839"/>
                  </a:lnTo>
                  <a:lnTo>
                    <a:pt x="1006081" y="699954"/>
                  </a:lnTo>
                  <a:lnTo>
                    <a:pt x="1005059" y="700445"/>
                  </a:lnTo>
                  <a:lnTo>
                    <a:pt x="1004461" y="700914"/>
                  </a:lnTo>
                  <a:lnTo>
                    <a:pt x="1004003" y="701371"/>
                  </a:lnTo>
                  <a:lnTo>
                    <a:pt x="1003294" y="702277"/>
                  </a:lnTo>
                  <a:lnTo>
                    <a:pt x="1003013" y="702820"/>
                  </a:lnTo>
                  <a:lnTo>
                    <a:pt x="1001081" y="707723"/>
                  </a:lnTo>
                  <a:lnTo>
                    <a:pt x="1000368" y="708814"/>
                  </a:lnTo>
                  <a:lnTo>
                    <a:pt x="999694" y="709488"/>
                  </a:lnTo>
                  <a:lnTo>
                    <a:pt x="996004" y="711297"/>
                  </a:lnTo>
                  <a:lnTo>
                    <a:pt x="994068" y="712541"/>
                  </a:lnTo>
                  <a:lnTo>
                    <a:pt x="993218" y="713292"/>
                  </a:lnTo>
                  <a:lnTo>
                    <a:pt x="992133" y="714652"/>
                  </a:lnTo>
                  <a:lnTo>
                    <a:pt x="991836" y="715177"/>
                  </a:lnTo>
                  <a:lnTo>
                    <a:pt x="991582" y="715811"/>
                  </a:lnTo>
                  <a:lnTo>
                    <a:pt x="991420" y="716527"/>
                  </a:lnTo>
                  <a:lnTo>
                    <a:pt x="991494" y="717624"/>
                  </a:lnTo>
                  <a:lnTo>
                    <a:pt x="991766" y="718575"/>
                  </a:lnTo>
                  <a:lnTo>
                    <a:pt x="992387" y="719907"/>
                  </a:lnTo>
                  <a:lnTo>
                    <a:pt x="992870" y="721555"/>
                  </a:lnTo>
                  <a:lnTo>
                    <a:pt x="993405" y="722279"/>
                  </a:lnTo>
                  <a:lnTo>
                    <a:pt x="993887" y="722821"/>
                  </a:lnTo>
                  <a:lnTo>
                    <a:pt x="997408" y="724735"/>
                  </a:lnTo>
                  <a:lnTo>
                    <a:pt x="995882" y="730033"/>
                  </a:lnTo>
                  <a:lnTo>
                    <a:pt x="995759" y="733040"/>
                  </a:lnTo>
                  <a:lnTo>
                    <a:pt x="995901" y="733817"/>
                  </a:lnTo>
                  <a:lnTo>
                    <a:pt x="996719" y="736097"/>
                  </a:lnTo>
                  <a:lnTo>
                    <a:pt x="996788" y="736722"/>
                  </a:lnTo>
                  <a:lnTo>
                    <a:pt x="996585" y="737358"/>
                  </a:lnTo>
                  <a:lnTo>
                    <a:pt x="995964" y="737849"/>
                  </a:lnTo>
                  <a:lnTo>
                    <a:pt x="994760" y="738451"/>
                  </a:lnTo>
                  <a:lnTo>
                    <a:pt x="994314" y="738897"/>
                  </a:lnTo>
                  <a:lnTo>
                    <a:pt x="993992" y="739546"/>
                  </a:lnTo>
                  <a:lnTo>
                    <a:pt x="992276" y="744087"/>
                  </a:lnTo>
                  <a:lnTo>
                    <a:pt x="991584" y="745269"/>
                  </a:lnTo>
                  <a:lnTo>
                    <a:pt x="990146" y="747085"/>
                  </a:lnTo>
                  <a:lnTo>
                    <a:pt x="989952" y="747626"/>
                  </a:lnTo>
                  <a:lnTo>
                    <a:pt x="989990" y="748148"/>
                  </a:lnTo>
                  <a:lnTo>
                    <a:pt x="990537" y="748550"/>
                  </a:lnTo>
                  <a:lnTo>
                    <a:pt x="991108" y="748564"/>
                  </a:lnTo>
                  <a:lnTo>
                    <a:pt x="991630" y="748337"/>
                  </a:lnTo>
                  <a:lnTo>
                    <a:pt x="992615" y="747719"/>
                  </a:lnTo>
                  <a:lnTo>
                    <a:pt x="993207" y="747633"/>
                  </a:lnTo>
                  <a:lnTo>
                    <a:pt x="993804" y="747732"/>
                  </a:lnTo>
                  <a:lnTo>
                    <a:pt x="994331" y="747996"/>
                  </a:lnTo>
                  <a:lnTo>
                    <a:pt x="994688" y="748443"/>
                  </a:lnTo>
                  <a:lnTo>
                    <a:pt x="994709" y="749167"/>
                  </a:lnTo>
                  <a:lnTo>
                    <a:pt x="994380" y="750090"/>
                  </a:lnTo>
                  <a:lnTo>
                    <a:pt x="991850" y="753159"/>
                  </a:lnTo>
                  <a:lnTo>
                    <a:pt x="990927" y="754599"/>
                  </a:lnTo>
                  <a:lnTo>
                    <a:pt x="988505" y="759675"/>
                  </a:lnTo>
                  <a:lnTo>
                    <a:pt x="987659" y="760772"/>
                  </a:lnTo>
                  <a:lnTo>
                    <a:pt x="986955" y="761475"/>
                  </a:lnTo>
                  <a:lnTo>
                    <a:pt x="986451" y="761834"/>
                  </a:lnTo>
                  <a:lnTo>
                    <a:pt x="986114" y="762380"/>
                  </a:lnTo>
                  <a:lnTo>
                    <a:pt x="986132" y="763271"/>
                  </a:lnTo>
                  <a:lnTo>
                    <a:pt x="986327" y="763825"/>
                  </a:lnTo>
                  <a:lnTo>
                    <a:pt x="987865" y="764774"/>
                  </a:lnTo>
                  <a:lnTo>
                    <a:pt x="986862" y="766204"/>
                  </a:lnTo>
                  <a:lnTo>
                    <a:pt x="986338" y="766616"/>
                  </a:lnTo>
                  <a:lnTo>
                    <a:pt x="985488" y="767073"/>
                  </a:lnTo>
                  <a:lnTo>
                    <a:pt x="984048" y="767353"/>
                  </a:lnTo>
                  <a:lnTo>
                    <a:pt x="983064" y="767356"/>
                  </a:lnTo>
                  <a:lnTo>
                    <a:pt x="981679" y="767687"/>
                  </a:lnTo>
                  <a:lnTo>
                    <a:pt x="980799" y="770264"/>
                  </a:lnTo>
                  <a:lnTo>
                    <a:pt x="980841" y="771641"/>
                  </a:lnTo>
                  <a:lnTo>
                    <a:pt x="980515" y="772361"/>
                  </a:lnTo>
                  <a:lnTo>
                    <a:pt x="978635" y="775275"/>
                  </a:lnTo>
                  <a:lnTo>
                    <a:pt x="976573" y="779477"/>
                  </a:lnTo>
                  <a:lnTo>
                    <a:pt x="976059" y="780177"/>
                  </a:lnTo>
                  <a:lnTo>
                    <a:pt x="975018" y="781086"/>
                  </a:lnTo>
                  <a:lnTo>
                    <a:pt x="974250" y="781499"/>
                  </a:lnTo>
                  <a:lnTo>
                    <a:pt x="973530" y="781789"/>
                  </a:lnTo>
                  <a:lnTo>
                    <a:pt x="972912" y="781940"/>
                  </a:lnTo>
                  <a:lnTo>
                    <a:pt x="972265" y="782024"/>
                  </a:lnTo>
                  <a:lnTo>
                    <a:pt x="971575" y="781957"/>
                  </a:lnTo>
                  <a:lnTo>
                    <a:pt x="971013" y="781716"/>
                  </a:lnTo>
                  <a:lnTo>
                    <a:pt x="970577" y="781332"/>
                  </a:lnTo>
                  <a:lnTo>
                    <a:pt x="970228" y="780886"/>
                  </a:lnTo>
                  <a:lnTo>
                    <a:pt x="969812" y="780568"/>
                  </a:lnTo>
                  <a:lnTo>
                    <a:pt x="969224" y="780481"/>
                  </a:lnTo>
                  <a:lnTo>
                    <a:pt x="967344" y="781011"/>
                  </a:lnTo>
                  <a:lnTo>
                    <a:pt x="966152" y="781191"/>
                  </a:lnTo>
                  <a:lnTo>
                    <a:pt x="965476" y="781178"/>
                  </a:lnTo>
                  <a:lnTo>
                    <a:pt x="964812" y="781053"/>
                  </a:lnTo>
                  <a:lnTo>
                    <a:pt x="964263" y="780813"/>
                  </a:lnTo>
                  <a:lnTo>
                    <a:pt x="963301" y="780178"/>
                  </a:lnTo>
                  <a:lnTo>
                    <a:pt x="962734" y="780116"/>
                  </a:lnTo>
                  <a:lnTo>
                    <a:pt x="962040" y="780443"/>
                  </a:lnTo>
                  <a:lnTo>
                    <a:pt x="961155" y="781467"/>
                  </a:lnTo>
                  <a:lnTo>
                    <a:pt x="959951" y="782596"/>
                  </a:lnTo>
                  <a:lnTo>
                    <a:pt x="958919" y="783153"/>
                  </a:lnTo>
                  <a:lnTo>
                    <a:pt x="957814" y="783618"/>
                  </a:lnTo>
                  <a:lnTo>
                    <a:pt x="957369" y="784141"/>
                  </a:lnTo>
                  <a:lnTo>
                    <a:pt x="957070" y="784928"/>
                  </a:lnTo>
                  <a:lnTo>
                    <a:pt x="957100" y="786555"/>
                  </a:lnTo>
                  <a:lnTo>
                    <a:pt x="957313" y="787449"/>
                  </a:lnTo>
                  <a:lnTo>
                    <a:pt x="957672" y="788104"/>
                  </a:lnTo>
                  <a:lnTo>
                    <a:pt x="958120" y="788465"/>
                  </a:lnTo>
                  <a:lnTo>
                    <a:pt x="958668" y="788740"/>
                  </a:lnTo>
                  <a:lnTo>
                    <a:pt x="959307" y="788948"/>
                  </a:lnTo>
                  <a:lnTo>
                    <a:pt x="960723" y="789155"/>
                  </a:lnTo>
                  <a:lnTo>
                    <a:pt x="961450" y="789338"/>
                  </a:lnTo>
                  <a:lnTo>
                    <a:pt x="961566" y="789409"/>
                  </a:lnTo>
                  <a:lnTo>
                    <a:pt x="961635" y="789519"/>
                  </a:lnTo>
                  <a:lnTo>
                    <a:pt x="961386" y="790631"/>
                  </a:lnTo>
                  <a:lnTo>
                    <a:pt x="960616" y="792514"/>
                  </a:lnTo>
                  <a:lnTo>
                    <a:pt x="958396" y="796854"/>
                  </a:lnTo>
                  <a:lnTo>
                    <a:pt x="957238" y="798612"/>
                  </a:lnTo>
                  <a:lnTo>
                    <a:pt x="955718" y="800360"/>
                  </a:lnTo>
                  <a:lnTo>
                    <a:pt x="955056" y="801393"/>
                  </a:lnTo>
                  <a:lnTo>
                    <a:pt x="953978" y="803591"/>
                  </a:lnTo>
                  <a:lnTo>
                    <a:pt x="953377" y="804568"/>
                  </a:lnTo>
                  <a:lnTo>
                    <a:pt x="952840" y="805303"/>
                  </a:lnTo>
                  <a:lnTo>
                    <a:pt x="952060" y="806104"/>
                  </a:lnTo>
                  <a:lnTo>
                    <a:pt x="951713" y="806823"/>
                  </a:lnTo>
                  <a:lnTo>
                    <a:pt x="951417" y="807778"/>
                  </a:lnTo>
                  <a:lnTo>
                    <a:pt x="951286" y="809594"/>
                  </a:lnTo>
                  <a:lnTo>
                    <a:pt x="951358" y="810619"/>
                  </a:lnTo>
                  <a:lnTo>
                    <a:pt x="951503" y="811467"/>
                  </a:lnTo>
                  <a:lnTo>
                    <a:pt x="951426" y="812444"/>
                  </a:lnTo>
                  <a:lnTo>
                    <a:pt x="951052" y="813711"/>
                  </a:lnTo>
                  <a:lnTo>
                    <a:pt x="948007" y="819208"/>
                  </a:lnTo>
                  <a:lnTo>
                    <a:pt x="947190" y="821638"/>
                  </a:lnTo>
                  <a:lnTo>
                    <a:pt x="946081" y="827658"/>
                  </a:lnTo>
                  <a:lnTo>
                    <a:pt x="939835" y="831686"/>
                  </a:lnTo>
                  <a:lnTo>
                    <a:pt x="939089" y="832585"/>
                  </a:lnTo>
                  <a:lnTo>
                    <a:pt x="937652" y="835256"/>
                  </a:lnTo>
                  <a:lnTo>
                    <a:pt x="937440" y="835898"/>
                  </a:lnTo>
                  <a:lnTo>
                    <a:pt x="937338" y="836915"/>
                  </a:lnTo>
                  <a:lnTo>
                    <a:pt x="937359" y="840953"/>
                  </a:lnTo>
                  <a:lnTo>
                    <a:pt x="937045" y="842964"/>
                  </a:lnTo>
                  <a:lnTo>
                    <a:pt x="936779" y="844051"/>
                  </a:lnTo>
                  <a:lnTo>
                    <a:pt x="936554" y="844506"/>
                  </a:lnTo>
                  <a:lnTo>
                    <a:pt x="931209" y="852254"/>
                  </a:lnTo>
                  <a:lnTo>
                    <a:pt x="928866" y="856546"/>
                  </a:lnTo>
                  <a:lnTo>
                    <a:pt x="928236" y="859862"/>
                  </a:lnTo>
                  <a:lnTo>
                    <a:pt x="928196" y="860595"/>
                  </a:lnTo>
                  <a:lnTo>
                    <a:pt x="928332" y="861150"/>
                  </a:lnTo>
                  <a:lnTo>
                    <a:pt x="929085" y="861381"/>
                  </a:lnTo>
                  <a:lnTo>
                    <a:pt x="929700" y="861342"/>
                  </a:lnTo>
                  <a:lnTo>
                    <a:pt x="930452" y="861411"/>
                  </a:lnTo>
                  <a:lnTo>
                    <a:pt x="931207" y="861696"/>
                  </a:lnTo>
                  <a:lnTo>
                    <a:pt x="932353" y="862332"/>
                  </a:lnTo>
                  <a:lnTo>
                    <a:pt x="933096" y="862424"/>
                  </a:lnTo>
                  <a:lnTo>
                    <a:pt x="933787" y="862365"/>
                  </a:lnTo>
                  <a:lnTo>
                    <a:pt x="934362" y="862176"/>
                  </a:lnTo>
                  <a:lnTo>
                    <a:pt x="934977" y="862042"/>
                  </a:lnTo>
                  <a:lnTo>
                    <a:pt x="935648" y="862030"/>
                  </a:lnTo>
                  <a:lnTo>
                    <a:pt x="936307" y="862149"/>
                  </a:lnTo>
                  <a:lnTo>
                    <a:pt x="936878" y="862390"/>
                  </a:lnTo>
                  <a:lnTo>
                    <a:pt x="937427" y="862683"/>
                  </a:lnTo>
                  <a:lnTo>
                    <a:pt x="937903" y="863062"/>
                  </a:lnTo>
                  <a:lnTo>
                    <a:pt x="938361" y="863543"/>
                  </a:lnTo>
                  <a:lnTo>
                    <a:pt x="938795" y="864225"/>
                  </a:lnTo>
                  <a:lnTo>
                    <a:pt x="939294" y="865490"/>
                  </a:lnTo>
                  <a:lnTo>
                    <a:pt x="939446" y="866099"/>
                  </a:lnTo>
                  <a:lnTo>
                    <a:pt x="939167" y="867825"/>
                  </a:lnTo>
                  <a:lnTo>
                    <a:pt x="937352" y="870777"/>
                  </a:lnTo>
                  <a:lnTo>
                    <a:pt x="935990" y="871272"/>
                  </a:lnTo>
                  <a:lnTo>
                    <a:pt x="933839" y="873141"/>
                  </a:lnTo>
                  <a:lnTo>
                    <a:pt x="932667" y="873721"/>
                  </a:lnTo>
                  <a:lnTo>
                    <a:pt x="931436" y="873685"/>
                  </a:lnTo>
                  <a:lnTo>
                    <a:pt x="929475" y="872768"/>
                  </a:lnTo>
                  <a:lnTo>
                    <a:pt x="928334" y="872669"/>
                  </a:lnTo>
                  <a:lnTo>
                    <a:pt x="927203" y="873366"/>
                  </a:lnTo>
                  <a:lnTo>
                    <a:pt x="925679" y="874695"/>
                  </a:lnTo>
                  <a:lnTo>
                    <a:pt x="923870" y="875959"/>
                  </a:lnTo>
                  <a:lnTo>
                    <a:pt x="917943" y="877179"/>
                  </a:lnTo>
                  <a:lnTo>
                    <a:pt x="907236" y="882861"/>
                  </a:lnTo>
                  <a:lnTo>
                    <a:pt x="893685" y="887059"/>
                  </a:lnTo>
                  <a:lnTo>
                    <a:pt x="885540" y="891224"/>
                  </a:lnTo>
                  <a:lnTo>
                    <a:pt x="870992" y="896352"/>
                  </a:lnTo>
                  <a:lnTo>
                    <a:pt x="869157" y="897457"/>
                  </a:lnTo>
                  <a:lnTo>
                    <a:pt x="865611" y="900484"/>
                  </a:lnTo>
                  <a:lnTo>
                    <a:pt x="863837" y="901377"/>
                  </a:lnTo>
                  <a:lnTo>
                    <a:pt x="857059" y="902099"/>
                  </a:lnTo>
                  <a:lnTo>
                    <a:pt x="854542" y="903248"/>
                  </a:lnTo>
                  <a:lnTo>
                    <a:pt x="853652" y="904679"/>
                  </a:lnTo>
                  <a:lnTo>
                    <a:pt x="853188" y="906456"/>
                  </a:lnTo>
                  <a:lnTo>
                    <a:pt x="851945" y="908625"/>
                  </a:lnTo>
                  <a:lnTo>
                    <a:pt x="851105" y="908853"/>
                  </a:lnTo>
                  <a:lnTo>
                    <a:pt x="848562" y="908009"/>
                  </a:lnTo>
                  <a:lnTo>
                    <a:pt x="847264" y="908003"/>
                  </a:lnTo>
                  <a:lnTo>
                    <a:pt x="846078" y="908772"/>
                  </a:lnTo>
                  <a:lnTo>
                    <a:pt x="844641" y="910647"/>
                  </a:lnTo>
                  <a:lnTo>
                    <a:pt x="843393" y="910995"/>
                  </a:lnTo>
                  <a:lnTo>
                    <a:pt x="843205" y="910612"/>
                  </a:lnTo>
                  <a:lnTo>
                    <a:pt x="842967" y="910059"/>
                  </a:lnTo>
                  <a:lnTo>
                    <a:pt x="842672" y="909104"/>
                  </a:lnTo>
                  <a:lnTo>
                    <a:pt x="842596" y="908702"/>
                  </a:lnTo>
                  <a:lnTo>
                    <a:pt x="842595" y="908165"/>
                  </a:lnTo>
                  <a:lnTo>
                    <a:pt x="842783" y="907612"/>
                  </a:lnTo>
                  <a:lnTo>
                    <a:pt x="843112" y="907118"/>
                  </a:lnTo>
                  <a:lnTo>
                    <a:pt x="843534" y="906694"/>
                  </a:lnTo>
                  <a:lnTo>
                    <a:pt x="843908" y="906238"/>
                  </a:lnTo>
                  <a:lnTo>
                    <a:pt x="844227" y="905714"/>
                  </a:lnTo>
                  <a:lnTo>
                    <a:pt x="844414" y="905077"/>
                  </a:lnTo>
                  <a:lnTo>
                    <a:pt x="844553" y="904354"/>
                  </a:lnTo>
                  <a:lnTo>
                    <a:pt x="844561" y="903693"/>
                  </a:lnTo>
                  <a:lnTo>
                    <a:pt x="844508" y="903100"/>
                  </a:lnTo>
                  <a:lnTo>
                    <a:pt x="844237" y="902713"/>
                  </a:lnTo>
                  <a:lnTo>
                    <a:pt x="843795" y="902486"/>
                  </a:lnTo>
                  <a:lnTo>
                    <a:pt x="840771" y="902166"/>
                  </a:lnTo>
                  <a:lnTo>
                    <a:pt x="838362" y="902409"/>
                  </a:lnTo>
                  <a:lnTo>
                    <a:pt x="836880" y="902403"/>
                  </a:lnTo>
                  <a:lnTo>
                    <a:pt x="835098" y="902152"/>
                  </a:lnTo>
                  <a:lnTo>
                    <a:pt x="834229" y="901831"/>
                  </a:lnTo>
                  <a:lnTo>
                    <a:pt x="833559" y="901458"/>
                  </a:lnTo>
                  <a:lnTo>
                    <a:pt x="832703" y="900713"/>
                  </a:lnTo>
                  <a:lnTo>
                    <a:pt x="832216" y="900378"/>
                  </a:lnTo>
                  <a:lnTo>
                    <a:pt x="831644" y="900140"/>
                  </a:lnTo>
                  <a:lnTo>
                    <a:pt x="830622" y="900058"/>
                  </a:lnTo>
                  <a:lnTo>
                    <a:pt x="826999" y="900127"/>
                  </a:lnTo>
                  <a:lnTo>
                    <a:pt x="825853" y="900028"/>
                  </a:lnTo>
                  <a:lnTo>
                    <a:pt x="825151" y="899857"/>
                  </a:lnTo>
                  <a:lnTo>
                    <a:pt x="824650" y="899575"/>
                  </a:lnTo>
                  <a:lnTo>
                    <a:pt x="824252" y="899415"/>
                  </a:lnTo>
                  <a:lnTo>
                    <a:pt x="823681" y="899268"/>
                  </a:lnTo>
                  <a:lnTo>
                    <a:pt x="822043" y="899167"/>
                  </a:lnTo>
                  <a:lnTo>
                    <a:pt x="819271" y="899982"/>
                  </a:lnTo>
                  <a:lnTo>
                    <a:pt x="810628" y="904122"/>
                  </a:lnTo>
                  <a:lnTo>
                    <a:pt x="808998" y="904959"/>
                  </a:lnTo>
                  <a:lnTo>
                    <a:pt x="808185" y="905136"/>
                  </a:lnTo>
                  <a:lnTo>
                    <a:pt x="806513" y="905124"/>
                  </a:lnTo>
                  <a:lnTo>
                    <a:pt x="804407" y="904869"/>
                  </a:lnTo>
                  <a:lnTo>
                    <a:pt x="803777" y="904862"/>
                  </a:lnTo>
                  <a:lnTo>
                    <a:pt x="801836" y="905265"/>
                  </a:lnTo>
                  <a:lnTo>
                    <a:pt x="800146" y="905814"/>
                  </a:lnTo>
                  <a:lnTo>
                    <a:pt x="798872" y="905800"/>
                  </a:lnTo>
                  <a:lnTo>
                    <a:pt x="798026" y="905624"/>
                  </a:lnTo>
                  <a:lnTo>
                    <a:pt x="797490" y="905276"/>
                  </a:lnTo>
                  <a:lnTo>
                    <a:pt x="797077" y="904884"/>
                  </a:lnTo>
                  <a:lnTo>
                    <a:pt x="796128" y="903506"/>
                  </a:lnTo>
                  <a:lnTo>
                    <a:pt x="795654" y="903296"/>
                  </a:lnTo>
                  <a:lnTo>
                    <a:pt x="795002" y="903462"/>
                  </a:lnTo>
                  <a:lnTo>
                    <a:pt x="794162" y="904092"/>
                  </a:lnTo>
                  <a:lnTo>
                    <a:pt x="793496" y="904496"/>
                  </a:lnTo>
                  <a:lnTo>
                    <a:pt x="792856" y="904757"/>
                  </a:lnTo>
                  <a:lnTo>
                    <a:pt x="791964" y="904497"/>
                  </a:lnTo>
                  <a:lnTo>
                    <a:pt x="790666" y="903928"/>
                  </a:lnTo>
                  <a:lnTo>
                    <a:pt x="789963" y="903895"/>
                  </a:lnTo>
                  <a:lnTo>
                    <a:pt x="789198" y="904099"/>
                  </a:lnTo>
                  <a:lnTo>
                    <a:pt x="788323" y="904769"/>
                  </a:lnTo>
                  <a:lnTo>
                    <a:pt x="787276" y="905761"/>
                  </a:lnTo>
                  <a:lnTo>
                    <a:pt x="786769" y="905903"/>
                  </a:lnTo>
                  <a:lnTo>
                    <a:pt x="786095" y="905645"/>
                  </a:lnTo>
                  <a:lnTo>
                    <a:pt x="785177" y="904840"/>
                  </a:lnTo>
                  <a:lnTo>
                    <a:pt x="784460" y="904676"/>
                  </a:lnTo>
                  <a:lnTo>
                    <a:pt x="783387" y="904862"/>
                  </a:lnTo>
                  <a:lnTo>
                    <a:pt x="781485" y="905625"/>
                  </a:lnTo>
                  <a:lnTo>
                    <a:pt x="780211" y="905970"/>
                  </a:lnTo>
                  <a:lnTo>
                    <a:pt x="778716" y="906063"/>
                  </a:lnTo>
                  <a:lnTo>
                    <a:pt x="777899" y="905865"/>
                  </a:lnTo>
                  <a:lnTo>
                    <a:pt x="777287" y="905538"/>
                  </a:lnTo>
                  <a:lnTo>
                    <a:pt x="776948" y="905084"/>
                  </a:lnTo>
                  <a:lnTo>
                    <a:pt x="776667" y="904578"/>
                  </a:lnTo>
                  <a:lnTo>
                    <a:pt x="776332" y="904130"/>
                  </a:lnTo>
                  <a:lnTo>
                    <a:pt x="775866" y="903791"/>
                  </a:lnTo>
                  <a:lnTo>
                    <a:pt x="775240" y="903630"/>
                  </a:lnTo>
                  <a:lnTo>
                    <a:pt x="774561" y="903617"/>
                  </a:lnTo>
                  <a:lnTo>
                    <a:pt x="771417" y="904447"/>
                  </a:lnTo>
                  <a:lnTo>
                    <a:pt x="765523" y="906726"/>
                  </a:lnTo>
                  <a:lnTo>
                    <a:pt x="763820" y="907832"/>
                  </a:lnTo>
                  <a:lnTo>
                    <a:pt x="762588" y="908830"/>
                  </a:lnTo>
                  <a:lnTo>
                    <a:pt x="760837" y="909469"/>
                  </a:lnTo>
                  <a:lnTo>
                    <a:pt x="757056" y="910254"/>
                  </a:lnTo>
                  <a:lnTo>
                    <a:pt x="744119" y="915035"/>
                  </a:lnTo>
                  <a:lnTo>
                    <a:pt x="743398" y="915218"/>
                  </a:lnTo>
                  <a:lnTo>
                    <a:pt x="742620" y="915261"/>
                  </a:lnTo>
                  <a:lnTo>
                    <a:pt x="741795" y="915410"/>
                  </a:lnTo>
                  <a:lnTo>
                    <a:pt x="740974" y="915797"/>
                  </a:lnTo>
                  <a:lnTo>
                    <a:pt x="738511" y="918433"/>
                  </a:lnTo>
                  <a:lnTo>
                    <a:pt x="737515" y="919274"/>
                  </a:lnTo>
                  <a:lnTo>
                    <a:pt x="727369" y="924265"/>
                  </a:lnTo>
                  <a:lnTo>
                    <a:pt x="724867" y="925142"/>
                  </a:lnTo>
                  <a:lnTo>
                    <a:pt x="723033" y="924904"/>
                  </a:lnTo>
                  <a:lnTo>
                    <a:pt x="722528" y="924565"/>
                  </a:lnTo>
                  <a:lnTo>
                    <a:pt x="721778" y="923799"/>
                  </a:lnTo>
                  <a:lnTo>
                    <a:pt x="721312" y="923443"/>
                  </a:lnTo>
                  <a:lnTo>
                    <a:pt x="720761" y="923162"/>
                  </a:lnTo>
                  <a:lnTo>
                    <a:pt x="720134" y="922973"/>
                  </a:lnTo>
                  <a:lnTo>
                    <a:pt x="719430" y="922900"/>
                  </a:lnTo>
                  <a:lnTo>
                    <a:pt x="714749" y="923523"/>
                  </a:lnTo>
                  <a:lnTo>
                    <a:pt x="713219" y="923446"/>
                  </a:lnTo>
                  <a:lnTo>
                    <a:pt x="707620" y="924092"/>
                  </a:lnTo>
                  <a:lnTo>
                    <a:pt x="706358" y="923965"/>
                  </a:lnTo>
                  <a:lnTo>
                    <a:pt x="705446" y="923719"/>
                  </a:lnTo>
                  <a:lnTo>
                    <a:pt x="704553" y="923689"/>
                  </a:lnTo>
                  <a:lnTo>
                    <a:pt x="703214" y="924048"/>
                  </a:lnTo>
                  <a:lnTo>
                    <a:pt x="694803" y="928665"/>
                  </a:lnTo>
                  <a:lnTo>
                    <a:pt x="694341" y="928995"/>
                  </a:lnTo>
                  <a:lnTo>
                    <a:pt x="693435" y="929394"/>
                  </a:lnTo>
                  <a:lnTo>
                    <a:pt x="692138" y="929778"/>
                  </a:lnTo>
                  <a:lnTo>
                    <a:pt x="689399" y="930240"/>
                  </a:lnTo>
                  <a:lnTo>
                    <a:pt x="686140" y="930255"/>
                  </a:lnTo>
                  <a:lnTo>
                    <a:pt x="685250" y="930470"/>
                  </a:lnTo>
                  <a:lnTo>
                    <a:pt x="684335" y="931041"/>
                  </a:lnTo>
                  <a:lnTo>
                    <a:pt x="682952" y="932371"/>
                  </a:lnTo>
                  <a:lnTo>
                    <a:pt x="681218" y="935025"/>
                  </a:lnTo>
                  <a:lnTo>
                    <a:pt x="680838" y="935482"/>
                  </a:lnTo>
                  <a:lnTo>
                    <a:pt x="680418" y="935880"/>
                  </a:lnTo>
                  <a:lnTo>
                    <a:pt x="679226" y="936269"/>
                  </a:lnTo>
                  <a:lnTo>
                    <a:pt x="676749" y="935644"/>
                  </a:lnTo>
                  <a:lnTo>
                    <a:pt x="674556" y="935006"/>
                  </a:lnTo>
                  <a:lnTo>
                    <a:pt x="673039" y="934753"/>
                  </a:lnTo>
                  <a:lnTo>
                    <a:pt x="671965" y="934896"/>
                  </a:lnTo>
                  <a:lnTo>
                    <a:pt x="667263" y="936368"/>
                  </a:lnTo>
                  <a:lnTo>
                    <a:pt x="665309" y="937299"/>
                  </a:lnTo>
                  <a:lnTo>
                    <a:pt x="661092" y="940034"/>
                  </a:lnTo>
                  <a:lnTo>
                    <a:pt x="653986" y="943890"/>
                  </a:lnTo>
                  <a:lnTo>
                    <a:pt x="651128" y="944853"/>
                  </a:lnTo>
                  <a:lnTo>
                    <a:pt x="650359" y="944846"/>
                  </a:lnTo>
                  <a:lnTo>
                    <a:pt x="648777" y="944587"/>
                  </a:lnTo>
                  <a:lnTo>
                    <a:pt x="646016" y="944445"/>
                  </a:lnTo>
                  <a:lnTo>
                    <a:pt x="644790" y="944722"/>
                  </a:lnTo>
                  <a:lnTo>
                    <a:pt x="643601" y="945167"/>
                  </a:lnTo>
                  <a:lnTo>
                    <a:pt x="641853" y="946023"/>
                  </a:lnTo>
                  <a:lnTo>
                    <a:pt x="640803" y="946359"/>
                  </a:lnTo>
                  <a:lnTo>
                    <a:pt x="639824" y="946406"/>
                  </a:lnTo>
                  <a:lnTo>
                    <a:pt x="637887" y="945945"/>
                  </a:lnTo>
                  <a:lnTo>
                    <a:pt x="636701" y="946146"/>
                  </a:lnTo>
                  <a:lnTo>
                    <a:pt x="630505" y="948782"/>
                  </a:lnTo>
                  <a:lnTo>
                    <a:pt x="629177" y="949658"/>
                  </a:lnTo>
                  <a:lnTo>
                    <a:pt x="623343" y="952687"/>
                  </a:lnTo>
                  <a:lnTo>
                    <a:pt x="622442" y="953392"/>
                  </a:lnTo>
                  <a:lnTo>
                    <a:pt x="620705" y="955114"/>
                  </a:lnTo>
                  <a:lnTo>
                    <a:pt x="618947" y="956459"/>
                  </a:lnTo>
                  <a:lnTo>
                    <a:pt x="618061" y="956748"/>
                  </a:lnTo>
                  <a:lnTo>
                    <a:pt x="617189" y="956775"/>
                  </a:lnTo>
                  <a:lnTo>
                    <a:pt x="616197" y="956625"/>
                  </a:lnTo>
                  <a:lnTo>
                    <a:pt x="615709" y="956908"/>
                  </a:lnTo>
                  <a:lnTo>
                    <a:pt x="615567" y="957392"/>
                  </a:lnTo>
                  <a:lnTo>
                    <a:pt x="615707" y="958713"/>
                  </a:lnTo>
                  <a:lnTo>
                    <a:pt x="615579" y="959459"/>
                  </a:lnTo>
                  <a:lnTo>
                    <a:pt x="614972" y="960477"/>
                  </a:lnTo>
                  <a:lnTo>
                    <a:pt x="614154" y="961053"/>
                  </a:lnTo>
                  <a:lnTo>
                    <a:pt x="613419" y="961382"/>
                  </a:lnTo>
                  <a:lnTo>
                    <a:pt x="605163" y="963616"/>
                  </a:lnTo>
                  <a:lnTo>
                    <a:pt x="600673" y="965977"/>
                  </a:lnTo>
                  <a:lnTo>
                    <a:pt x="599480" y="966340"/>
                  </a:lnTo>
                  <a:lnTo>
                    <a:pt x="598628" y="966309"/>
                  </a:lnTo>
                  <a:lnTo>
                    <a:pt x="598220" y="965921"/>
                  </a:lnTo>
                  <a:lnTo>
                    <a:pt x="598010" y="965361"/>
                  </a:lnTo>
                  <a:lnTo>
                    <a:pt x="597953" y="964663"/>
                  </a:lnTo>
                  <a:lnTo>
                    <a:pt x="598000" y="963170"/>
                  </a:lnTo>
                  <a:lnTo>
                    <a:pt x="597917" y="962512"/>
                  </a:lnTo>
                  <a:lnTo>
                    <a:pt x="597712" y="961946"/>
                  </a:lnTo>
                  <a:lnTo>
                    <a:pt x="597373" y="961495"/>
                  </a:lnTo>
                  <a:lnTo>
                    <a:pt x="596520" y="960720"/>
                  </a:lnTo>
                  <a:lnTo>
                    <a:pt x="595999" y="960353"/>
                  </a:lnTo>
                  <a:lnTo>
                    <a:pt x="595398" y="960032"/>
                  </a:lnTo>
                  <a:lnTo>
                    <a:pt x="594565" y="959828"/>
                  </a:lnTo>
                  <a:lnTo>
                    <a:pt x="593965" y="959966"/>
                  </a:lnTo>
                  <a:lnTo>
                    <a:pt x="593474" y="960273"/>
                  </a:lnTo>
                  <a:lnTo>
                    <a:pt x="591815" y="962736"/>
                  </a:lnTo>
                  <a:lnTo>
                    <a:pt x="591146" y="963402"/>
                  </a:lnTo>
                  <a:lnTo>
                    <a:pt x="590121" y="964134"/>
                  </a:lnTo>
                  <a:lnTo>
                    <a:pt x="587919" y="965332"/>
                  </a:lnTo>
                  <a:lnTo>
                    <a:pt x="586677" y="965766"/>
                  </a:lnTo>
                  <a:lnTo>
                    <a:pt x="585611" y="965925"/>
                  </a:lnTo>
                  <a:lnTo>
                    <a:pt x="582054" y="965214"/>
                  </a:lnTo>
                  <a:lnTo>
                    <a:pt x="581544" y="964914"/>
                  </a:lnTo>
                  <a:lnTo>
                    <a:pt x="581271" y="964447"/>
                  </a:lnTo>
                  <a:lnTo>
                    <a:pt x="581219" y="963850"/>
                  </a:lnTo>
                  <a:lnTo>
                    <a:pt x="581243" y="963178"/>
                  </a:lnTo>
                  <a:lnTo>
                    <a:pt x="581112" y="962537"/>
                  </a:lnTo>
                  <a:lnTo>
                    <a:pt x="580743" y="962062"/>
                  </a:lnTo>
                  <a:lnTo>
                    <a:pt x="580013" y="961827"/>
                  </a:lnTo>
                  <a:lnTo>
                    <a:pt x="579416" y="961947"/>
                  </a:lnTo>
                  <a:lnTo>
                    <a:pt x="578893" y="962223"/>
                  </a:lnTo>
                  <a:lnTo>
                    <a:pt x="576833" y="963724"/>
                  </a:lnTo>
                  <a:lnTo>
                    <a:pt x="574128" y="965129"/>
                  </a:lnTo>
                  <a:lnTo>
                    <a:pt x="573042" y="965473"/>
                  </a:lnTo>
                  <a:lnTo>
                    <a:pt x="572077" y="965624"/>
                  </a:lnTo>
                  <a:lnTo>
                    <a:pt x="571341" y="965549"/>
                  </a:lnTo>
                  <a:lnTo>
                    <a:pt x="570669" y="965387"/>
                  </a:lnTo>
                  <a:lnTo>
                    <a:pt x="570109" y="965109"/>
                  </a:lnTo>
                  <a:lnTo>
                    <a:pt x="569687" y="964716"/>
                  </a:lnTo>
                  <a:lnTo>
                    <a:pt x="569457" y="964210"/>
                  </a:lnTo>
                  <a:lnTo>
                    <a:pt x="569435" y="963584"/>
                  </a:lnTo>
                  <a:lnTo>
                    <a:pt x="569583" y="962975"/>
                  </a:lnTo>
                  <a:lnTo>
                    <a:pt x="569895" y="962376"/>
                  </a:lnTo>
                  <a:lnTo>
                    <a:pt x="570291" y="961828"/>
                  </a:lnTo>
                  <a:lnTo>
                    <a:pt x="571426" y="960842"/>
                  </a:lnTo>
                  <a:lnTo>
                    <a:pt x="572225" y="959925"/>
                  </a:lnTo>
                  <a:lnTo>
                    <a:pt x="572897" y="958872"/>
                  </a:lnTo>
                  <a:lnTo>
                    <a:pt x="573165" y="958308"/>
                  </a:lnTo>
                  <a:lnTo>
                    <a:pt x="572499" y="957807"/>
                  </a:lnTo>
                  <a:lnTo>
                    <a:pt x="570981" y="957466"/>
                  </a:lnTo>
                  <a:lnTo>
                    <a:pt x="566654" y="957754"/>
                  </a:lnTo>
                  <a:lnTo>
                    <a:pt x="564891" y="958163"/>
                  </a:lnTo>
                  <a:lnTo>
                    <a:pt x="563912" y="958796"/>
                  </a:lnTo>
                  <a:lnTo>
                    <a:pt x="563966" y="959393"/>
                  </a:lnTo>
                  <a:lnTo>
                    <a:pt x="564152" y="959975"/>
                  </a:lnTo>
                  <a:lnTo>
                    <a:pt x="564464" y="960449"/>
                  </a:lnTo>
                  <a:lnTo>
                    <a:pt x="565930" y="962169"/>
                  </a:lnTo>
                  <a:lnTo>
                    <a:pt x="566196" y="962677"/>
                  </a:lnTo>
                  <a:lnTo>
                    <a:pt x="566393" y="963254"/>
                  </a:lnTo>
                  <a:lnTo>
                    <a:pt x="566511" y="963900"/>
                  </a:lnTo>
                  <a:lnTo>
                    <a:pt x="566205" y="964671"/>
                  </a:lnTo>
                  <a:lnTo>
                    <a:pt x="565500" y="965527"/>
                  </a:lnTo>
                  <a:lnTo>
                    <a:pt x="556139" y="970753"/>
                  </a:lnTo>
                  <a:lnTo>
                    <a:pt x="555780" y="971160"/>
                  </a:lnTo>
                  <a:lnTo>
                    <a:pt x="555627" y="971673"/>
                  </a:lnTo>
                  <a:lnTo>
                    <a:pt x="555640" y="972275"/>
                  </a:lnTo>
                  <a:lnTo>
                    <a:pt x="555861" y="972793"/>
                  </a:lnTo>
                  <a:lnTo>
                    <a:pt x="556209" y="973237"/>
                  </a:lnTo>
                  <a:lnTo>
                    <a:pt x="556687" y="973584"/>
                  </a:lnTo>
                  <a:lnTo>
                    <a:pt x="557295" y="973786"/>
                  </a:lnTo>
                  <a:lnTo>
                    <a:pt x="557995" y="973853"/>
                  </a:lnTo>
                  <a:lnTo>
                    <a:pt x="560732" y="973626"/>
                  </a:lnTo>
                  <a:lnTo>
                    <a:pt x="562062" y="973633"/>
                  </a:lnTo>
                  <a:lnTo>
                    <a:pt x="562659" y="973751"/>
                  </a:lnTo>
                  <a:lnTo>
                    <a:pt x="563136" y="973949"/>
                  </a:lnTo>
                  <a:lnTo>
                    <a:pt x="563405" y="974130"/>
                  </a:lnTo>
                  <a:lnTo>
                    <a:pt x="563713" y="974466"/>
                  </a:lnTo>
                  <a:lnTo>
                    <a:pt x="563956" y="974913"/>
                  </a:lnTo>
                  <a:lnTo>
                    <a:pt x="564157" y="975472"/>
                  </a:lnTo>
                  <a:lnTo>
                    <a:pt x="564258" y="976118"/>
                  </a:lnTo>
                  <a:lnTo>
                    <a:pt x="564308" y="976792"/>
                  </a:lnTo>
                  <a:lnTo>
                    <a:pt x="564157" y="978258"/>
                  </a:lnTo>
                  <a:lnTo>
                    <a:pt x="563853" y="979845"/>
                  </a:lnTo>
                  <a:lnTo>
                    <a:pt x="563547" y="980640"/>
                  </a:lnTo>
                  <a:lnTo>
                    <a:pt x="562953" y="981570"/>
                  </a:lnTo>
                  <a:lnTo>
                    <a:pt x="562428" y="981930"/>
                  </a:lnTo>
                  <a:lnTo>
                    <a:pt x="562058" y="982033"/>
                  </a:lnTo>
                  <a:lnTo>
                    <a:pt x="561583" y="981841"/>
                  </a:lnTo>
                  <a:lnTo>
                    <a:pt x="560551" y="981199"/>
                  </a:lnTo>
                  <a:lnTo>
                    <a:pt x="559837" y="980988"/>
                  </a:lnTo>
                  <a:lnTo>
                    <a:pt x="559339" y="981206"/>
                  </a:lnTo>
                  <a:lnTo>
                    <a:pt x="559001" y="981673"/>
                  </a:lnTo>
                  <a:lnTo>
                    <a:pt x="558855" y="982312"/>
                  </a:lnTo>
                  <a:lnTo>
                    <a:pt x="558878" y="982967"/>
                  </a:lnTo>
                  <a:lnTo>
                    <a:pt x="559031" y="983567"/>
                  </a:lnTo>
                  <a:lnTo>
                    <a:pt x="559270" y="984110"/>
                  </a:lnTo>
                  <a:lnTo>
                    <a:pt x="559425" y="984703"/>
                  </a:lnTo>
                  <a:lnTo>
                    <a:pt x="559436" y="985358"/>
                  </a:lnTo>
                  <a:lnTo>
                    <a:pt x="559222" y="986096"/>
                  </a:lnTo>
                  <a:lnTo>
                    <a:pt x="558821" y="986787"/>
                  </a:lnTo>
                  <a:lnTo>
                    <a:pt x="558065" y="987617"/>
                  </a:lnTo>
                  <a:lnTo>
                    <a:pt x="557395" y="987974"/>
                  </a:lnTo>
                  <a:lnTo>
                    <a:pt x="556712" y="988062"/>
                  </a:lnTo>
                  <a:lnTo>
                    <a:pt x="556153" y="987832"/>
                  </a:lnTo>
                  <a:lnTo>
                    <a:pt x="555771" y="987428"/>
                  </a:lnTo>
                  <a:lnTo>
                    <a:pt x="555551" y="986874"/>
                  </a:lnTo>
                  <a:lnTo>
                    <a:pt x="555441" y="986240"/>
                  </a:lnTo>
                  <a:lnTo>
                    <a:pt x="555150" y="985667"/>
                  </a:lnTo>
                  <a:lnTo>
                    <a:pt x="554643" y="985290"/>
                  </a:lnTo>
                  <a:lnTo>
                    <a:pt x="553597" y="985278"/>
                  </a:lnTo>
                  <a:lnTo>
                    <a:pt x="552939" y="985528"/>
                  </a:lnTo>
                  <a:lnTo>
                    <a:pt x="552387" y="985888"/>
                  </a:lnTo>
                  <a:lnTo>
                    <a:pt x="552027" y="986342"/>
                  </a:lnTo>
                  <a:lnTo>
                    <a:pt x="551269" y="987488"/>
                  </a:lnTo>
                  <a:lnTo>
                    <a:pt x="550725" y="988163"/>
                  </a:lnTo>
                  <a:lnTo>
                    <a:pt x="549784" y="989042"/>
                  </a:lnTo>
                  <a:lnTo>
                    <a:pt x="549100" y="989154"/>
                  </a:lnTo>
                  <a:lnTo>
                    <a:pt x="548592" y="988962"/>
                  </a:lnTo>
                  <a:lnTo>
                    <a:pt x="547820" y="988136"/>
                  </a:lnTo>
                  <a:lnTo>
                    <a:pt x="546923" y="987416"/>
                  </a:lnTo>
                  <a:lnTo>
                    <a:pt x="545977" y="986824"/>
                  </a:lnTo>
                  <a:lnTo>
                    <a:pt x="545563" y="986456"/>
                  </a:lnTo>
                  <a:lnTo>
                    <a:pt x="545271" y="985977"/>
                  </a:lnTo>
                  <a:lnTo>
                    <a:pt x="544841" y="984799"/>
                  </a:lnTo>
                  <a:lnTo>
                    <a:pt x="544531" y="984291"/>
                  </a:lnTo>
                  <a:lnTo>
                    <a:pt x="543874" y="984022"/>
                  </a:lnTo>
                  <a:lnTo>
                    <a:pt x="543381" y="984182"/>
                  </a:lnTo>
                  <a:lnTo>
                    <a:pt x="542953" y="984545"/>
                  </a:lnTo>
                  <a:lnTo>
                    <a:pt x="542186" y="985643"/>
                  </a:lnTo>
                  <a:lnTo>
                    <a:pt x="541615" y="986169"/>
                  </a:lnTo>
                  <a:lnTo>
                    <a:pt x="541043" y="986243"/>
                  </a:lnTo>
                  <a:lnTo>
                    <a:pt x="539714" y="985808"/>
                  </a:lnTo>
                  <a:lnTo>
                    <a:pt x="538670" y="985673"/>
                  </a:lnTo>
                  <a:lnTo>
                    <a:pt x="538040" y="985906"/>
                  </a:lnTo>
                  <a:lnTo>
                    <a:pt x="537593" y="986340"/>
                  </a:lnTo>
                  <a:lnTo>
                    <a:pt x="536972" y="987376"/>
                  </a:lnTo>
                  <a:lnTo>
                    <a:pt x="536461" y="987988"/>
                  </a:lnTo>
                  <a:lnTo>
                    <a:pt x="535720" y="988593"/>
                  </a:lnTo>
                  <a:lnTo>
                    <a:pt x="534356" y="989532"/>
                  </a:lnTo>
                  <a:lnTo>
                    <a:pt x="533482" y="989979"/>
                  </a:lnTo>
                  <a:lnTo>
                    <a:pt x="532583" y="990287"/>
                  </a:lnTo>
                  <a:lnTo>
                    <a:pt x="529968" y="990557"/>
                  </a:lnTo>
                  <a:lnTo>
                    <a:pt x="521494" y="992022"/>
                  </a:lnTo>
                  <a:lnTo>
                    <a:pt x="519127" y="991699"/>
                  </a:lnTo>
                  <a:lnTo>
                    <a:pt x="518874" y="991192"/>
                  </a:lnTo>
                  <a:lnTo>
                    <a:pt x="518768" y="990636"/>
                  </a:lnTo>
                  <a:lnTo>
                    <a:pt x="518905" y="990068"/>
                  </a:lnTo>
                  <a:lnTo>
                    <a:pt x="519173" y="989545"/>
                  </a:lnTo>
                  <a:lnTo>
                    <a:pt x="519511" y="989066"/>
                  </a:lnTo>
                  <a:lnTo>
                    <a:pt x="519792" y="988544"/>
                  </a:lnTo>
                  <a:lnTo>
                    <a:pt x="519839" y="987938"/>
                  </a:lnTo>
                  <a:lnTo>
                    <a:pt x="519387" y="987141"/>
                  </a:lnTo>
                  <a:lnTo>
                    <a:pt x="518769" y="986857"/>
                  </a:lnTo>
                  <a:lnTo>
                    <a:pt x="518064" y="986767"/>
                  </a:lnTo>
                  <a:lnTo>
                    <a:pt x="514764" y="987270"/>
                  </a:lnTo>
                  <a:lnTo>
                    <a:pt x="514175" y="987463"/>
                  </a:lnTo>
                  <a:lnTo>
                    <a:pt x="513622" y="987698"/>
                  </a:lnTo>
                  <a:lnTo>
                    <a:pt x="513168" y="988032"/>
                  </a:lnTo>
                  <a:lnTo>
                    <a:pt x="512772" y="988450"/>
                  </a:lnTo>
                  <a:lnTo>
                    <a:pt x="512223" y="988912"/>
                  </a:lnTo>
                  <a:lnTo>
                    <a:pt x="511519" y="989328"/>
                  </a:lnTo>
                  <a:lnTo>
                    <a:pt x="510247" y="989670"/>
                  </a:lnTo>
                  <a:lnTo>
                    <a:pt x="509451" y="989537"/>
                  </a:lnTo>
                  <a:lnTo>
                    <a:pt x="508736" y="989251"/>
                  </a:lnTo>
                  <a:lnTo>
                    <a:pt x="508031" y="988858"/>
                  </a:lnTo>
                  <a:lnTo>
                    <a:pt x="507414" y="988848"/>
                  </a:lnTo>
                  <a:lnTo>
                    <a:pt x="506911" y="989085"/>
                  </a:lnTo>
                  <a:lnTo>
                    <a:pt x="506386" y="989518"/>
                  </a:lnTo>
                  <a:lnTo>
                    <a:pt x="505753" y="989942"/>
                  </a:lnTo>
                  <a:lnTo>
                    <a:pt x="504704" y="990296"/>
                  </a:lnTo>
                  <a:lnTo>
                    <a:pt x="503990" y="990242"/>
                  </a:lnTo>
                  <a:lnTo>
                    <a:pt x="502807" y="989367"/>
                  </a:lnTo>
                  <a:lnTo>
                    <a:pt x="501746" y="988828"/>
                  </a:lnTo>
                  <a:lnTo>
                    <a:pt x="499678" y="988776"/>
                  </a:lnTo>
                  <a:lnTo>
                    <a:pt x="498598" y="988546"/>
                  </a:lnTo>
                  <a:lnTo>
                    <a:pt x="497855" y="988295"/>
                  </a:lnTo>
                  <a:lnTo>
                    <a:pt x="497510" y="987953"/>
                  </a:lnTo>
                  <a:lnTo>
                    <a:pt x="497060" y="987317"/>
                  </a:lnTo>
                  <a:lnTo>
                    <a:pt x="496399" y="985765"/>
                  </a:lnTo>
                  <a:lnTo>
                    <a:pt x="496136" y="984509"/>
                  </a:lnTo>
                  <a:lnTo>
                    <a:pt x="495966" y="983172"/>
                  </a:lnTo>
                  <a:lnTo>
                    <a:pt x="495928" y="981748"/>
                  </a:lnTo>
                  <a:lnTo>
                    <a:pt x="496168" y="979541"/>
                  </a:lnTo>
                  <a:lnTo>
                    <a:pt x="496334" y="978837"/>
                  </a:lnTo>
                  <a:lnTo>
                    <a:pt x="496549" y="978211"/>
                  </a:lnTo>
                  <a:lnTo>
                    <a:pt x="497418" y="976579"/>
                  </a:lnTo>
                  <a:lnTo>
                    <a:pt x="497061" y="975749"/>
                  </a:lnTo>
                  <a:lnTo>
                    <a:pt x="496027" y="974652"/>
                  </a:lnTo>
                  <a:lnTo>
                    <a:pt x="489859" y="970868"/>
                  </a:lnTo>
                  <a:lnTo>
                    <a:pt x="487995" y="969328"/>
                  </a:lnTo>
                  <a:lnTo>
                    <a:pt x="485212" y="966903"/>
                  </a:lnTo>
                  <a:lnTo>
                    <a:pt x="484903" y="966289"/>
                  </a:lnTo>
                  <a:lnTo>
                    <a:pt x="484655" y="965485"/>
                  </a:lnTo>
                  <a:lnTo>
                    <a:pt x="484857" y="964913"/>
                  </a:lnTo>
                  <a:lnTo>
                    <a:pt x="485202" y="964445"/>
                  </a:lnTo>
                  <a:lnTo>
                    <a:pt x="485627" y="964063"/>
                  </a:lnTo>
                  <a:lnTo>
                    <a:pt x="486637" y="963504"/>
                  </a:lnTo>
                  <a:lnTo>
                    <a:pt x="491982" y="961690"/>
                  </a:lnTo>
                  <a:lnTo>
                    <a:pt x="492619" y="961331"/>
                  </a:lnTo>
                  <a:lnTo>
                    <a:pt x="493388" y="960642"/>
                  </a:lnTo>
                  <a:lnTo>
                    <a:pt x="493561" y="960015"/>
                  </a:lnTo>
                  <a:lnTo>
                    <a:pt x="493472" y="959430"/>
                  </a:lnTo>
                  <a:lnTo>
                    <a:pt x="492013" y="956965"/>
                  </a:lnTo>
                  <a:lnTo>
                    <a:pt x="491694" y="956297"/>
                  </a:lnTo>
                  <a:lnTo>
                    <a:pt x="491445" y="955458"/>
                  </a:lnTo>
                  <a:lnTo>
                    <a:pt x="491291" y="954008"/>
                  </a:lnTo>
                  <a:lnTo>
                    <a:pt x="491463" y="953173"/>
                  </a:lnTo>
                  <a:lnTo>
                    <a:pt x="491778" y="952538"/>
                  </a:lnTo>
                  <a:lnTo>
                    <a:pt x="492219" y="952174"/>
                  </a:lnTo>
                  <a:lnTo>
                    <a:pt x="493230" y="951598"/>
                  </a:lnTo>
                  <a:lnTo>
                    <a:pt x="493765" y="951147"/>
                  </a:lnTo>
                  <a:lnTo>
                    <a:pt x="494245" y="950611"/>
                  </a:lnTo>
                  <a:lnTo>
                    <a:pt x="494772" y="949725"/>
                  </a:lnTo>
                  <a:lnTo>
                    <a:pt x="494532" y="949452"/>
                  </a:lnTo>
                  <a:lnTo>
                    <a:pt x="494027" y="949350"/>
                  </a:lnTo>
                  <a:lnTo>
                    <a:pt x="492525" y="949312"/>
                  </a:lnTo>
                  <a:lnTo>
                    <a:pt x="491028" y="949103"/>
                  </a:lnTo>
                  <a:lnTo>
                    <a:pt x="488520" y="948327"/>
                  </a:lnTo>
                  <a:lnTo>
                    <a:pt x="487618" y="947876"/>
                  </a:lnTo>
                  <a:lnTo>
                    <a:pt x="483200" y="944828"/>
                  </a:lnTo>
                  <a:lnTo>
                    <a:pt x="481163" y="943874"/>
                  </a:lnTo>
                  <a:lnTo>
                    <a:pt x="478985" y="943351"/>
                  </a:lnTo>
                  <a:lnTo>
                    <a:pt x="478360" y="942914"/>
                  </a:lnTo>
                  <a:lnTo>
                    <a:pt x="478038" y="942335"/>
                  </a:lnTo>
                  <a:lnTo>
                    <a:pt x="477975" y="941673"/>
                  </a:lnTo>
                  <a:lnTo>
                    <a:pt x="478018" y="940049"/>
                  </a:lnTo>
                  <a:lnTo>
                    <a:pt x="477808" y="938978"/>
                  </a:lnTo>
                  <a:lnTo>
                    <a:pt x="477360" y="938444"/>
                  </a:lnTo>
                  <a:lnTo>
                    <a:pt x="476755" y="938090"/>
                  </a:lnTo>
                  <a:lnTo>
                    <a:pt x="473180" y="937374"/>
                  </a:lnTo>
                  <a:lnTo>
                    <a:pt x="467909" y="935171"/>
                  </a:lnTo>
                  <a:lnTo>
                    <a:pt x="466718" y="934370"/>
                  </a:lnTo>
                  <a:lnTo>
                    <a:pt x="466064" y="933599"/>
                  </a:lnTo>
                  <a:lnTo>
                    <a:pt x="466018" y="932907"/>
                  </a:lnTo>
                  <a:lnTo>
                    <a:pt x="466283" y="930735"/>
                  </a:lnTo>
                  <a:lnTo>
                    <a:pt x="466157" y="929935"/>
                  </a:lnTo>
                  <a:lnTo>
                    <a:pt x="465782" y="929081"/>
                  </a:lnTo>
                  <a:lnTo>
                    <a:pt x="462156" y="924860"/>
                  </a:lnTo>
                  <a:lnTo>
                    <a:pt x="461821" y="924328"/>
                  </a:lnTo>
                  <a:lnTo>
                    <a:pt x="461678" y="924021"/>
                  </a:lnTo>
                  <a:lnTo>
                    <a:pt x="461442" y="923010"/>
                  </a:lnTo>
                  <a:lnTo>
                    <a:pt x="462036" y="920209"/>
                  </a:lnTo>
                  <a:lnTo>
                    <a:pt x="466140" y="911436"/>
                  </a:lnTo>
                  <a:lnTo>
                    <a:pt x="468245" y="908456"/>
                  </a:lnTo>
                  <a:lnTo>
                    <a:pt x="469683" y="907108"/>
                  </a:lnTo>
                  <a:lnTo>
                    <a:pt x="472514" y="904884"/>
                  </a:lnTo>
                  <a:lnTo>
                    <a:pt x="473066" y="903962"/>
                  </a:lnTo>
                  <a:lnTo>
                    <a:pt x="473195" y="903239"/>
                  </a:lnTo>
                  <a:lnTo>
                    <a:pt x="470667" y="899447"/>
                  </a:lnTo>
                  <a:lnTo>
                    <a:pt x="470269" y="899050"/>
                  </a:lnTo>
                  <a:lnTo>
                    <a:pt x="469778" y="898724"/>
                  </a:lnTo>
                  <a:lnTo>
                    <a:pt x="469160" y="898561"/>
                  </a:lnTo>
                  <a:lnTo>
                    <a:pt x="465579" y="898233"/>
                  </a:lnTo>
                  <a:lnTo>
                    <a:pt x="464911" y="898074"/>
                  </a:lnTo>
                  <a:lnTo>
                    <a:pt x="464282" y="897720"/>
                  </a:lnTo>
                  <a:lnTo>
                    <a:pt x="463642" y="897182"/>
                  </a:lnTo>
                  <a:lnTo>
                    <a:pt x="462979" y="896101"/>
                  </a:lnTo>
                  <a:lnTo>
                    <a:pt x="462928" y="895373"/>
                  </a:lnTo>
                  <a:lnTo>
                    <a:pt x="463221" y="894892"/>
                  </a:lnTo>
                  <a:lnTo>
                    <a:pt x="463775" y="894661"/>
                  </a:lnTo>
                  <a:lnTo>
                    <a:pt x="465844" y="894399"/>
                  </a:lnTo>
                  <a:lnTo>
                    <a:pt x="466487" y="894182"/>
                  </a:lnTo>
                  <a:lnTo>
                    <a:pt x="467040" y="893731"/>
                  </a:lnTo>
                  <a:lnTo>
                    <a:pt x="467040" y="893236"/>
                  </a:lnTo>
                  <a:lnTo>
                    <a:pt x="466723" y="892723"/>
                  </a:lnTo>
                  <a:lnTo>
                    <a:pt x="466268" y="892200"/>
                  </a:lnTo>
                  <a:lnTo>
                    <a:pt x="465945" y="891264"/>
                  </a:lnTo>
                  <a:lnTo>
                    <a:pt x="466063" y="890648"/>
                  </a:lnTo>
                  <a:lnTo>
                    <a:pt x="466344" y="890095"/>
                  </a:lnTo>
                  <a:lnTo>
                    <a:pt x="467135" y="889256"/>
                  </a:lnTo>
                  <a:lnTo>
                    <a:pt x="467569" y="888886"/>
                  </a:lnTo>
                  <a:lnTo>
                    <a:pt x="468083" y="888648"/>
                  </a:lnTo>
                  <a:lnTo>
                    <a:pt x="468683" y="888566"/>
                  </a:lnTo>
                  <a:lnTo>
                    <a:pt x="469317" y="888677"/>
                  </a:lnTo>
                  <a:lnTo>
                    <a:pt x="470062" y="888658"/>
                  </a:lnTo>
                  <a:lnTo>
                    <a:pt x="470841" y="888408"/>
                  </a:lnTo>
                  <a:lnTo>
                    <a:pt x="471707" y="887482"/>
                  </a:lnTo>
                  <a:lnTo>
                    <a:pt x="471893" y="886790"/>
                  </a:lnTo>
                  <a:lnTo>
                    <a:pt x="471809" y="886163"/>
                  </a:lnTo>
                  <a:lnTo>
                    <a:pt x="470022" y="883228"/>
                  </a:lnTo>
                  <a:lnTo>
                    <a:pt x="467548" y="876717"/>
                  </a:lnTo>
                  <a:lnTo>
                    <a:pt x="467332" y="875486"/>
                  </a:lnTo>
                  <a:lnTo>
                    <a:pt x="467566" y="874854"/>
                  </a:lnTo>
                  <a:lnTo>
                    <a:pt x="468713" y="873964"/>
                  </a:lnTo>
                  <a:lnTo>
                    <a:pt x="469278" y="873019"/>
                  </a:lnTo>
                  <a:lnTo>
                    <a:pt x="469368" y="872306"/>
                  </a:lnTo>
                  <a:lnTo>
                    <a:pt x="469202" y="871701"/>
                  </a:lnTo>
                  <a:lnTo>
                    <a:pt x="468882" y="871277"/>
                  </a:lnTo>
                  <a:lnTo>
                    <a:pt x="468506" y="870953"/>
                  </a:lnTo>
                  <a:lnTo>
                    <a:pt x="468179" y="870766"/>
                  </a:lnTo>
                  <a:lnTo>
                    <a:pt x="467738" y="870322"/>
                  </a:lnTo>
                  <a:lnTo>
                    <a:pt x="467286" y="869609"/>
                  </a:lnTo>
                  <a:lnTo>
                    <a:pt x="466856" y="868021"/>
                  </a:lnTo>
                  <a:lnTo>
                    <a:pt x="466839" y="867044"/>
                  </a:lnTo>
                  <a:lnTo>
                    <a:pt x="466995" y="866226"/>
                  </a:lnTo>
                  <a:lnTo>
                    <a:pt x="467293" y="865697"/>
                  </a:lnTo>
                  <a:lnTo>
                    <a:pt x="467658" y="865242"/>
                  </a:lnTo>
                  <a:lnTo>
                    <a:pt x="468530" y="864518"/>
                  </a:lnTo>
                  <a:lnTo>
                    <a:pt x="470429" y="863240"/>
                  </a:lnTo>
                  <a:lnTo>
                    <a:pt x="470835" y="862827"/>
                  </a:lnTo>
                  <a:lnTo>
                    <a:pt x="471355" y="861494"/>
                  </a:lnTo>
                  <a:lnTo>
                    <a:pt x="473591" y="852401"/>
                  </a:lnTo>
                  <a:lnTo>
                    <a:pt x="474175" y="851188"/>
                  </a:lnTo>
                  <a:lnTo>
                    <a:pt x="474755" y="851070"/>
                  </a:lnTo>
                  <a:lnTo>
                    <a:pt x="477360" y="851638"/>
                  </a:lnTo>
                  <a:lnTo>
                    <a:pt x="477996" y="851618"/>
                  </a:lnTo>
                  <a:lnTo>
                    <a:pt x="478583" y="851250"/>
                  </a:lnTo>
                  <a:lnTo>
                    <a:pt x="479053" y="850541"/>
                  </a:lnTo>
                  <a:lnTo>
                    <a:pt x="481228" y="845204"/>
                  </a:lnTo>
                  <a:lnTo>
                    <a:pt x="481515" y="844669"/>
                  </a:lnTo>
                  <a:lnTo>
                    <a:pt x="481863" y="844183"/>
                  </a:lnTo>
                  <a:lnTo>
                    <a:pt x="482250" y="843751"/>
                  </a:lnTo>
                  <a:lnTo>
                    <a:pt x="483241" y="842965"/>
                  </a:lnTo>
                  <a:lnTo>
                    <a:pt x="483758" y="842442"/>
                  </a:lnTo>
                  <a:lnTo>
                    <a:pt x="483893" y="842016"/>
                  </a:lnTo>
                  <a:lnTo>
                    <a:pt x="483472" y="841309"/>
                  </a:lnTo>
                  <a:lnTo>
                    <a:pt x="483506" y="838178"/>
                  </a:lnTo>
                  <a:lnTo>
                    <a:pt x="483956" y="836706"/>
                  </a:lnTo>
                  <a:lnTo>
                    <a:pt x="484575" y="835673"/>
                  </a:lnTo>
                  <a:lnTo>
                    <a:pt x="484932" y="835217"/>
                  </a:lnTo>
                  <a:lnTo>
                    <a:pt x="485327" y="834839"/>
                  </a:lnTo>
                  <a:lnTo>
                    <a:pt x="486420" y="834020"/>
                  </a:lnTo>
                  <a:lnTo>
                    <a:pt x="486850" y="833548"/>
                  </a:lnTo>
                  <a:lnTo>
                    <a:pt x="486796" y="833106"/>
                  </a:lnTo>
                  <a:lnTo>
                    <a:pt x="486532" y="832754"/>
                  </a:lnTo>
                  <a:lnTo>
                    <a:pt x="486154" y="832072"/>
                  </a:lnTo>
                  <a:lnTo>
                    <a:pt x="485904" y="831036"/>
                  </a:lnTo>
                  <a:lnTo>
                    <a:pt x="485437" y="825921"/>
                  </a:lnTo>
                  <a:lnTo>
                    <a:pt x="485251" y="825339"/>
                  </a:lnTo>
                  <a:lnTo>
                    <a:pt x="484936" y="824802"/>
                  </a:lnTo>
                  <a:lnTo>
                    <a:pt x="484513" y="824279"/>
                  </a:lnTo>
                  <a:lnTo>
                    <a:pt x="483901" y="823711"/>
                  </a:lnTo>
                  <a:lnTo>
                    <a:pt x="483318" y="823322"/>
                  </a:lnTo>
                  <a:lnTo>
                    <a:pt x="482732" y="823016"/>
                  </a:lnTo>
                  <a:lnTo>
                    <a:pt x="481476" y="822576"/>
                  </a:lnTo>
                  <a:lnTo>
                    <a:pt x="480070" y="822292"/>
                  </a:lnTo>
                  <a:lnTo>
                    <a:pt x="479330" y="822227"/>
                  </a:lnTo>
                  <a:lnTo>
                    <a:pt x="478654" y="822247"/>
                  </a:lnTo>
                  <a:lnTo>
                    <a:pt x="478101" y="822359"/>
                  </a:lnTo>
                  <a:lnTo>
                    <a:pt x="477310" y="822638"/>
                  </a:lnTo>
                  <a:lnTo>
                    <a:pt x="476742" y="822756"/>
                  </a:lnTo>
                  <a:lnTo>
                    <a:pt x="476101" y="822735"/>
                  </a:lnTo>
                  <a:lnTo>
                    <a:pt x="475254" y="822250"/>
                  </a:lnTo>
                  <a:lnTo>
                    <a:pt x="474980" y="821541"/>
                  </a:lnTo>
                  <a:lnTo>
                    <a:pt x="474758" y="820637"/>
                  </a:lnTo>
                  <a:lnTo>
                    <a:pt x="474416" y="820081"/>
                  </a:lnTo>
                  <a:lnTo>
                    <a:pt x="473827" y="819782"/>
                  </a:lnTo>
                  <a:lnTo>
                    <a:pt x="472319" y="819264"/>
                  </a:lnTo>
                  <a:lnTo>
                    <a:pt x="471570" y="818615"/>
                  </a:lnTo>
                  <a:lnTo>
                    <a:pt x="471310" y="817794"/>
                  </a:lnTo>
                  <a:lnTo>
                    <a:pt x="471137" y="815741"/>
                  </a:lnTo>
                  <a:lnTo>
                    <a:pt x="470741" y="815315"/>
                  </a:lnTo>
                  <a:lnTo>
                    <a:pt x="470277" y="815292"/>
                  </a:lnTo>
                  <a:lnTo>
                    <a:pt x="469770" y="815543"/>
                  </a:lnTo>
                  <a:lnTo>
                    <a:pt x="468872" y="816242"/>
                  </a:lnTo>
                  <a:lnTo>
                    <a:pt x="468461" y="816638"/>
                  </a:lnTo>
                  <a:lnTo>
                    <a:pt x="467363" y="817952"/>
                  </a:lnTo>
                  <a:lnTo>
                    <a:pt x="466887" y="818257"/>
                  </a:lnTo>
                  <a:lnTo>
                    <a:pt x="466326" y="818351"/>
                  </a:lnTo>
                  <a:lnTo>
                    <a:pt x="465758" y="818195"/>
                  </a:lnTo>
                  <a:lnTo>
                    <a:pt x="465263" y="817904"/>
                  </a:lnTo>
                  <a:lnTo>
                    <a:pt x="463416" y="816486"/>
                  </a:lnTo>
                  <a:lnTo>
                    <a:pt x="460561" y="814825"/>
                  </a:lnTo>
                  <a:lnTo>
                    <a:pt x="458327" y="813971"/>
                  </a:lnTo>
                  <a:lnTo>
                    <a:pt x="457761" y="813851"/>
                  </a:lnTo>
                  <a:lnTo>
                    <a:pt x="457105" y="813836"/>
                  </a:lnTo>
                  <a:lnTo>
                    <a:pt x="455749" y="813948"/>
                  </a:lnTo>
                  <a:lnTo>
                    <a:pt x="452851" y="813735"/>
                  </a:lnTo>
                  <a:lnTo>
                    <a:pt x="452225" y="813828"/>
                  </a:lnTo>
                  <a:lnTo>
                    <a:pt x="451787" y="814181"/>
                  </a:lnTo>
                  <a:lnTo>
                    <a:pt x="451441" y="814656"/>
                  </a:lnTo>
                  <a:lnTo>
                    <a:pt x="450821" y="815702"/>
                  </a:lnTo>
                  <a:lnTo>
                    <a:pt x="450461" y="816147"/>
                  </a:lnTo>
                  <a:lnTo>
                    <a:pt x="450050" y="816542"/>
                  </a:lnTo>
                  <a:lnTo>
                    <a:pt x="449530" y="816787"/>
                  </a:lnTo>
                  <a:lnTo>
                    <a:pt x="448913" y="816892"/>
                  </a:lnTo>
                  <a:lnTo>
                    <a:pt x="447602" y="816869"/>
                  </a:lnTo>
                  <a:lnTo>
                    <a:pt x="447057" y="817065"/>
                  </a:lnTo>
                  <a:lnTo>
                    <a:pt x="446594" y="817365"/>
                  </a:lnTo>
                  <a:lnTo>
                    <a:pt x="445747" y="818126"/>
                  </a:lnTo>
                  <a:lnTo>
                    <a:pt x="445289" y="818449"/>
                  </a:lnTo>
                  <a:lnTo>
                    <a:pt x="444733" y="818675"/>
                  </a:lnTo>
                  <a:lnTo>
                    <a:pt x="444142" y="818853"/>
                  </a:lnTo>
                  <a:lnTo>
                    <a:pt x="435277" y="819308"/>
                  </a:lnTo>
                  <a:lnTo>
                    <a:pt x="433745" y="819008"/>
                  </a:lnTo>
                  <a:lnTo>
                    <a:pt x="433029" y="818563"/>
                  </a:lnTo>
                  <a:lnTo>
                    <a:pt x="432655" y="818002"/>
                  </a:lnTo>
                  <a:lnTo>
                    <a:pt x="432660" y="817400"/>
                  </a:lnTo>
                  <a:lnTo>
                    <a:pt x="432754" y="816950"/>
                  </a:lnTo>
                  <a:lnTo>
                    <a:pt x="433727" y="814178"/>
                  </a:lnTo>
                  <a:lnTo>
                    <a:pt x="433788" y="813465"/>
                  </a:lnTo>
                  <a:lnTo>
                    <a:pt x="433753" y="812786"/>
                  </a:lnTo>
                  <a:lnTo>
                    <a:pt x="433625" y="812152"/>
                  </a:lnTo>
                  <a:lnTo>
                    <a:pt x="433448" y="811577"/>
                  </a:lnTo>
                  <a:lnTo>
                    <a:pt x="431517" y="808022"/>
                  </a:lnTo>
                  <a:lnTo>
                    <a:pt x="431130" y="806877"/>
                  </a:lnTo>
                  <a:lnTo>
                    <a:pt x="430542" y="804458"/>
                  </a:lnTo>
                  <a:lnTo>
                    <a:pt x="430081" y="803341"/>
                  </a:lnTo>
                  <a:lnTo>
                    <a:pt x="428337" y="798386"/>
                  </a:lnTo>
                  <a:lnTo>
                    <a:pt x="427732" y="795182"/>
                  </a:lnTo>
                  <a:lnTo>
                    <a:pt x="427354" y="794411"/>
                  </a:lnTo>
                  <a:lnTo>
                    <a:pt x="426758" y="794000"/>
                  </a:lnTo>
                  <a:lnTo>
                    <a:pt x="425942" y="793596"/>
                  </a:lnTo>
                  <a:lnTo>
                    <a:pt x="425008" y="792909"/>
                  </a:lnTo>
                  <a:lnTo>
                    <a:pt x="420074" y="786643"/>
                  </a:lnTo>
                  <a:lnTo>
                    <a:pt x="419566" y="785703"/>
                  </a:lnTo>
                  <a:lnTo>
                    <a:pt x="419337" y="784823"/>
                  </a:lnTo>
                  <a:lnTo>
                    <a:pt x="419513" y="781600"/>
                  </a:lnTo>
                  <a:lnTo>
                    <a:pt x="419401" y="780639"/>
                  </a:lnTo>
                  <a:lnTo>
                    <a:pt x="417514" y="773430"/>
                  </a:lnTo>
                  <a:lnTo>
                    <a:pt x="417412" y="772047"/>
                  </a:lnTo>
                  <a:lnTo>
                    <a:pt x="417450" y="771559"/>
                  </a:lnTo>
                  <a:lnTo>
                    <a:pt x="417462" y="771500"/>
                  </a:lnTo>
                  <a:lnTo>
                    <a:pt x="417629" y="771074"/>
                  </a:lnTo>
                  <a:lnTo>
                    <a:pt x="418159" y="770032"/>
                  </a:lnTo>
                  <a:lnTo>
                    <a:pt x="418334" y="769285"/>
                  </a:lnTo>
                  <a:lnTo>
                    <a:pt x="418089" y="768815"/>
                  </a:lnTo>
                  <a:lnTo>
                    <a:pt x="416973" y="767768"/>
                  </a:lnTo>
                  <a:lnTo>
                    <a:pt x="416186" y="766787"/>
                  </a:lnTo>
                  <a:lnTo>
                    <a:pt x="414921" y="764659"/>
                  </a:lnTo>
                  <a:lnTo>
                    <a:pt x="414158" y="763714"/>
                  </a:lnTo>
                  <a:lnTo>
                    <a:pt x="413358" y="763252"/>
                  </a:lnTo>
                  <a:lnTo>
                    <a:pt x="412699" y="763196"/>
                  </a:lnTo>
                  <a:lnTo>
                    <a:pt x="411924" y="763002"/>
                  </a:lnTo>
                  <a:lnTo>
                    <a:pt x="411228" y="762523"/>
                  </a:lnTo>
                  <a:lnTo>
                    <a:pt x="410346" y="761517"/>
                  </a:lnTo>
                  <a:lnTo>
                    <a:pt x="410039" y="760725"/>
                  </a:lnTo>
                  <a:lnTo>
                    <a:pt x="409961" y="759919"/>
                  </a:lnTo>
                  <a:lnTo>
                    <a:pt x="410593" y="757574"/>
                  </a:lnTo>
                  <a:lnTo>
                    <a:pt x="411774" y="749255"/>
                  </a:lnTo>
                  <a:lnTo>
                    <a:pt x="412666" y="746992"/>
                  </a:lnTo>
                  <a:lnTo>
                    <a:pt x="414161" y="746111"/>
                  </a:lnTo>
                  <a:lnTo>
                    <a:pt x="414772" y="745540"/>
                  </a:lnTo>
                  <a:lnTo>
                    <a:pt x="415438" y="744619"/>
                  </a:lnTo>
                  <a:lnTo>
                    <a:pt x="416525" y="742759"/>
                  </a:lnTo>
                  <a:lnTo>
                    <a:pt x="417078" y="741371"/>
                  </a:lnTo>
                  <a:lnTo>
                    <a:pt x="417371" y="740108"/>
                  </a:lnTo>
                  <a:lnTo>
                    <a:pt x="417681" y="737494"/>
                  </a:lnTo>
                  <a:lnTo>
                    <a:pt x="418119" y="736830"/>
                  </a:lnTo>
                  <a:lnTo>
                    <a:pt x="418760" y="736516"/>
                  </a:lnTo>
                  <a:lnTo>
                    <a:pt x="420101" y="736353"/>
                  </a:lnTo>
                  <a:lnTo>
                    <a:pt x="420784" y="735962"/>
                  </a:lnTo>
                  <a:lnTo>
                    <a:pt x="421466" y="735327"/>
                  </a:lnTo>
                  <a:lnTo>
                    <a:pt x="422472" y="734049"/>
                  </a:lnTo>
                  <a:lnTo>
                    <a:pt x="422907" y="733057"/>
                  </a:lnTo>
                  <a:lnTo>
                    <a:pt x="423153" y="732026"/>
                  </a:lnTo>
                  <a:lnTo>
                    <a:pt x="423211" y="730241"/>
                  </a:lnTo>
                  <a:lnTo>
                    <a:pt x="423105" y="729250"/>
                  </a:lnTo>
                  <a:lnTo>
                    <a:pt x="420658" y="719616"/>
                  </a:lnTo>
                  <a:lnTo>
                    <a:pt x="420196" y="718523"/>
                  </a:lnTo>
                  <a:lnTo>
                    <a:pt x="419912" y="718034"/>
                  </a:lnTo>
                  <a:lnTo>
                    <a:pt x="419582" y="717575"/>
                  </a:lnTo>
                  <a:lnTo>
                    <a:pt x="419201" y="717162"/>
                  </a:lnTo>
                  <a:lnTo>
                    <a:pt x="418735" y="716801"/>
                  </a:lnTo>
                  <a:lnTo>
                    <a:pt x="408307" y="711253"/>
                  </a:lnTo>
                  <a:lnTo>
                    <a:pt x="407413" y="710533"/>
                  </a:lnTo>
                  <a:lnTo>
                    <a:pt x="404514" y="707378"/>
                  </a:lnTo>
                  <a:lnTo>
                    <a:pt x="403980" y="706426"/>
                  </a:lnTo>
                  <a:lnTo>
                    <a:pt x="403822" y="705649"/>
                  </a:lnTo>
                  <a:lnTo>
                    <a:pt x="403890" y="704906"/>
                  </a:lnTo>
                  <a:lnTo>
                    <a:pt x="404371" y="703730"/>
                  </a:lnTo>
                  <a:lnTo>
                    <a:pt x="404770" y="702422"/>
                  </a:lnTo>
                  <a:lnTo>
                    <a:pt x="405344" y="699562"/>
                  </a:lnTo>
                  <a:lnTo>
                    <a:pt x="405809" y="692632"/>
                  </a:lnTo>
                  <a:lnTo>
                    <a:pt x="406164" y="690382"/>
                  </a:lnTo>
                  <a:lnTo>
                    <a:pt x="406372" y="689743"/>
                  </a:lnTo>
                  <a:lnTo>
                    <a:pt x="406670" y="689207"/>
                  </a:lnTo>
                  <a:lnTo>
                    <a:pt x="407017" y="688755"/>
                  </a:lnTo>
                  <a:lnTo>
                    <a:pt x="408791" y="687325"/>
                  </a:lnTo>
                  <a:lnTo>
                    <a:pt x="409186" y="686909"/>
                  </a:lnTo>
                  <a:lnTo>
                    <a:pt x="409597" y="686221"/>
                  </a:lnTo>
                  <a:lnTo>
                    <a:pt x="409931" y="685221"/>
                  </a:lnTo>
                  <a:lnTo>
                    <a:pt x="410278" y="683381"/>
                  </a:lnTo>
                  <a:lnTo>
                    <a:pt x="410335" y="682381"/>
                  </a:lnTo>
                  <a:lnTo>
                    <a:pt x="410315" y="681785"/>
                  </a:lnTo>
                  <a:lnTo>
                    <a:pt x="410828" y="679872"/>
                  </a:lnTo>
                  <a:lnTo>
                    <a:pt x="409342" y="677477"/>
                  </a:lnTo>
                  <a:lnTo>
                    <a:pt x="408728" y="675249"/>
                  </a:lnTo>
                  <a:lnTo>
                    <a:pt x="404517" y="671627"/>
                  </a:lnTo>
                  <a:lnTo>
                    <a:pt x="403533" y="669851"/>
                  </a:lnTo>
                  <a:lnTo>
                    <a:pt x="395849" y="664549"/>
                  </a:lnTo>
                  <a:lnTo>
                    <a:pt x="394330" y="664430"/>
                  </a:lnTo>
                  <a:lnTo>
                    <a:pt x="393407" y="664144"/>
                  </a:lnTo>
                  <a:lnTo>
                    <a:pt x="391781" y="662898"/>
                  </a:lnTo>
                  <a:lnTo>
                    <a:pt x="389174" y="659864"/>
                  </a:lnTo>
                  <a:lnTo>
                    <a:pt x="389182" y="659352"/>
                  </a:lnTo>
                  <a:lnTo>
                    <a:pt x="389512" y="658912"/>
                  </a:lnTo>
                  <a:lnTo>
                    <a:pt x="389666" y="658134"/>
                  </a:lnTo>
                  <a:lnTo>
                    <a:pt x="389762" y="657117"/>
                  </a:lnTo>
                  <a:lnTo>
                    <a:pt x="390033" y="656264"/>
                  </a:lnTo>
                  <a:lnTo>
                    <a:pt x="390141" y="655349"/>
                  </a:lnTo>
                  <a:lnTo>
                    <a:pt x="389756" y="654133"/>
                  </a:lnTo>
                  <a:lnTo>
                    <a:pt x="389152" y="653430"/>
                  </a:lnTo>
                  <a:lnTo>
                    <a:pt x="387151" y="651921"/>
                  </a:lnTo>
                  <a:lnTo>
                    <a:pt x="386124" y="650913"/>
                  </a:lnTo>
                  <a:lnTo>
                    <a:pt x="384076" y="652138"/>
                  </a:lnTo>
                  <a:lnTo>
                    <a:pt x="381703" y="653088"/>
                  </a:lnTo>
                  <a:lnTo>
                    <a:pt x="379206" y="653703"/>
                  </a:lnTo>
                  <a:lnTo>
                    <a:pt x="376800" y="653891"/>
                  </a:lnTo>
                  <a:lnTo>
                    <a:pt x="374054" y="654484"/>
                  </a:lnTo>
                  <a:lnTo>
                    <a:pt x="372819" y="655992"/>
                  </a:lnTo>
                  <a:lnTo>
                    <a:pt x="371968" y="657800"/>
                  </a:lnTo>
                  <a:lnTo>
                    <a:pt x="370389" y="659284"/>
                  </a:lnTo>
                  <a:lnTo>
                    <a:pt x="367792" y="659755"/>
                  </a:lnTo>
                  <a:lnTo>
                    <a:pt x="365997" y="658651"/>
                  </a:lnTo>
                  <a:lnTo>
                    <a:pt x="363346" y="654827"/>
                  </a:lnTo>
                  <a:lnTo>
                    <a:pt x="361220" y="652865"/>
                  </a:lnTo>
                  <a:lnTo>
                    <a:pt x="359339" y="652296"/>
                  </a:lnTo>
                  <a:lnTo>
                    <a:pt x="345618" y="652553"/>
                  </a:lnTo>
                  <a:lnTo>
                    <a:pt x="344403" y="652895"/>
                  </a:lnTo>
                  <a:lnTo>
                    <a:pt x="343489" y="653696"/>
                  </a:lnTo>
                  <a:lnTo>
                    <a:pt x="342541" y="654859"/>
                  </a:lnTo>
                  <a:lnTo>
                    <a:pt x="341710" y="655464"/>
                  </a:lnTo>
                  <a:lnTo>
                    <a:pt x="341899" y="656831"/>
                  </a:lnTo>
                  <a:lnTo>
                    <a:pt x="342799" y="658800"/>
                  </a:lnTo>
                  <a:lnTo>
                    <a:pt x="342618" y="660828"/>
                  </a:lnTo>
                  <a:lnTo>
                    <a:pt x="342047" y="663737"/>
                  </a:lnTo>
                  <a:lnTo>
                    <a:pt x="340995" y="666351"/>
                  </a:lnTo>
                  <a:lnTo>
                    <a:pt x="339362" y="667467"/>
                  </a:lnTo>
                  <a:lnTo>
                    <a:pt x="338162" y="667662"/>
                  </a:lnTo>
                  <a:lnTo>
                    <a:pt x="337120" y="667966"/>
                  </a:lnTo>
                  <a:lnTo>
                    <a:pt x="336076" y="667907"/>
                  </a:lnTo>
                  <a:lnTo>
                    <a:pt x="334862" y="666999"/>
                  </a:lnTo>
                  <a:lnTo>
                    <a:pt x="334205" y="665773"/>
                  </a:lnTo>
                  <a:lnTo>
                    <a:pt x="334095" y="664491"/>
                  </a:lnTo>
                  <a:lnTo>
                    <a:pt x="334116" y="663175"/>
                  </a:lnTo>
                  <a:lnTo>
                    <a:pt x="333852" y="661866"/>
                  </a:lnTo>
                  <a:lnTo>
                    <a:pt x="333093" y="660425"/>
                  </a:lnTo>
                  <a:lnTo>
                    <a:pt x="332141" y="659253"/>
                  </a:lnTo>
                  <a:lnTo>
                    <a:pt x="330944" y="658388"/>
                  </a:lnTo>
                  <a:lnTo>
                    <a:pt x="329486" y="657864"/>
                  </a:lnTo>
                  <a:lnTo>
                    <a:pt x="329306" y="663257"/>
                  </a:lnTo>
                  <a:lnTo>
                    <a:pt x="328731" y="665618"/>
                  </a:lnTo>
                  <a:lnTo>
                    <a:pt x="327447" y="667699"/>
                  </a:lnTo>
                  <a:lnTo>
                    <a:pt x="326880" y="668083"/>
                  </a:lnTo>
                  <a:lnTo>
                    <a:pt x="325463" y="668447"/>
                  </a:lnTo>
                  <a:lnTo>
                    <a:pt x="324768" y="668799"/>
                  </a:lnTo>
                  <a:lnTo>
                    <a:pt x="324334" y="669203"/>
                  </a:lnTo>
                  <a:lnTo>
                    <a:pt x="323517" y="670196"/>
                  </a:lnTo>
                  <a:lnTo>
                    <a:pt x="322912" y="670776"/>
                  </a:lnTo>
                  <a:lnTo>
                    <a:pt x="321593" y="671630"/>
                  </a:lnTo>
                  <a:lnTo>
                    <a:pt x="320306" y="671901"/>
                  </a:lnTo>
                  <a:lnTo>
                    <a:pt x="319023" y="671589"/>
                  </a:lnTo>
                  <a:lnTo>
                    <a:pt x="315880" y="669550"/>
                  </a:lnTo>
                  <a:lnTo>
                    <a:pt x="311622" y="667763"/>
                  </a:lnTo>
                  <a:lnTo>
                    <a:pt x="309945" y="666206"/>
                  </a:lnTo>
                  <a:lnTo>
                    <a:pt x="308676" y="663441"/>
                  </a:lnTo>
                  <a:lnTo>
                    <a:pt x="307848" y="660594"/>
                  </a:lnTo>
                  <a:lnTo>
                    <a:pt x="306632" y="657955"/>
                  </a:lnTo>
                  <a:lnTo>
                    <a:pt x="304210" y="655815"/>
                  </a:lnTo>
                  <a:lnTo>
                    <a:pt x="301911" y="659145"/>
                  </a:lnTo>
                  <a:lnTo>
                    <a:pt x="304310" y="667352"/>
                  </a:lnTo>
                  <a:lnTo>
                    <a:pt x="301799" y="670089"/>
                  </a:lnTo>
                  <a:lnTo>
                    <a:pt x="299724" y="670022"/>
                  </a:lnTo>
                  <a:lnTo>
                    <a:pt x="296468" y="667448"/>
                  </a:lnTo>
                  <a:lnTo>
                    <a:pt x="293987" y="666750"/>
                  </a:lnTo>
                  <a:lnTo>
                    <a:pt x="284703" y="666615"/>
                  </a:lnTo>
                  <a:lnTo>
                    <a:pt x="280036" y="667262"/>
                  </a:lnTo>
                  <a:lnTo>
                    <a:pt x="277588" y="667889"/>
                  </a:lnTo>
                  <a:lnTo>
                    <a:pt x="276528" y="668499"/>
                  </a:lnTo>
                  <a:lnTo>
                    <a:pt x="275196" y="668891"/>
                  </a:lnTo>
                  <a:lnTo>
                    <a:pt x="266848" y="667936"/>
                  </a:lnTo>
                  <a:lnTo>
                    <a:pt x="264652" y="668799"/>
                  </a:lnTo>
                  <a:lnTo>
                    <a:pt x="260834" y="671272"/>
                  </a:lnTo>
                  <a:lnTo>
                    <a:pt x="259048" y="671767"/>
                  </a:lnTo>
                  <a:lnTo>
                    <a:pt x="256601" y="671520"/>
                  </a:lnTo>
                  <a:lnTo>
                    <a:pt x="250531" y="670083"/>
                  </a:lnTo>
                  <a:lnTo>
                    <a:pt x="248913" y="670045"/>
                  </a:lnTo>
                  <a:lnTo>
                    <a:pt x="244599" y="670865"/>
                  </a:lnTo>
                  <a:lnTo>
                    <a:pt x="239351" y="670799"/>
                  </a:lnTo>
                  <a:lnTo>
                    <a:pt x="236588" y="672229"/>
                  </a:lnTo>
                  <a:lnTo>
                    <a:pt x="235291" y="674946"/>
                  </a:lnTo>
                  <a:lnTo>
                    <a:pt x="234406" y="678228"/>
                  </a:lnTo>
                  <a:lnTo>
                    <a:pt x="232875" y="681299"/>
                  </a:lnTo>
                  <a:lnTo>
                    <a:pt x="231592" y="683313"/>
                  </a:lnTo>
                  <a:lnTo>
                    <a:pt x="231597" y="684492"/>
                  </a:lnTo>
                  <a:lnTo>
                    <a:pt x="232126" y="685648"/>
                  </a:lnTo>
                  <a:lnTo>
                    <a:pt x="232448" y="687551"/>
                  </a:lnTo>
                  <a:lnTo>
                    <a:pt x="232356" y="693914"/>
                  </a:lnTo>
                  <a:lnTo>
                    <a:pt x="232555" y="695446"/>
                  </a:lnTo>
                  <a:lnTo>
                    <a:pt x="233474" y="698577"/>
                  </a:lnTo>
                  <a:lnTo>
                    <a:pt x="233674" y="700222"/>
                  </a:lnTo>
                  <a:lnTo>
                    <a:pt x="233164" y="701240"/>
                  </a:lnTo>
                  <a:lnTo>
                    <a:pt x="229929" y="703790"/>
                  </a:lnTo>
                  <a:lnTo>
                    <a:pt x="228289" y="702699"/>
                  </a:lnTo>
                  <a:lnTo>
                    <a:pt x="223571" y="700619"/>
                  </a:lnTo>
                  <a:lnTo>
                    <a:pt x="222602" y="699303"/>
                  </a:lnTo>
                  <a:lnTo>
                    <a:pt x="221991" y="690182"/>
                  </a:lnTo>
                  <a:lnTo>
                    <a:pt x="222713" y="679725"/>
                  </a:lnTo>
                  <a:lnTo>
                    <a:pt x="221919" y="674440"/>
                  </a:lnTo>
                  <a:lnTo>
                    <a:pt x="219370" y="670559"/>
                  </a:lnTo>
                  <a:lnTo>
                    <a:pt x="215188" y="669600"/>
                  </a:lnTo>
                  <a:lnTo>
                    <a:pt x="212262" y="672633"/>
                  </a:lnTo>
                  <a:lnTo>
                    <a:pt x="208743" y="680589"/>
                  </a:lnTo>
                  <a:lnTo>
                    <a:pt x="206387" y="683897"/>
                  </a:lnTo>
                  <a:lnTo>
                    <a:pt x="203297" y="686958"/>
                  </a:lnTo>
                  <a:lnTo>
                    <a:pt x="199750" y="688378"/>
                  </a:lnTo>
                  <a:lnTo>
                    <a:pt x="196024" y="686743"/>
                  </a:lnTo>
                  <a:lnTo>
                    <a:pt x="194806" y="684974"/>
                  </a:lnTo>
                  <a:lnTo>
                    <a:pt x="193421" y="681067"/>
                  </a:lnTo>
                  <a:lnTo>
                    <a:pt x="190620" y="677359"/>
                  </a:lnTo>
                  <a:lnTo>
                    <a:pt x="188061" y="671754"/>
                  </a:lnTo>
                  <a:lnTo>
                    <a:pt x="187359" y="669354"/>
                  </a:lnTo>
                  <a:lnTo>
                    <a:pt x="186616" y="664292"/>
                  </a:lnTo>
                  <a:lnTo>
                    <a:pt x="186569" y="661422"/>
                  </a:lnTo>
                  <a:lnTo>
                    <a:pt x="187499" y="658484"/>
                  </a:lnTo>
                  <a:lnTo>
                    <a:pt x="187659" y="657039"/>
                  </a:lnTo>
                  <a:lnTo>
                    <a:pt x="187943" y="655756"/>
                  </a:lnTo>
                  <a:lnTo>
                    <a:pt x="188673" y="655204"/>
                  </a:lnTo>
                  <a:lnTo>
                    <a:pt x="189076" y="654970"/>
                  </a:lnTo>
                  <a:lnTo>
                    <a:pt x="192799" y="653675"/>
                  </a:lnTo>
                  <a:lnTo>
                    <a:pt x="193600" y="651611"/>
                  </a:lnTo>
                  <a:lnTo>
                    <a:pt x="192511" y="650099"/>
                  </a:lnTo>
                  <a:lnTo>
                    <a:pt x="190358" y="649166"/>
                  </a:lnTo>
                  <a:lnTo>
                    <a:pt x="187976" y="648832"/>
                  </a:lnTo>
                  <a:lnTo>
                    <a:pt x="185548" y="648999"/>
                  </a:lnTo>
                  <a:lnTo>
                    <a:pt x="178211" y="650385"/>
                  </a:lnTo>
                  <a:lnTo>
                    <a:pt x="175826" y="648790"/>
                  </a:lnTo>
                  <a:lnTo>
                    <a:pt x="165907" y="645559"/>
                  </a:lnTo>
                  <a:lnTo>
                    <a:pt x="160699" y="644446"/>
                  </a:lnTo>
                  <a:lnTo>
                    <a:pt x="124285" y="644291"/>
                  </a:lnTo>
                  <a:lnTo>
                    <a:pt x="109807" y="642046"/>
                  </a:lnTo>
                  <a:lnTo>
                    <a:pt x="74809" y="636854"/>
                  </a:lnTo>
                  <a:lnTo>
                    <a:pt x="72006" y="635601"/>
                  </a:lnTo>
                  <a:lnTo>
                    <a:pt x="67968" y="630217"/>
                  </a:lnTo>
                  <a:lnTo>
                    <a:pt x="65407" y="627895"/>
                  </a:lnTo>
                  <a:lnTo>
                    <a:pt x="62032" y="626593"/>
                  </a:lnTo>
                  <a:lnTo>
                    <a:pt x="58446" y="626755"/>
                  </a:lnTo>
                  <a:lnTo>
                    <a:pt x="54608" y="627946"/>
                  </a:lnTo>
                  <a:lnTo>
                    <a:pt x="51054" y="629676"/>
                  </a:lnTo>
                  <a:lnTo>
                    <a:pt x="48832" y="634107"/>
                  </a:lnTo>
                  <a:lnTo>
                    <a:pt x="40339" y="642009"/>
                  </a:lnTo>
                  <a:lnTo>
                    <a:pt x="38413" y="643211"/>
                  </a:lnTo>
                  <a:lnTo>
                    <a:pt x="35667" y="644469"/>
                  </a:lnTo>
                  <a:lnTo>
                    <a:pt x="16890" y="651041"/>
                  </a:lnTo>
                  <a:lnTo>
                    <a:pt x="14427" y="652570"/>
                  </a:lnTo>
                  <a:lnTo>
                    <a:pt x="8090" y="657900"/>
                  </a:lnTo>
                  <a:lnTo>
                    <a:pt x="3555" y="663359"/>
                  </a:lnTo>
                  <a:lnTo>
                    <a:pt x="2407" y="654869"/>
                  </a:lnTo>
                  <a:lnTo>
                    <a:pt x="2190" y="640666"/>
                  </a:lnTo>
                  <a:lnTo>
                    <a:pt x="0" y="623315"/>
                  </a:lnTo>
                  <a:lnTo>
                    <a:pt x="149" y="619928"/>
                  </a:lnTo>
                  <a:lnTo>
                    <a:pt x="779" y="616810"/>
                  </a:lnTo>
                  <a:lnTo>
                    <a:pt x="3316" y="613357"/>
                  </a:lnTo>
                  <a:lnTo>
                    <a:pt x="3979" y="610846"/>
                  </a:lnTo>
                  <a:lnTo>
                    <a:pt x="4071" y="604589"/>
                  </a:lnTo>
                  <a:lnTo>
                    <a:pt x="4290" y="603595"/>
                  </a:lnTo>
                  <a:lnTo>
                    <a:pt x="4770" y="602805"/>
                  </a:lnTo>
                  <a:lnTo>
                    <a:pt x="5595" y="602366"/>
                  </a:lnTo>
                  <a:lnTo>
                    <a:pt x="7559" y="602341"/>
                  </a:lnTo>
                  <a:lnTo>
                    <a:pt x="8488" y="601950"/>
                  </a:lnTo>
                  <a:lnTo>
                    <a:pt x="9902" y="599750"/>
                  </a:lnTo>
                  <a:lnTo>
                    <a:pt x="9216" y="597778"/>
                  </a:lnTo>
                  <a:lnTo>
                    <a:pt x="7799" y="595828"/>
                  </a:lnTo>
                  <a:lnTo>
                    <a:pt x="7023" y="593653"/>
                  </a:lnTo>
                  <a:lnTo>
                    <a:pt x="7305" y="591010"/>
                  </a:lnTo>
                  <a:lnTo>
                    <a:pt x="8201" y="589363"/>
                  </a:lnTo>
                  <a:lnTo>
                    <a:pt x="9828" y="588789"/>
                  </a:lnTo>
                  <a:lnTo>
                    <a:pt x="12305" y="589301"/>
                  </a:lnTo>
                  <a:lnTo>
                    <a:pt x="13338" y="589971"/>
                  </a:lnTo>
                  <a:lnTo>
                    <a:pt x="14625" y="591457"/>
                  </a:lnTo>
                  <a:lnTo>
                    <a:pt x="15959" y="591853"/>
                  </a:lnTo>
                  <a:lnTo>
                    <a:pt x="16181" y="592104"/>
                  </a:lnTo>
                  <a:lnTo>
                    <a:pt x="16515" y="592355"/>
                  </a:lnTo>
                  <a:lnTo>
                    <a:pt x="17127" y="592464"/>
                  </a:lnTo>
                  <a:lnTo>
                    <a:pt x="17772" y="592215"/>
                  </a:lnTo>
                  <a:lnTo>
                    <a:pt x="18748" y="591146"/>
                  </a:lnTo>
                  <a:lnTo>
                    <a:pt x="19360" y="590898"/>
                  </a:lnTo>
                  <a:lnTo>
                    <a:pt x="20572" y="589836"/>
                  </a:lnTo>
                  <a:lnTo>
                    <a:pt x="19258" y="587474"/>
                  </a:lnTo>
                  <a:lnTo>
                    <a:pt x="16037" y="583810"/>
                  </a:lnTo>
                  <a:lnTo>
                    <a:pt x="16176" y="581857"/>
                  </a:lnTo>
                  <a:lnTo>
                    <a:pt x="18453" y="577934"/>
                  </a:lnTo>
                  <a:lnTo>
                    <a:pt x="19038" y="575518"/>
                  </a:lnTo>
                  <a:lnTo>
                    <a:pt x="19309" y="572715"/>
                  </a:lnTo>
                  <a:lnTo>
                    <a:pt x="20127" y="570448"/>
                  </a:lnTo>
                  <a:lnTo>
                    <a:pt x="21524" y="568446"/>
                  </a:lnTo>
                  <a:lnTo>
                    <a:pt x="23533" y="566451"/>
                  </a:lnTo>
                  <a:lnTo>
                    <a:pt x="27179" y="564122"/>
                  </a:lnTo>
                  <a:lnTo>
                    <a:pt x="29307" y="562354"/>
                  </a:lnTo>
                  <a:lnTo>
                    <a:pt x="30251" y="560535"/>
                  </a:lnTo>
                  <a:lnTo>
                    <a:pt x="30789" y="557554"/>
                  </a:lnTo>
                  <a:lnTo>
                    <a:pt x="32175" y="556088"/>
                  </a:lnTo>
                  <a:lnTo>
                    <a:pt x="34109" y="555183"/>
                  </a:lnTo>
                  <a:lnTo>
                    <a:pt x="36301" y="553833"/>
                  </a:lnTo>
                  <a:lnTo>
                    <a:pt x="38754" y="550543"/>
                  </a:lnTo>
                  <a:lnTo>
                    <a:pt x="40938" y="549253"/>
                  </a:lnTo>
                  <a:lnTo>
                    <a:pt x="45450" y="551080"/>
                  </a:lnTo>
                  <a:lnTo>
                    <a:pt x="48244" y="550847"/>
                  </a:lnTo>
                  <a:lnTo>
                    <a:pt x="50975" y="550060"/>
                  </a:lnTo>
                  <a:lnTo>
                    <a:pt x="52769" y="549174"/>
                  </a:lnTo>
                  <a:lnTo>
                    <a:pt x="54031" y="547542"/>
                  </a:lnTo>
                  <a:lnTo>
                    <a:pt x="56565" y="543040"/>
                  </a:lnTo>
                  <a:lnTo>
                    <a:pt x="57613" y="542115"/>
                  </a:lnTo>
                  <a:lnTo>
                    <a:pt x="58178" y="541844"/>
                  </a:lnTo>
                  <a:lnTo>
                    <a:pt x="58515" y="541101"/>
                  </a:lnTo>
                  <a:lnTo>
                    <a:pt x="58678" y="540012"/>
                  </a:lnTo>
                  <a:lnTo>
                    <a:pt x="58903" y="538977"/>
                  </a:lnTo>
                  <a:lnTo>
                    <a:pt x="59211" y="538299"/>
                  </a:lnTo>
                  <a:lnTo>
                    <a:pt x="59195" y="537055"/>
                  </a:lnTo>
                  <a:lnTo>
                    <a:pt x="58780" y="534933"/>
                  </a:lnTo>
                  <a:lnTo>
                    <a:pt x="58222" y="533197"/>
                  </a:lnTo>
                  <a:lnTo>
                    <a:pt x="57458" y="531538"/>
                  </a:lnTo>
                  <a:lnTo>
                    <a:pt x="57322" y="531026"/>
                  </a:lnTo>
                  <a:lnTo>
                    <a:pt x="57265" y="530490"/>
                  </a:lnTo>
                  <a:lnTo>
                    <a:pt x="57260" y="529847"/>
                  </a:lnTo>
                  <a:lnTo>
                    <a:pt x="57373" y="529275"/>
                  </a:lnTo>
                  <a:lnTo>
                    <a:pt x="57597" y="528615"/>
                  </a:lnTo>
                  <a:lnTo>
                    <a:pt x="57937" y="528247"/>
                  </a:lnTo>
                  <a:lnTo>
                    <a:pt x="60365" y="526198"/>
                  </a:lnTo>
                  <a:lnTo>
                    <a:pt x="63172" y="523168"/>
                  </a:lnTo>
                  <a:lnTo>
                    <a:pt x="77241" y="503816"/>
                  </a:lnTo>
                  <a:lnTo>
                    <a:pt x="80067" y="502169"/>
                  </a:lnTo>
                  <a:lnTo>
                    <a:pt x="83797" y="500909"/>
                  </a:lnTo>
                  <a:lnTo>
                    <a:pt x="100400" y="498022"/>
                  </a:lnTo>
                  <a:lnTo>
                    <a:pt x="103170" y="497080"/>
                  </a:lnTo>
                  <a:lnTo>
                    <a:pt x="106325" y="495248"/>
                  </a:lnTo>
                  <a:lnTo>
                    <a:pt x="108382" y="493754"/>
                  </a:lnTo>
                  <a:lnTo>
                    <a:pt x="110819" y="492757"/>
                  </a:lnTo>
                  <a:lnTo>
                    <a:pt x="113605" y="492419"/>
                  </a:lnTo>
                  <a:lnTo>
                    <a:pt x="123790" y="493031"/>
                  </a:lnTo>
                  <a:lnTo>
                    <a:pt x="130640" y="494124"/>
                  </a:lnTo>
                  <a:lnTo>
                    <a:pt x="134793" y="493607"/>
                  </a:lnTo>
                  <a:lnTo>
                    <a:pt x="157303" y="484616"/>
                  </a:lnTo>
                  <a:lnTo>
                    <a:pt x="159690" y="483910"/>
                  </a:lnTo>
                  <a:lnTo>
                    <a:pt x="161459" y="483103"/>
                  </a:lnTo>
                  <a:lnTo>
                    <a:pt x="163223" y="481779"/>
                  </a:lnTo>
                  <a:lnTo>
                    <a:pt x="164669" y="479980"/>
                  </a:lnTo>
                  <a:lnTo>
                    <a:pt x="164812" y="479743"/>
                  </a:lnTo>
                  <a:lnTo>
                    <a:pt x="164941" y="479620"/>
                  </a:lnTo>
                  <a:lnTo>
                    <a:pt x="166027" y="479254"/>
                  </a:lnTo>
                  <a:lnTo>
                    <a:pt x="167130" y="479246"/>
                  </a:lnTo>
                  <a:lnTo>
                    <a:pt x="167811" y="479330"/>
                  </a:lnTo>
                  <a:lnTo>
                    <a:pt x="168445" y="479532"/>
                  </a:lnTo>
                  <a:lnTo>
                    <a:pt x="168732" y="479695"/>
                  </a:lnTo>
                  <a:lnTo>
                    <a:pt x="168950" y="479876"/>
                  </a:lnTo>
                  <a:lnTo>
                    <a:pt x="169261" y="480200"/>
                  </a:lnTo>
                  <a:lnTo>
                    <a:pt x="169624" y="480895"/>
                  </a:lnTo>
                  <a:lnTo>
                    <a:pt x="171075" y="485488"/>
                  </a:lnTo>
                  <a:lnTo>
                    <a:pt x="172252" y="487584"/>
                  </a:lnTo>
                  <a:lnTo>
                    <a:pt x="175864" y="492067"/>
                  </a:lnTo>
                  <a:lnTo>
                    <a:pt x="177783" y="493938"/>
                  </a:lnTo>
                  <a:lnTo>
                    <a:pt x="179317" y="495001"/>
                  </a:lnTo>
                  <a:lnTo>
                    <a:pt x="180812" y="494997"/>
                  </a:lnTo>
                  <a:lnTo>
                    <a:pt x="182508" y="494209"/>
                  </a:lnTo>
                  <a:lnTo>
                    <a:pt x="200735" y="476562"/>
                  </a:lnTo>
                  <a:lnTo>
                    <a:pt x="203613" y="472363"/>
                  </a:lnTo>
                  <a:lnTo>
                    <a:pt x="205261" y="471046"/>
                  </a:lnTo>
                  <a:lnTo>
                    <a:pt x="207914" y="469424"/>
                  </a:lnTo>
                  <a:lnTo>
                    <a:pt x="220434" y="464806"/>
                  </a:lnTo>
                  <a:lnTo>
                    <a:pt x="227691" y="460319"/>
                  </a:lnTo>
                  <a:lnTo>
                    <a:pt x="231769" y="460717"/>
                  </a:lnTo>
                  <a:lnTo>
                    <a:pt x="238486" y="462781"/>
                  </a:lnTo>
                  <a:lnTo>
                    <a:pt x="242356" y="463446"/>
                  </a:lnTo>
                  <a:lnTo>
                    <a:pt x="264692" y="462440"/>
                  </a:lnTo>
                  <a:lnTo>
                    <a:pt x="291797" y="464114"/>
                  </a:lnTo>
                  <a:lnTo>
                    <a:pt x="299392" y="463561"/>
                  </a:lnTo>
                  <a:lnTo>
                    <a:pt x="303518" y="463931"/>
                  </a:lnTo>
                  <a:lnTo>
                    <a:pt x="308235" y="465234"/>
                  </a:lnTo>
                  <a:lnTo>
                    <a:pt x="313284" y="467622"/>
                  </a:lnTo>
                  <a:lnTo>
                    <a:pt x="316018" y="469415"/>
                  </a:lnTo>
                  <a:lnTo>
                    <a:pt x="317287" y="470430"/>
                  </a:lnTo>
                  <a:lnTo>
                    <a:pt x="317725" y="470943"/>
                  </a:lnTo>
                  <a:lnTo>
                    <a:pt x="318517" y="471259"/>
                  </a:lnTo>
                  <a:lnTo>
                    <a:pt x="319699" y="471450"/>
                  </a:lnTo>
                  <a:lnTo>
                    <a:pt x="322442" y="471498"/>
                  </a:lnTo>
                  <a:lnTo>
                    <a:pt x="323665" y="471243"/>
                  </a:lnTo>
                  <a:lnTo>
                    <a:pt x="325013" y="470698"/>
                  </a:lnTo>
                  <a:lnTo>
                    <a:pt x="325538" y="470760"/>
                  </a:lnTo>
                  <a:lnTo>
                    <a:pt x="325923" y="471249"/>
                  </a:lnTo>
                  <a:lnTo>
                    <a:pt x="326151" y="471621"/>
                  </a:lnTo>
                  <a:lnTo>
                    <a:pt x="326394" y="472114"/>
                  </a:lnTo>
                  <a:lnTo>
                    <a:pt x="326712" y="472524"/>
                  </a:lnTo>
                  <a:lnTo>
                    <a:pt x="327312" y="472974"/>
                  </a:lnTo>
                  <a:lnTo>
                    <a:pt x="328107" y="473404"/>
                  </a:lnTo>
                  <a:lnTo>
                    <a:pt x="329638" y="473995"/>
                  </a:lnTo>
                  <a:lnTo>
                    <a:pt x="330911" y="474307"/>
                  </a:lnTo>
                  <a:lnTo>
                    <a:pt x="334565" y="474609"/>
                  </a:lnTo>
                  <a:lnTo>
                    <a:pt x="337887" y="475902"/>
                  </a:lnTo>
                  <a:lnTo>
                    <a:pt x="338826" y="476352"/>
                  </a:lnTo>
                  <a:lnTo>
                    <a:pt x="339647" y="476479"/>
                  </a:lnTo>
                  <a:lnTo>
                    <a:pt x="340993" y="476477"/>
                  </a:lnTo>
                  <a:lnTo>
                    <a:pt x="342759" y="476070"/>
                  </a:lnTo>
                  <a:lnTo>
                    <a:pt x="370280" y="461774"/>
                  </a:lnTo>
                  <a:lnTo>
                    <a:pt x="371939" y="460450"/>
                  </a:lnTo>
                  <a:lnTo>
                    <a:pt x="373637" y="458167"/>
                  </a:lnTo>
                  <a:lnTo>
                    <a:pt x="375477" y="454188"/>
                  </a:lnTo>
                  <a:lnTo>
                    <a:pt x="376582" y="452563"/>
                  </a:lnTo>
                  <a:lnTo>
                    <a:pt x="378600" y="450715"/>
                  </a:lnTo>
                  <a:lnTo>
                    <a:pt x="381290" y="448903"/>
                  </a:lnTo>
                  <a:lnTo>
                    <a:pt x="394469" y="444302"/>
                  </a:lnTo>
                  <a:lnTo>
                    <a:pt x="395180" y="443910"/>
                  </a:lnTo>
                  <a:lnTo>
                    <a:pt x="395804" y="442509"/>
                  </a:lnTo>
                  <a:lnTo>
                    <a:pt x="396143" y="441961"/>
                  </a:lnTo>
                  <a:lnTo>
                    <a:pt x="396685" y="441667"/>
                  </a:lnTo>
                  <a:lnTo>
                    <a:pt x="397505" y="441700"/>
                  </a:lnTo>
                  <a:lnTo>
                    <a:pt x="398230" y="441594"/>
                  </a:lnTo>
                  <a:lnTo>
                    <a:pt x="398790" y="441247"/>
                  </a:lnTo>
                  <a:lnTo>
                    <a:pt x="399146" y="440467"/>
                  </a:lnTo>
                  <a:lnTo>
                    <a:pt x="399686" y="439791"/>
                  </a:lnTo>
                  <a:lnTo>
                    <a:pt x="400470" y="439186"/>
                  </a:lnTo>
                  <a:lnTo>
                    <a:pt x="402092" y="438572"/>
                  </a:lnTo>
                  <a:lnTo>
                    <a:pt x="403011" y="438113"/>
                  </a:lnTo>
                  <a:lnTo>
                    <a:pt x="403709" y="437637"/>
                  </a:lnTo>
                  <a:lnTo>
                    <a:pt x="404438" y="435988"/>
                  </a:lnTo>
                  <a:lnTo>
                    <a:pt x="405201" y="435132"/>
                  </a:lnTo>
                  <a:lnTo>
                    <a:pt x="406883" y="433989"/>
                  </a:lnTo>
                  <a:lnTo>
                    <a:pt x="408349" y="433528"/>
                  </a:lnTo>
                  <a:lnTo>
                    <a:pt x="409239" y="432865"/>
                  </a:lnTo>
                  <a:lnTo>
                    <a:pt x="409793" y="432631"/>
                  </a:lnTo>
                  <a:lnTo>
                    <a:pt x="411711" y="432411"/>
                  </a:lnTo>
                  <a:lnTo>
                    <a:pt x="409321" y="426446"/>
                  </a:lnTo>
                  <a:lnTo>
                    <a:pt x="408620" y="424096"/>
                  </a:lnTo>
                  <a:lnTo>
                    <a:pt x="408814" y="422013"/>
                  </a:lnTo>
                  <a:lnTo>
                    <a:pt x="408755" y="421225"/>
                  </a:lnTo>
                  <a:lnTo>
                    <a:pt x="408498" y="420624"/>
                  </a:lnTo>
                  <a:lnTo>
                    <a:pt x="407053" y="419101"/>
                  </a:lnTo>
                  <a:lnTo>
                    <a:pt x="406762" y="418529"/>
                  </a:lnTo>
                  <a:lnTo>
                    <a:pt x="406289" y="416600"/>
                  </a:lnTo>
                  <a:lnTo>
                    <a:pt x="406084" y="415011"/>
                  </a:lnTo>
                  <a:lnTo>
                    <a:pt x="405717" y="413901"/>
                  </a:lnTo>
                  <a:lnTo>
                    <a:pt x="404919" y="412551"/>
                  </a:lnTo>
                  <a:lnTo>
                    <a:pt x="404512" y="411577"/>
                  </a:lnTo>
                  <a:lnTo>
                    <a:pt x="404133" y="408798"/>
                  </a:lnTo>
                  <a:lnTo>
                    <a:pt x="403657" y="407239"/>
                  </a:lnTo>
                  <a:lnTo>
                    <a:pt x="403695" y="405827"/>
                  </a:lnTo>
                  <a:lnTo>
                    <a:pt x="403903" y="404996"/>
                  </a:lnTo>
                  <a:lnTo>
                    <a:pt x="404583" y="403936"/>
                  </a:lnTo>
                  <a:lnTo>
                    <a:pt x="404842" y="403368"/>
                  </a:lnTo>
                  <a:lnTo>
                    <a:pt x="404986" y="402709"/>
                  </a:lnTo>
                  <a:lnTo>
                    <a:pt x="405098" y="401316"/>
                  </a:lnTo>
                  <a:lnTo>
                    <a:pt x="405242" y="400663"/>
                  </a:lnTo>
                  <a:lnTo>
                    <a:pt x="405503" y="400108"/>
                  </a:lnTo>
                  <a:lnTo>
                    <a:pt x="406504" y="398654"/>
                  </a:lnTo>
                  <a:lnTo>
                    <a:pt x="406765" y="398086"/>
                  </a:lnTo>
                  <a:lnTo>
                    <a:pt x="407124" y="395864"/>
                  </a:lnTo>
                  <a:lnTo>
                    <a:pt x="407324" y="395235"/>
                  </a:lnTo>
                  <a:lnTo>
                    <a:pt x="407584" y="394650"/>
                  </a:lnTo>
                  <a:lnTo>
                    <a:pt x="408190" y="393606"/>
                  </a:lnTo>
                  <a:lnTo>
                    <a:pt x="409564" y="391724"/>
                  </a:lnTo>
                  <a:lnTo>
                    <a:pt x="410749" y="389630"/>
                  </a:lnTo>
                  <a:lnTo>
                    <a:pt x="411147" y="389226"/>
                  </a:lnTo>
                  <a:lnTo>
                    <a:pt x="412024" y="388521"/>
                  </a:lnTo>
                  <a:lnTo>
                    <a:pt x="413011" y="387903"/>
                  </a:lnTo>
                  <a:lnTo>
                    <a:pt x="413477" y="387518"/>
                  </a:lnTo>
                  <a:lnTo>
                    <a:pt x="413757" y="386903"/>
                  </a:lnTo>
                  <a:lnTo>
                    <a:pt x="413938" y="386227"/>
                  </a:lnTo>
                  <a:lnTo>
                    <a:pt x="414243" y="381636"/>
                  </a:lnTo>
                  <a:lnTo>
                    <a:pt x="414029" y="378829"/>
                  </a:lnTo>
                  <a:lnTo>
                    <a:pt x="413577" y="377199"/>
                  </a:lnTo>
                  <a:lnTo>
                    <a:pt x="412405" y="374333"/>
                  </a:lnTo>
                  <a:lnTo>
                    <a:pt x="411803" y="373368"/>
                  </a:lnTo>
                  <a:lnTo>
                    <a:pt x="411061" y="372686"/>
                  </a:lnTo>
                  <a:lnTo>
                    <a:pt x="409964" y="371860"/>
                  </a:lnTo>
                  <a:lnTo>
                    <a:pt x="406293" y="369705"/>
                  </a:lnTo>
                  <a:lnTo>
                    <a:pt x="405240" y="369309"/>
                  </a:lnTo>
                  <a:lnTo>
                    <a:pt x="404538" y="369213"/>
                  </a:lnTo>
                  <a:lnTo>
                    <a:pt x="403134" y="369205"/>
                  </a:lnTo>
                  <a:lnTo>
                    <a:pt x="402449" y="369115"/>
                  </a:lnTo>
                  <a:lnTo>
                    <a:pt x="401852" y="368907"/>
                  </a:lnTo>
                  <a:lnTo>
                    <a:pt x="399896" y="367625"/>
                  </a:lnTo>
                  <a:lnTo>
                    <a:pt x="399777" y="367581"/>
                  </a:lnTo>
                  <a:lnTo>
                    <a:pt x="399146" y="367432"/>
                  </a:lnTo>
                  <a:lnTo>
                    <a:pt x="398570" y="367392"/>
                  </a:lnTo>
                  <a:lnTo>
                    <a:pt x="397823" y="367515"/>
                  </a:lnTo>
                  <a:lnTo>
                    <a:pt x="396197" y="368106"/>
                  </a:lnTo>
                  <a:lnTo>
                    <a:pt x="395685" y="368382"/>
                  </a:lnTo>
                  <a:lnTo>
                    <a:pt x="395238" y="368702"/>
                  </a:lnTo>
                  <a:lnTo>
                    <a:pt x="394813" y="369088"/>
                  </a:lnTo>
                  <a:lnTo>
                    <a:pt x="393673" y="370349"/>
                  </a:lnTo>
                  <a:lnTo>
                    <a:pt x="393209" y="370681"/>
                  </a:lnTo>
                  <a:lnTo>
                    <a:pt x="392658" y="370843"/>
                  </a:lnTo>
                  <a:lnTo>
                    <a:pt x="392047" y="370833"/>
                  </a:lnTo>
                  <a:lnTo>
                    <a:pt x="391497" y="370614"/>
                  </a:lnTo>
                  <a:lnTo>
                    <a:pt x="391009" y="370301"/>
                  </a:lnTo>
                  <a:lnTo>
                    <a:pt x="389966" y="369304"/>
                  </a:lnTo>
                  <a:lnTo>
                    <a:pt x="386180" y="364718"/>
                  </a:lnTo>
                  <a:lnTo>
                    <a:pt x="385779" y="363715"/>
                  </a:lnTo>
                  <a:lnTo>
                    <a:pt x="385384" y="362128"/>
                  </a:lnTo>
                  <a:lnTo>
                    <a:pt x="385481" y="359048"/>
                  </a:lnTo>
                  <a:lnTo>
                    <a:pt x="385685" y="357650"/>
                  </a:lnTo>
                  <a:lnTo>
                    <a:pt x="386289" y="356522"/>
                  </a:lnTo>
                  <a:lnTo>
                    <a:pt x="386143" y="355882"/>
                  </a:lnTo>
                  <a:lnTo>
                    <a:pt x="386071" y="354610"/>
                  </a:lnTo>
                  <a:lnTo>
                    <a:pt x="386809" y="353395"/>
                  </a:lnTo>
                  <a:lnTo>
                    <a:pt x="387605" y="351365"/>
                  </a:lnTo>
                  <a:lnTo>
                    <a:pt x="387680" y="350317"/>
                  </a:lnTo>
                  <a:lnTo>
                    <a:pt x="389013" y="347759"/>
                  </a:lnTo>
                  <a:lnTo>
                    <a:pt x="389716" y="347444"/>
                  </a:lnTo>
                  <a:lnTo>
                    <a:pt x="390287" y="347490"/>
                  </a:lnTo>
                  <a:lnTo>
                    <a:pt x="391519" y="348639"/>
                  </a:lnTo>
                  <a:lnTo>
                    <a:pt x="391988" y="348945"/>
                  </a:lnTo>
                  <a:lnTo>
                    <a:pt x="392540" y="349068"/>
                  </a:lnTo>
                  <a:lnTo>
                    <a:pt x="393594" y="349553"/>
                  </a:lnTo>
                  <a:lnTo>
                    <a:pt x="394109" y="349699"/>
                  </a:lnTo>
                  <a:lnTo>
                    <a:pt x="394622" y="349642"/>
                  </a:lnTo>
                  <a:lnTo>
                    <a:pt x="395036" y="349399"/>
                  </a:lnTo>
                  <a:lnTo>
                    <a:pt x="395458" y="349241"/>
                  </a:lnTo>
                  <a:lnTo>
                    <a:pt x="395834" y="349032"/>
                  </a:lnTo>
                  <a:lnTo>
                    <a:pt x="395871" y="348610"/>
                  </a:lnTo>
                  <a:lnTo>
                    <a:pt x="395657" y="347950"/>
                  </a:lnTo>
                  <a:lnTo>
                    <a:pt x="395549" y="347358"/>
                  </a:lnTo>
                  <a:lnTo>
                    <a:pt x="396056" y="346628"/>
                  </a:lnTo>
                  <a:lnTo>
                    <a:pt x="396601" y="346232"/>
                  </a:lnTo>
                  <a:lnTo>
                    <a:pt x="397268" y="345881"/>
                  </a:lnTo>
                  <a:lnTo>
                    <a:pt x="397827" y="345396"/>
                  </a:lnTo>
                  <a:lnTo>
                    <a:pt x="398191" y="344282"/>
                  </a:lnTo>
                  <a:lnTo>
                    <a:pt x="398333" y="343438"/>
                  </a:lnTo>
                  <a:lnTo>
                    <a:pt x="398081" y="342378"/>
                  </a:lnTo>
                  <a:lnTo>
                    <a:pt x="397811" y="341783"/>
                  </a:lnTo>
                  <a:lnTo>
                    <a:pt x="397774" y="341198"/>
                  </a:lnTo>
                  <a:lnTo>
                    <a:pt x="398351" y="340391"/>
                  </a:lnTo>
                  <a:lnTo>
                    <a:pt x="399193" y="338850"/>
                  </a:lnTo>
                  <a:lnTo>
                    <a:pt x="399594" y="338464"/>
                  </a:lnTo>
                  <a:lnTo>
                    <a:pt x="400026" y="338192"/>
                  </a:lnTo>
                  <a:lnTo>
                    <a:pt x="400594" y="337397"/>
                  </a:lnTo>
                  <a:lnTo>
                    <a:pt x="400995" y="337256"/>
                  </a:lnTo>
                  <a:lnTo>
                    <a:pt x="401473" y="337390"/>
                  </a:lnTo>
                  <a:lnTo>
                    <a:pt x="401947" y="337596"/>
                  </a:lnTo>
                  <a:lnTo>
                    <a:pt x="402454" y="337605"/>
                  </a:lnTo>
                  <a:lnTo>
                    <a:pt x="402917" y="337202"/>
                  </a:lnTo>
                  <a:lnTo>
                    <a:pt x="403895" y="335288"/>
                  </a:lnTo>
                  <a:lnTo>
                    <a:pt x="405578" y="334115"/>
                  </a:lnTo>
                  <a:lnTo>
                    <a:pt x="406073" y="333283"/>
                  </a:lnTo>
                  <a:lnTo>
                    <a:pt x="406486" y="332748"/>
                  </a:lnTo>
                  <a:lnTo>
                    <a:pt x="406613" y="332095"/>
                  </a:lnTo>
                  <a:lnTo>
                    <a:pt x="406164" y="330906"/>
                  </a:lnTo>
                  <a:lnTo>
                    <a:pt x="406273" y="330586"/>
                  </a:lnTo>
                  <a:lnTo>
                    <a:pt x="407371" y="330487"/>
                  </a:lnTo>
                  <a:lnTo>
                    <a:pt x="407668" y="330182"/>
                  </a:lnTo>
                  <a:lnTo>
                    <a:pt x="407462" y="329374"/>
                  </a:lnTo>
                  <a:lnTo>
                    <a:pt x="407382" y="328824"/>
                  </a:lnTo>
                  <a:lnTo>
                    <a:pt x="407741" y="328246"/>
                  </a:lnTo>
                  <a:lnTo>
                    <a:pt x="408867" y="327748"/>
                  </a:lnTo>
                  <a:lnTo>
                    <a:pt x="409295" y="327428"/>
                  </a:lnTo>
                  <a:lnTo>
                    <a:pt x="409660" y="326993"/>
                  </a:lnTo>
                  <a:lnTo>
                    <a:pt x="410072" y="326608"/>
                  </a:lnTo>
                  <a:lnTo>
                    <a:pt x="410553" y="326360"/>
                  </a:lnTo>
                  <a:lnTo>
                    <a:pt x="411091" y="326341"/>
                  </a:lnTo>
                  <a:lnTo>
                    <a:pt x="411579" y="326559"/>
                  </a:lnTo>
                  <a:lnTo>
                    <a:pt x="412032" y="326853"/>
                  </a:lnTo>
                  <a:lnTo>
                    <a:pt x="412509" y="326922"/>
                  </a:lnTo>
                  <a:lnTo>
                    <a:pt x="412946" y="326715"/>
                  </a:lnTo>
                  <a:lnTo>
                    <a:pt x="413384" y="326437"/>
                  </a:lnTo>
                  <a:lnTo>
                    <a:pt x="414290" y="325738"/>
                  </a:lnTo>
                  <a:lnTo>
                    <a:pt x="414599" y="325262"/>
                  </a:lnTo>
                  <a:lnTo>
                    <a:pt x="415366" y="322867"/>
                  </a:lnTo>
                  <a:lnTo>
                    <a:pt x="415695" y="322235"/>
                  </a:lnTo>
                  <a:lnTo>
                    <a:pt x="416078" y="321741"/>
                  </a:lnTo>
                  <a:lnTo>
                    <a:pt x="417897" y="320428"/>
                  </a:lnTo>
                  <a:lnTo>
                    <a:pt x="418287" y="320012"/>
                  </a:lnTo>
                  <a:lnTo>
                    <a:pt x="419307" y="319418"/>
                  </a:lnTo>
                  <a:lnTo>
                    <a:pt x="420484" y="319160"/>
                  </a:lnTo>
                  <a:lnTo>
                    <a:pt x="421096" y="319136"/>
                  </a:lnTo>
                  <a:lnTo>
                    <a:pt x="421500" y="319042"/>
                  </a:lnTo>
                  <a:lnTo>
                    <a:pt x="421652" y="318681"/>
                  </a:lnTo>
                  <a:lnTo>
                    <a:pt x="421308" y="317840"/>
                  </a:lnTo>
                  <a:lnTo>
                    <a:pt x="419616" y="315231"/>
                  </a:lnTo>
                  <a:lnTo>
                    <a:pt x="419384" y="314726"/>
                  </a:lnTo>
                  <a:lnTo>
                    <a:pt x="419223" y="314151"/>
                  </a:lnTo>
                  <a:lnTo>
                    <a:pt x="419254" y="313460"/>
                  </a:lnTo>
                  <a:lnTo>
                    <a:pt x="419598" y="312661"/>
                  </a:lnTo>
                  <a:lnTo>
                    <a:pt x="419938" y="312101"/>
                  </a:lnTo>
                  <a:lnTo>
                    <a:pt x="420260" y="311672"/>
                  </a:lnTo>
                  <a:lnTo>
                    <a:pt x="421169" y="310837"/>
                  </a:lnTo>
                  <a:lnTo>
                    <a:pt x="421631" y="310285"/>
                  </a:lnTo>
                  <a:lnTo>
                    <a:pt x="422779" y="309192"/>
                  </a:lnTo>
                  <a:lnTo>
                    <a:pt x="423295" y="308915"/>
                  </a:lnTo>
                  <a:lnTo>
                    <a:pt x="423828" y="308741"/>
                  </a:lnTo>
                  <a:lnTo>
                    <a:pt x="424469" y="308771"/>
                  </a:lnTo>
                  <a:lnTo>
                    <a:pt x="425017" y="308996"/>
                  </a:lnTo>
                  <a:lnTo>
                    <a:pt x="425527" y="309280"/>
                  </a:lnTo>
                  <a:lnTo>
                    <a:pt x="426070" y="309428"/>
                  </a:lnTo>
                  <a:lnTo>
                    <a:pt x="426664" y="309386"/>
                  </a:lnTo>
                  <a:lnTo>
                    <a:pt x="427165" y="309151"/>
                  </a:lnTo>
                  <a:lnTo>
                    <a:pt x="427599" y="308819"/>
                  </a:lnTo>
                  <a:lnTo>
                    <a:pt x="427976" y="308379"/>
                  </a:lnTo>
                  <a:lnTo>
                    <a:pt x="428267" y="307842"/>
                  </a:lnTo>
                  <a:lnTo>
                    <a:pt x="428335" y="306615"/>
                  </a:lnTo>
                  <a:lnTo>
                    <a:pt x="428152" y="304876"/>
                  </a:lnTo>
                  <a:lnTo>
                    <a:pt x="427304" y="301169"/>
                  </a:lnTo>
                  <a:lnTo>
                    <a:pt x="426220" y="298500"/>
                  </a:lnTo>
                  <a:lnTo>
                    <a:pt x="425606" y="297540"/>
                  </a:lnTo>
                  <a:lnTo>
                    <a:pt x="425223" y="296382"/>
                  </a:lnTo>
                  <a:lnTo>
                    <a:pt x="424364" y="292167"/>
                  </a:lnTo>
                  <a:lnTo>
                    <a:pt x="424047" y="291225"/>
                  </a:lnTo>
                  <a:lnTo>
                    <a:pt x="423715" y="290473"/>
                  </a:lnTo>
                  <a:lnTo>
                    <a:pt x="422421" y="288647"/>
                  </a:lnTo>
                  <a:lnTo>
                    <a:pt x="421838" y="287295"/>
                  </a:lnTo>
                  <a:lnTo>
                    <a:pt x="420115" y="279528"/>
                  </a:lnTo>
                  <a:lnTo>
                    <a:pt x="418426" y="275870"/>
                  </a:lnTo>
                  <a:lnTo>
                    <a:pt x="417824" y="274875"/>
                  </a:lnTo>
                  <a:lnTo>
                    <a:pt x="416298" y="271185"/>
                  </a:lnTo>
                  <a:lnTo>
                    <a:pt x="415584" y="270468"/>
                  </a:lnTo>
                  <a:lnTo>
                    <a:pt x="414894" y="270037"/>
                  </a:lnTo>
                  <a:lnTo>
                    <a:pt x="414342" y="269783"/>
                  </a:lnTo>
                  <a:lnTo>
                    <a:pt x="413970" y="269382"/>
                  </a:lnTo>
                  <a:lnTo>
                    <a:pt x="413194" y="267811"/>
                  </a:lnTo>
                  <a:lnTo>
                    <a:pt x="412863" y="267376"/>
                  </a:lnTo>
                  <a:lnTo>
                    <a:pt x="412442" y="267010"/>
                  </a:lnTo>
                  <a:lnTo>
                    <a:pt x="411946" y="266667"/>
                  </a:lnTo>
                  <a:lnTo>
                    <a:pt x="410118" y="266007"/>
                  </a:lnTo>
                  <a:lnTo>
                    <a:pt x="409639" y="265688"/>
                  </a:lnTo>
                  <a:lnTo>
                    <a:pt x="409264" y="265288"/>
                  </a:lnTo>
                  <a:lnTo>
                    <a:pt x="408708" y="264264"/>
                  </a:lnTo>
                  <a:lnTo>
                    <a:pt x="408378" y="263793"/>
                  </a:lnTo>
                  <a:lnTo>
                    <a:pt x="407510" y="263085"/>
                  </a:lnTo>
                  <a:lnTo>
                    <a:pt x="406334" y="262610"/>
                  </a:lnTo>
                  <a:lnTo>
                    <a:pt x="404357" y="262061"/>
                  </a:lnTo>
                  <a:lnTo>
                    <a:pt x="402171" y="260960"/>
                  </a:lnTo>
                  <a:lnTo>
                    <a:pt x="401318" y="260199"/>
                  </a:lnTo>
                  <a:lnTo>
                    <a:pt x="397802" y="255819"/>
                  </a:lnTo>
                  <a:lnTo>
                    <a:pt x="397212" y="254854"/>
                  </a:lnTo>
                  <a:lnTo>
                    <a:pt x="396143" y="252217"/>
                  </a:lnTo>
                  <a:lnTo>
                    <a:pt x="396115" y="252175"/>
                  </a:lnTo>
                  <a:lnTo>
                    <a:pt x="396076" y="252121"/>
                  </a:lnTo>
                  <a:lnTo>
                    <a:pt x="396020" y="252072"/>
                  </a:lnTo>
                  <a:lnTo>
                    <a:pt x="396069" y="251286"/>
                  </a:lnTo>
                  <a:lnTo>
                    <a:pt x="398073" y="242609"/>
                  </a:lnTo>
                  <a:lnTo>
                    <a:pt x="398447" y="241841"/>
                  </a:lnTo>
                  <a:lnTo>
                    <a:pt x="402472" y="238401"/>
                  </a:lnTo>
                  <a:lnTo>
                    <a:pt x="403192" y="237507"/>
                  </a:lnTo>
                  <a:lnTo>
                    <a:pt x="404519" y="234806"/>
                  </a:lnTo>
                  <a:lnTo>
                    <a:pt x="404848" y="234263"/>
                  </a:lnTo>
                  <a:lnTo>
                    <a:pt x="405269" y="233770"/>
                  </a:lnTo>
                  <a:lnTo>
                    <a:pt x="405644" y="233425"/>
                  </a:lnTo>
                  <a:lnTo>
                    <a:pt x="406066" y="232896"/>
                  </a:lnTo>
                  <a:lnTo>
                    <a:pt x="408026" y="229443"/>
                  </a:lnTo>
                  <a:lnTo>
                    <a:pt x="410611" y="223282"/>
                  </a:lnTo>
                  <a:lnTo>
                    <a:pt x="410890" y="222196"/>
                  </a:lnTo>
                  <a:lnTo>
                    <a:pt x="411015" y="221071"/>
                  </a:lnTo>
                  <a:lnTo>
                    <a:pt x="409602" y="211641"/>
                  </a:lnTo>
                  <a:lnTo>
                    <a:pt x="409813" y="210500"/>
                  </a:lnTo>
                  <a:lnTo>
                    <a:pt x="410323" y="208994"/>
                  </a:lnTo>
                  <a:lnTo>
                    <a:pt x="413276" y="203132"/>
                  </a:lnTo>
                  <a:lnTo>
                    <a:pt x="413741" y="199384"/>
                  </a:lnTo>
                  <a:lnTo>
                    <a:pt x="417345" y="197959"/>
                  </a:lnTo>
                  <a:lnTo>
                    <a:pt x="417921" y="197934"/>
                  </a:lnTo>
                  <a:lnTo>
                    <a:pt x="420465" y="198583"/>
                  </a:lnTo>
                  <a:lnTo>
                    <a:pt x="421147" y="198692"/>
                  </a:lnTo>
                  <a:lnTo>
                    <a:pt x="421823" y="198687"/>
                  </a:lnTo>
                  <a:lnTo>
                    <a:pt x="422441" y="198567"/>
                  </a:lnTo>
                  <a:lnTo>
                    <a:pt x="422978" y="198332"/>
                  </a:lnTo>
                  <a:lnTo>
                    <a:pt x="423440" y="198001"/>
                  </a:lnTo>
                  <a:lnTo>
                    <a:pt x="424285" y="197265"/>
                  </a:lnTo>
                  <a:lnTo>
                    <a:pt x="425026" y="196397"/>
                  </a:lnTo>
                  <a:lnTo>
                    <a:pt x="426014" y="194990"/>
                  </a:lnTo>
                  <a:lnTo>
                    <a:pt x="426458" y="194539"/>
                  </a:lnTo>
                  <a:lnTo>
                    <a:pt x="426856" y="194236"/>
                  </a:lnTo>
                  <a:lnTo>
                    <a:pt x="428369" y="193317"/>
                  </a:lnTo>
                  <a:lnTo>
                    <a:pt x="428781" y="192937"/>
                  </a:lnTo>
                  <a:lnTo>
                    <a:pt x="429117" y="192460"/>
                  </a:lnTo>
                  <a:lnTo>
                    <a:pt x="431665" y="187636"/>
                  </a:lnTo>
                  <a:lnTo>
                    <a:pt x="432329" y="186682"/>
                  </a:lnTo>
                  <a:lnTo>
                    <a:pt x="432749" y="186302"/>
                  </a:lnTo>
                  <a:lnTo>
                    <a:pt x="433201" y="186043"/>
                  </a:lnTo>
                  <a:lnTo>
                    <a:pt x="433732" y="186017"/>
                  </a:lnTo>
                  <a:lnTo>
                    <a:pt x="434131" y="186257"/>
                  </a:lnTo>
                  <a:lnTo>
                    <a:pt x="434409" y="186633"/>
                  </a:lnTo>
                  <a:lnTo>
                    <a:pt x="434581" y="186940"/>
                  </a:lnTo>
                  <a:lnTo>
                    <a:pt x="434783" y="187171"/>
                  </a:lnTo>
                  <a:lnTo>
                    <a:pt x="435185" y="187411"/>
                  </a:lnTo>
                  <a:lnTo>
                    <a:pt x="436249" y="187902"/>
                  </a:lnTo>
                  <a:lnTo>
                    <a:pt x="436878" y="188088"/>
                  </a:lnTo>
                  <a:lnTo>
                    <a:pt x="437547" y="188172"/>
                  </a:lnTo>
                  <a:lnTo>
                    <a:pt x="438200" y="188137"/>
                  </a:lnTo>
                  <a:lnTo>
                    <a:pt x="438838" y="188036"/>
                  </a:lnTo>
                  <a:lnTo>
                    <a:pt x="440552" y="187443"/>
                  </a:lnTo>
                  <a:lnTo>
                    <a:pt x="441596" y="186956"/>
                  </a:lnTo>
                  <a:lnTo>
                    <a:pt x="442562" y="186366"/>
                  </a:lnTo>
                  <a:lnTo>
                    <a:pt x="442993" y="185999"/>
                  </a:lnTo>
                  <a:lnTo>
                    <a:pt x="443474" y="185716"/>
                  </a:lnTo>
                  <a:lnTo>
                    <a:pt x="444023" y="185494"/>
                  </a:lnTo>
                  <a:lnTo>
                    <a:pt x="444645" y="185363"/>
                  </a:lnTo>
                  <a:lnTo>
                    <a:pt x="445311" y="185275"/>
                  </a:lnTo>
                  <a:lnTo>
                    <a:pt x="450535" y="185610"/>
                  </a:lnTo>
                  <a:lnTo>
                    <a:pt x="451207" y="185528"/>
                  </a:lnTo>
                  <a:lnTo>
                    <a:pt x="451812" y="185367"/>
                  </a:lnTo>
                  <a:lnTo>
                    <a:pt x="453363" y="184611"/>
                  </a:lnTo>
                  <a:lnTo>
                    <a:pt x="453940" y="184425"/>
                  </a:lnTo>
                  <a:lnTo>
                    <a:pt x="454584" y="184313"/>
                  </a:lnTo>
                  <a:lnTo>
                    <a:pt x="456679" y="184152"/>
                  </a:lnTo>
                  <a:lnTo>
                    <a:pt x="457286" y="183991"/>
                  </a:lnTo>
                  <a:lnTo>
                    <a:pt x="458401" y="183566"/>
                  </a:lnTo>
                  <a:lnTo>
                    <a:pt x="460399" y="182479"/>
                  </a:lnTo>
                  <a:lnTo>
                    <a:pt x="460967" y="182294"/>
                  </a:lnTo>
                  <a:lnTo>
                    <a:pt x="462815" y="181997"/>
                  </a:lnTo>
                  <a:lnTo>
                    <a:pt x="465386" y="180606"/>
                  </a:lnTo>
                  <a:lnTo>
                    <a:pt x="465864" y="180114"/>
                  </a:lnTo>
                  <a:lnTo>
                    <a:pt x="466211" y="179012"/>
                  </a:lnTo>
                  <a:lnTo>
                    <a:pt x="466347" y="177762"/>
                  </a:lnTo>
                  <a:lnTo>
                    <a:pt x="465763" y="172787"/>
                  </a:lnTo>
                  <a:lnTo>
                    <a:pt x="466009" y="170132"/>
                  </a:lnTo>
                  <a:lnTo>
                    <a:pt x="465982" y="168998"/>
                  </a:lnTo>
                  <a:lnTo>
                    <a:pt x="465661" y="167727"/>
                  </a:lnTo>
                  <a:lnTo>
                    <a:pt x="464571" y="164561"/>
                  </a:lnTo>
                  <a:lnTo>
                    <a:pt x="464303" y="163398"/>
                  </a:lnTo>
                  <a:lnTo>
                    <a:pt x="462981" y="148471"/>
                  </a:lnTo>
                  <a:lnTo>
                    <a:pt x="462698" y="147570"/>
                  </a:lnTo>
                  <a:lnTo>
                    <a:pt x="462265" y="147311"/>
                  </a:lnTo>
                  <a:lnTo>
                    <a:pt x="461745" y="147074"/>
                  </a:lnTo>
                  <a:lnTo>
                    <a:pt x="459136" y="146431"/>
                  </a:lnTo>
                  <a:lnTo>
                    <a:pt x="458585" y="146170"/>
                  </a:lnTo>
                  <a:lnTo>
                    <a:pt x="457276" y="145094"/>
                  </a:lnTo>
                  <a:lnTo>
                    <a:pt x="456908" y="144687"/>
                  </a:lnTo>
                  <a:lnTo>
                    <a:pt x="456600" y="144221"/>
                  </a:lnTo>
                  <a:lnTo>
                    <a:pt x="456344" y="143697"/>
                  </a:lnTo>
                  <a:lnTo>
                    <a:pt x="456140" y="143138"/>
                  </a:lnTo>
                  <a:lnTo>
                    <a:pt x="455731" y="129978"/>
                  </a:lnTo>
                  <a:lnTo>
                    <a:pt x="455846" y="129145"/>
                  </a:lnTo>
                  <a:lnTo>
                    <a:pt x="456454" y="127922"/>
                  </a:lnTo>
                  <a:lnTo>
                    <a:pt x="456947" y="127252"/>
                  </a:lnTo>
                  <a:lnTo>
                    <a:pt x="457466" y="126743"/>
                  </a:lnTo>
                  <a:lnTo>
                    <a:pt x="459678" y="125027"/>
                  </a:lnTo>
                  <a:lnTo>
                    <a:pt x="460452" y="124231"/>
                  </a:lnTo>
                  <a:lnTo>
                    <a:pt x="461140" y="123333"/>
                  </a:lnTo>
                  <a:lnTo>
                    <a:pt x="462603" y="120797"/>
                  </a:lnTo>
                  <a:lnTo>
                    <a:pt x="463735" y="119543"/>
                  </a:lnTo>
                  <a:lnTo>
                    <a:pt x="465075" y="117697"/>
                  </a:lnTo>
                  <a:lnTo>
                    <a:pt x="465195" y="116900"/>
                  </a:lnTo>
                  <a:lnTo>
                    <a:pt x="465098" y="115860"/>
                  </a:lnTo>
                  <a:lnTo>
                    <a:pt x="464461" y="114039"/>
                  </a:lnTo>
                  <a:lnTo>
                    <a:pt x="463036" y="111154"/>
                  </a:lnTo>
                  <a:lnTo>
                    <a:pt x="462351" y="108945"/>
                  </a:lnTo>
                  <a:lnTo>
                    <a:pt x="461943" y="108221"/>
                  </a:lnTo>
                  <a:lnTo>
                    <a:pt x="461477" y="107728"/>
                  </a:lnTo>
                  <a:lnTo>
                    <a:pt x="460867" y="107591"/>
                  </a:lnTo>
                  <a:lnTo>
                    <a:pt x="459570" y="107672"/>
                  </a:lnTo>
                  <a:lnTo>
                    <a:pt x="457711" y="108053"/>
                  </a:lnTo>
                  <a:lnTo>
                    <a:pt x="457069" y="107987"/>
                  </a:lnTo>
                  <a:lnTo>
                    <a:pt x="456952" y="106553"/>
                  </a:lnTo>
                  <a:lnTo>
                    <a:pt x="461195" y="87900"/>
                  </a:lnTo>
                  <a:lnTo>
                    <a:pt x="461311" y="87026"/>
                  </a:lnTo>
                  <a:lnTo>
                    <a:pt x="461713" y="85966"/>
                  </a:lnTo>
                  <a:lnTo>
                    <a:pt x="462014" y="85453"/>
                  </a:lnTo>
                  <a:lnTo>
                    <a:pt x="462342" y="84994"/>
                  </a:lnTo>
                  <a:lnTo>
                    <a:pt x="463083" y="84180"/>
                  </a:lnTo>
                  <a:lnTo>
                    <a:pt x="463916" y="83439"/>
                  </a:lnTo>
                  <a:lnTo>
                    <a:pt x="464906" y="82850"/>
                  </a:lnTo>
                  <a:lnTo>
                    <a:pt x="467041" y="82117"/>
                  </a:lnTo>
                  <a:lnTo>
                    <a:pt x="468191" y="81877"/>
                  </a:lnTo>
                  <a:lnTo>
                    <a:pt x="472706" y="81503"/>
                  </a:lnTo>
                  <a:lnTo>
                    <a:pt x="475399" y="81624"/>
                  </a:lnTo>
                  <a:lnTo>
                    <a:pt x="477994" y="82309"/>
                  </a:lnTo>
                  <a:lnTo>
                    <a:pt x="479120" y="82780"/>
                  </a:lnTo>
                  <a:lnTo>
                    <a:pt x="489948" y="88791"/>
                  </a:lnTo>
                  <a:lnTo>
                    <a:pt x="492271" y="89729"/>
                  </a:lnTo>
                  <a:lnTo>
                    <a:pt x="492909" y="89868"/>
                  </a:lnTo>
                  <a:lnTo>
                    <a:pt x="493864" y="89715"/>
                  </a:lnTo>
                  <a:lnTo>
                    <a:pt x="494961" y="89291"/>
                  </a:lnTo>
                  <a:lnTo>
                    <a:pt x="497754" y="87524"/>
                  </a:lnTo>
                  <a:lnTo>
                    <a:pt x="499922" y="85566"/>
                  </a:lnTo>
                  <a:lnTo>
                    <a:pt x="500134" y="84944"/>
                  </a:lnTo>
                  <a:lnTo>
                    <a:pt x="500116" y="84329"/>
                  </a:lnTo>
                  <a:lnTo>
                    <a:pt x="499349" y="82070"/>
                  </a:lnTo>
                  <a:lnTo>
                    <a:pt x="498992" y="78637"/>
                  </a:lnTo>
                  <a:lnTo>
                    <a:pt x="499239" y="75761"/>
                  </a:lnTo>
                  <a:lnTo>
                    <a:pt x="499190" y="75115"/>
                  </a:lnTo>
                  <a:lnTo>
                    <a:pt x="499009" y="74569"/>
                  </a:lnTo>
                  <a:lnTo>
                    <a:pt x="498703" y="74097"/>
                  </a:lnTo>
                  <a:lnTo>
                    <a:pt x="497628" y="72821"/>
                  </a:lnTo>
                  <a:lnTo>
                    <a:pt x="497033" y="71872"/>
                  </a:lnTo>
                  <a:lnTo>
                    <a:pt x="496876" y="71302"/>
                  </a:lnTo>
                  <a:lnTo>
                    <a:pt x="496907" y="70646"/>
                  </a:lnTo>
                  <a:lnTo>
                    <a:pt x="497030" y="70004"/>
                  </a:lnTo>
                  <a:lnTo>
                    <a:pt x="497245" y="69400"/>
                  </a:lnTo>
                  <a:lnTo>
                    <a:pt x="498882" y="67036"/>
                  </a:lnTo>
                  <a:lnTo>
                    <a:pt x="499169" y="66524"/>
                  </a:lnTo>
                  <a:lnTo>
                    <a:pt x="499314" y="65942"/>
                  </a:lnTo>
                  <a:lnTo>
                    <a:pt x="499299" y="65315"/>
                  </a:lnTo>
                  <a:lnTo>
                    <a:pt x="499145" y="64727"/>
                  </a:lnTo>
                  <a:lnTo>
                    <a:pt x="498932" y="64186"/>
                  </a:lnTo>
                  <a:lnTo>
                    <a:pt x="497347" y="61879"/>
                  </a:lnTo>
                  <a:lnTo>
                    <a:pt x="497096" y="61343"/>
                  </a:lnTo>
                  <a:lnTo>
                    <a:pt x="496937" y="60731"/>
                  </a:lnTo>
                  <a:lnTo>
                    <a:pt x="496671" y="58751"/>
                  </a:lnTo>
                  <a:lnTo>
                    <a:pt x="496704" y="58029"/>
                  </a:lnTo>
                  <a:lnTo>
                    <a:pt x="496827" y="57382"/>
                  </a:lnTo>
                  <a:lnTo>
                    <a:pt x="497064" y="56802"/>
                  </a:lnTo>
                  <a:lnTo>
                    <a:pt x="498257" y="54775"/>
                  </a:lnTo>
                  <a:lnTo>
                    <a:pt x="504183" y="48034"/>
                  </a:lnTo>
                  <a:lnTo>
                    <a:pt x="504838" y="47851"/>
                  </a:lnTo>
                  <a:lnTo>
                    <a:pt x="505677" y="47928"/>
                  </a:lnTo>
                  <a:lnTo>
                    <a:pt x="507244" y="48732"/>
                  </a:lnTo>
                  <a:lnTo>
                    <a:pt x="509655" y="50424"/>
                  </a:lnTo>
                  <a:lnTo>
                    <a:pt x="518485" y="55229"/>
                  </a:lnTo>
                  <a:lnTo>
                    <a:pt x="520300" y="56617"/>
                  </a:lnTo>
                  <a:lnTo>
                    <a:pt x="522280" y="58564"/>
                  </a:lnTo>
                  <a:lnTo>
                    <a:pt x="525295" y="62593"/>
                  </a:lnTo>
                  <a:lnTo>
                    <a:pt x="525583" y="63077"/>
                  </a:lnTo>
                  <a:lnTo>
                    <a:pt x="526087" y="64115"/>
                  </a:lnTo>
                  <a:lnTo>
                    <a:pt x="527961" y="70660"/>
                  </a:lnTo>
                  <a:lnTo>
                    <a:pt x="528216" y="71197"/>
                  </a:lnTo>
                  <a:lnTo>
                    <a:pt x="529131" y="71576"/>
                  </a:lnTo>
                  <a:lnTo>
                    <a:pt x="530570" y="71829"/>
                  </a:lnTo>
                  <a:lnTo>
                    <a:pt x="533830" y="71831"/>
                  </a:lnTo>
                  <a:lnTo>
                    <a:pt x="536578" y="72090"/>
                  </a:lnTo>
                  <a:lnTo>
                    <a:pt x="537116" y="72365"/>
                  </a:lnTo>
                  <a:lnTo>
                    <a:pt x="537591" y="72680"/>
                  </a:lnTo>
                  <a:lnTo>
                    <a:pt x="539292" y="74151"/>
                  </a:lnTo>
                  <a:lnTo>
                    <a:pt x="539780" y="74466"/>
                  </a:lnTo>
                  <a:lnTo>
                    <a:pt x="540849" y="74527"/>
                  </a:lnTo>
                  <a:lnTo>
                    <a:pt x="545673" y="73593"/>
                  </a:lnTo>
                  <a:lnTo>
                    <a:pt x="547224" y="73450"/>
                  </a:lnTo>
                  <a:lnTo>
                    <a:pt x="548225" y="73491"/>
                  </a:lnTo>
                  <a:lnTo>
                    <a:pt x="549892" y="74282"/>
                  </a:lnTo>
                  <a:lnTo>
                    <a:pt x="550546" y="74375"/>
                  </a:lnTo>
                  <a:lnTo>
                    <a:pt x="551396" y="74090"/>
                  </a:lnTo>
                  <a:lnTo>
                    <a:pt x="552572" y="73270"/>
                  </a:lnTo>
                  <a:lnTo>
                    <a:pt x="553609" y="71761"/>
                  </a:lnTo>
                  <a:lnTo>
                    <a:pt x="554443" y="69972"/>
                  </a:lnTo>
                  <a:lnTo>
                    <a:pt x="555530" y="68828"/>
                  </a:lnTo>
                  <a:lnTo>
                    <a:pt x="558771" y="67216"/>
                  </a:lnTo>
                  <a:lnTo>
                    <a:pt x="558881" y="68417"/>
                  </a:lnTo>
                  <a:lnTo>
                    <a:pt x="559184" y="69541"/>
                  </a:lnTo>
                  <a:lnTo>
                    <a:pt x="560336" y="72247"/>
                  </a:lnTo>
                  <a:lnTo>
                    <a:pt x="560412" y="72923"/>
                  </a:lnTo>
                  <a:lnTo>
                    <a:pt x="560436" y="75162"/>
                  </a:lnTo>
                  <a:lnTo>
                    <a:pt x="560594" y="75768"/>
                  </a:lnTo>
                  <a:lnTo>
                    <a:pt x="560837" y="76294"/>
                  </a:lnTo>
                  <a:lnTo>
                    <a:pt x="563540" y="80607"/>
                  </a:lnTo>
                  <a:lnTo>
                    <a:pt x="563719" y="81172"/>
                  </a:lnTo>
                  <a:lnTo>
                    <a:pt x="563814" y="81741"/>
                  </a:lnTo>
                  <a:lnTo>
                    <a:pt x="563775" y="82277"/>
                  </a:lnTo>
                  <a:lnTo>
                    <a:pt x="563684" y="82598"/>
                  </a:lnTo>
                  <a:lnTo>
                    <a:pt x="563437" y="83033"/>
                  </a:lnTo>
                  <a:lnTo>
                    <a:pt x="562011" y="84700"/>
                  </a:lnTo>
                  <a:lnTo>
                    <a:pt x="561380" y="85670"/>
                  </a:lnTo>
                  <a:lnTo>
                    <a:pt x="559372" y="90199"/>
                  </a:lnTo>
                  <a:lnTo>
                    <a:pt x="558464" y="94200"/>
                  </a:lnTo>
                  <a:lnTo>
                    <a:pt x="556315" y="99323"/>
                  </a:lnTo>
                  <a:lnTo>
                    <a:pt x="553983" y="103421"/>
                  </a:lnTo>
                  <a:lnTo>
                    <a:pt x="552552" y="105172"/>
                  </a:lnTo>
                  <a:lnTo>
                    <a:pt x="552247" y="105678"/>
                  </a:lnTo>
                  <a:lnTo>
                    <a:pt x="551209" y="107844"/>
                  </a:lnTo>
                  <a:lnTo>
                    <a:pt x="551036" y="108442"/>
                  </a:lnTo>
                  <a:lnTo>
                    <a:pt x="550969" y="109097"/>
                  </a:lnTo>
                  <a:lnTo>
                    <a:pt x="551112" y="109715"/>
                  </a:lnTo>
                  <a:lnTo>
                    <a:pt x="551464" y="110261"/>
                  </a:lnTo>
                  <a:lnTo>
                    <a:pt x="552115" y="110753"/>
                  </a:lnTo>
                  <a:lnTo>
                    <a:pt x="552930" y="110671"/>
                  </a:lnTo>
                  <a:lnTo>
                    <a:pt x="553903" y="110157"/>
                  </a:lnTo>
                  <a:lnTo>
                    <a:pt x="555340" y="108496"/>
                  </a:lnTo>
                  <a:lnTo>
                    <a:pt x="556130" y="107781"/>
                  </a:lnTo>
                  <a:lnTo>
                    <a:pt x="556867" y="107261"/>
                  </a:lnTo>
                  <a:lnTo>
                    <a:pt x="562521" y="105038"/>
                  </a:lnTo>
                  <a:lnTo>
                    <a:pt x="563281" y="104645"/>
                  </a:lnTo>
                  <a:lnTo>
                    <a:pt x="563869" y="104247"/>
                  </a:lnTo>
                  <a:lnTo>
                    <a:pt x="564241" y="103820"/>
                  </a:lnTo>
                  <a:lnTo>
                    <a:pt x="565541" y="101906"/>
                  </a:lnTo>
                  <a:lnTo>
                    <a:pt x="565936" y="101510"/>
                  </a:lnTo>
                  <a:lnTo>
                    <a:pt x="566622" y="100613"/>
                  </a:lnTo>
                  <a:lnTo>
                    <a:pt x="567741" y="98516"/>
                  </a:lnTo>
                  <a:lnTo>
                    <a:pt x="568429" y="97631"/>
                  </a:lnTo>
                  <a:lnTo>
                    <a:pt x="568847" y="97271"/>
                  </a:lnTo>
                  <a:lnTo>
                    <a:pt x="569803" y="97061"/>
                  </a:lnTo>
                  <a:lnTo>
                    <a:pt x="571186" y="97071"/>
                  </a:lnTo>
                  <a:lnTo>
                    <a:pt x="577232" y="98024"/>
                  </a:lnTo>
                  <a:lnTo>
                    <a:pt x="578615" y="98475"/>
                  </a:lnTo>
                  <a:lnTo>
                    <a:pt x="586730" y="99917"/>
                  </a:lnTo>
                  <a:lnTo>
                    <a:pt x="588013" y="99865"/>
                  </a:lnTo>
                  <a:lnTo>
                    <a:pt x="588677" y="99750"/>
                  </a:lnTo>
                  <a:lnTo>
                    <a:pt x="592340" y="97580"/>
                  </a:lnTo>
                  <a:lnTo>
                    <a:pt x="596379" y="94118"/>
                  </a:lnTo>
                  <a:lnTo>
                    <a:pt x="597589" y="92543"/>
                  </a:lnTo>
                  <a:lnTo>
                    <a:pt x="598272" y="89970"/>
                  </a:lnTo>
                  <a:lnTo>
                    <a:pt x="598741" y="88823"/>
                  </a:lnTo>
                  <a:lnTo>
                    <a:pt x="599130" y="88260"/>
                  </a:lnTo>
                  <a:lnTo>
                    <a:pt x="601062" y="86912"/>
                  </a:lnTo>
                  <a:lnTo>
                    <a:pt x="602603" y="86164"/>
                  </a:lnTo>
                  <a:lnTo>
                    <a:pt x="604784" y="84249"/>
                  </a:lnTo>
                  <a:lnTo>
                    <a:pt x="605154" y="83728"/>
                  </a:lnTo>
                  <a:lnTo>
                    <a:pt x="605247" y="83569"/>
                  </a:lnTo>
                  <a:lnTo>
                    <a:pt x="605749" y="82423"/>
                  </a:lnTo>
                  <a:lnTo>
                    <a:pt x="606126" y="81854"/>
                  </a:lnTo>
                  <a:lnTo>
                    <a:pt x="607402" y="80556"/>
                  </a:lnTo>
                  <a:lnTo>
                    <a:pt x="608297" y="79426"/>
                  </a:lnTo>
                  <a:lnTo>
                    <a:pt x="609453" y="78226"/>
                  </a:lnTo>
                  <a:lnTo>
                    <a:pt x="609751" y="77715"/>
                  </a:lnTo>
                  <a:lnTo>
                    <a:pt x="609954" y="77111"/>
                  </a:lnTo>
                  <a:lnTo>
                    <a:pt x="610288" y="76565"/>
                  </a:lnTo>
                  <a:lnTo>
                    <a:pt x="610849" y="76221"/>
                  </a:lnTo>
                  <a:lnTo>
                    <a:pt x="613479" y="76110"/>
                  </a:lnTo>
                  <a:lnTo>
                    <a:pt x="614163" y="76223"/>
                  </a:lnTo>
                  <a:lnTo>
                    <a:pt x="614792" y="76382"/>
                  </a:lnTo>
                  <a:lnTo>
                    <a:pt x="615387" y="76606"/>
                  </a:lnTo>
                  <a:lnTo>
                    <a:pt x="616755" y="77304"/>
                  </a:lnTo>
                  <a:lnTo>
                    <a:pt x="617132" y="77404"/>
                  </a:lnTo>
                  <a:lnTo>
                    <a:pt x="617733" y="77419"/>
                  </a:lnTo>
                  <a:lnTo>
                    <a:pt x="621007" y="76973"/>
                  </a:lnTo>
                  <a:lnTo>
                    <a:pt x="623149" y="76163"/>
                  </a:lnTo>
                  <a:lnTo>
                    <a:pt x="627298" y="73848"/>
                  </a:lnTo>
                  <a:lnTo>
                    <a:pt x="630415" y="71358"/>
                  </a:lnTo>
                  <a:lnTo>
                    <a:pt x="632266" y="69526"/>
                  </a:lnTo>
                  <a:lnTo>
                    <a:pt x="632808" y="69141"/>
                  </a:lnTo>
                  <a:lnTo>
                    <a:pt x="633505" y="68789"/>
                  </a:lnTo>
                  <a:lnTo>
                    <a:pt x="635569" y="68348"/>
                  </a:lnTo>
                  <a:lnTo>
                    <a:pt x="636359" y="68083"/>
                  </a:lnTo>
                  <a:lnTo>
                    <a:pt x="637006" y="67682"/>
                  </a:lnTo>
                  <a:lnTo>
                    <a:pt x="638107" y="66016"/>
                  </a:lnTo>
                  <a:lnTo>
                    <a:pt x="638674" y="65368"/>
                  </a:lnTo>
                  <a:lnTo>
                    <a:pt x="639496" y="64680"/>
                  </a:lnTo>
                  <a:lnTo>
                    <a:pt x="640468" y="63649"/>
                  </a:lnTo>
                  <a:lnTo>
                    <a:pt x="640774" y="63174"/>
                  </a:lnTo>
                  <a:lnTo>
                    <a:pt x="641509" y="61564"/>
                  </a:lnTo>
                  <a:lnTo>
                    <a:pt x="641945" y="61074"/>
                  </a:lnTo>
                  <a:lnTo>
                    <a:pt x="646103" y="57562"/>
                  </a:lnTo>
                  <a:lnTo>
                    <a:pt x="646474" y="57154"/>
                  </a:lnTo>
                  <a:lnTo>
                    <a:pt x="646770" y="56631"/>
                  </a:lnTo>
                  <a:lnTo>
                    <a:pt x="647276" y="55516"/>
                  </a:lnTo>
                  <a:lnTo>
                    <a:pt x="647611" y="55047"/>
                  </a:lnTo>
                  <a:lnTo>
                    <a:pt x="648068" y="54648"/>
                  </a:lnTo>
                  <a:lnTo>
                    <a:pt x="648727" y="54248"/>
                  </a:lnTo>
                  <a:lnTo>
                    <a:pt x="649691" y="53832"/>
                  </a:lnTo>
                  <a:lnTo>
                    <a:pt x="651038" y="53636"/>
                  </a:lnTo>
                  <a:lnTo>
                    <a:pt x="653401" y="53783"/>
                  </a:lnTo>
                  <a:lnTo>
                    <a:pt x="653991" y="53674"/>
                  </a:lnTo>
                  <a:lnTo>
                    <a:pt x="655716" y="53130"/>
                  </a:lnTo>
                  <a:lnTo>
                    <a:pt x="656976" y="52950"/>
                  </a:lnTo>
                  <a:lnTo>
                    <a:pt x="657622" y="53045"/>
                  </a:lnTo>
                  <a:lnTo>
                    <a:pt x="658219" y="53199"/>
                  </a:lnTo>
                  <a:lnTo>
                    <a:pt x="658882" y="53288"/>
                  </a:lnTo>
                  <a:lnTo>
                    <a:pt x="659567" y="53188"/>
                  </a:lnTo>
                  <a:lnTo>
                    <a:pt x="661747" y="52549"/>
                  </a:lnTo>
                  <a:lnTo>
                    <a:pt x="686684" y="39299"/>
                  </a:lnTo>
                  <a:lnTo>
                    <a:pt x="689253" y="37091"/>
                  </a:lnTo>
                  <a:lnTo>
                    <a:pt x="689473" y="36470"/>
                  </a:lnTo>
                  <a:lnTo>
                    <a:pt x="689533" y="35391"/>
                  </a:lnTo>
                  <a:lnTo>
                    <a:pt x="689760" y="34896"/>
                  </a:lnTo>
                  <a:lnTo>
                    <a:pt x="691532" y="32391"/>
                  </a:lnTo>
                  <a:lnTo>
                    <a:pt x="691787" y="31233"/>
                  </a:lnTo>
                  <a:lnTo>
                    <a:pt x="691777" y="30779"/>
                  </a:lnTo>
                  <a:lnTo>
                    <a:pt x="692008" y="30284"/>
                  </a:lnTo>
                  <a:lnTo>
                    <a:pt x="692639" y="29855"/>
                  </a:lnTo>
                  <a:lnTo>
                    <a:pt x="694006" y="29410"/>
                  </a:lnTo>
                  <a:lnTo>
                    <a:pt x="695370" y="28798"/>
                  </a:lnTo>
                  <a:lnTo>
                    <a:pt x="706808" y="21945"/>
                  </a:lnTo>
                  <a:lnTo>
                    <a:pt x="708726" y="20048"/>
                  </a:lnTo>
                  <a:lnTo>
                    <a:pt x="710763" y="18596"/>
                  </a:lnTo>
                  <a:lnTo>
                    <a:pt x="711236" y="18001"/>
                  </a:lnTo>
                  <a:lnTo>
                    <a:pt x="711870" y="17429"/>
                  </a:lnTo>
                  <a:lnTo>
                    <a:pt x="712730" y="16892"/>
                  </a:lnTo>
                  <a:lnTo>
                    <a:pt x="714455" y="16298"/>
                  </a:lnTo>
                  <a:lnTo>
                    <a:pt x="717284" y="14291"/>
                  </a:lnTo>
                  <a:lnTo>
                    <a:pt x="720593" y="12567"/>
                  </a:lnTo>
                  <a:lnTo>
                    <a:pt x="721615" y="11869"/>
                  </a:lnTo>
                  <a:lnTo>
                    <a:pt x="723081" y="11136"/>
                  </a:lnTo>
                  <a:lnTo>
                    <a:pt x="733811" y="7933"/>
                  </a:lnTo>
                  <a:lnTo>
                    <a:pt x="740815" y="4423"/>
                  </a:lnTo>
                  <a:lnTo>
                    <a:pt x="744584" y="3594"/>
                  </a:lnTo>
                  <a:lnTo>
                    <a:pt x="745880" y="3473"/>
                  </a:lnTo>
                  <a:lnTo>
                    <a:pt x="746822" y="2928"/>
                  </a:lnTo>
                  <a:lnTo>
                    <a:pt x="748963" y="1171"/>
                  </a:lnTo>
                  <a:lnTo>
                    <a:pt x="749908" y="585"/>
                  </a:lnTo>
                  <a:lnTo>
                    <a:pt x="750411" y="427"/>
                  </a:lnTo>
                  <a:lnTo>
                    <a:pt x="751117" y="568"/>
                  </a:lnTo>
                  <a:lnTo>
                    <a:pt x="753135" y="1264"/>
                  </a:lnTo>
                  <a:lnTo>
                    <a:pt x="753919" y="1264"/>
                  </a:lnTo>
                  <a:lnTo>
                    <a:pt x="755131" y="967"/>
                  </a:lnTo>
                  <a:lnTo>
                    <a:pt x="755773" y="999"/>
                  </a:lnTo>
                  <a:lnTo>
                    <a:pt x="756520" y="1171"/>
                  </a:lnTo>
                  <a:lnTo>
                    <a:pt x="758319" y="1956"/>
                  </a:lnTo>
                  <a:lnTo>
                    <a:pt x="759042" y="2074"/>
                  </a:lnTo>
                  <a:lnTo>
                    <a:pt x="759618" y="1924"/>
                  </a:lnTo>
                  <a:lnTo>
                    <a:pt x="759978" y="1493"/>
                  </a:lnTo>
                  <a:lnTo>
                    <a:pt x="760218" y="975"/>
                  </a:lnTo>
                  <a:lnTo>
                    <a:pt x="760568" y="580"/>
                  </a:lnTo>
                  <a:lnTo>
                    <a:pt x="761021" y="403"/>
                  </a:lnTo>
                  <a:lnTo>
                    <a:pt x="761462" y="142"/>
                  </a:lnTo>
                  <a:lnTo>
                    <a:pt x="761904" y="0"/>
                  </a:lnTo>
                  <a:lnTo>
                    <a:pt x="762453" y="179"/>
                  </a:lnTo>
                  <a:lnTo>
                    <a:pt x="763340" y="1144"/>
                  </a:lnTo>
                  <a:lnTo>
                    <a:pt x="764363" y="2001"/>
                  </a:lnTo>
                  <a:lnTo>
                    <a:pt x="766305" y="3244"/>
                  </a:lnTo>
                  <a:lnTo>
                    <a:pt x="767393" y="371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1" name="Google Shape;521;p48"/>
            <p:cNvSpPr/>
            <p:nvPr/>
          </p:nvSpPr>
          <p:spPr>
            <a:xfrm>
              <a:off x="3419898" y="3140723"/>
              <a:ext cx="1295904" cy="1223630"/>
            </a:xfrm>
            <a:custGeom>
              <a:avLst/>
              <a:gdLst/>
              <a:ahLst/>
              <a:cxnLst/>
              <a:rect l="l" t="t" r="r" b="b"/>
              <a:pathLst>
                <a:path w="1295904" h="1223630" extrusionOk="0">
                  <a:moveTo>
                    <a:pt x="525658" y="216776"/>
                  </a:moveTo>
                  <a:lnTo>
                    <a:pt x="527249" y="216544"/>
                  </a:lnTo>
                  <a:lnTo>
                    <a:pt x="528316" y="216175"/>
                  </a:lnTo>
                  <a:lnTo>
                    <a:pt x="529500" y="215923"/>
                  </a:lnTo>
                  <a:lnTo>
                    <a:pt x="531558" y="216057"/>
                  </a:lnTo>
                  <a:lnTo>
                    <a:pt x="534230" y="216459"/>
                  </a:lnTo>
                  <a:lnTo>
                    <a:pt x="542292" y="218498"/>
                  </a:lnTo>
                  <a:lnTo>
                    <a:pt x="544327" y="219546"/>
                  </a:lnTo>
                  <a:lnTo>
                    <a:pt x="545393" y="220614"/>
                  </a:lnTo>
                  <a:lnTo>
                    <a:pt x="546304" y="221740"/>
                  </a:lnTo>
                  <a:lnTo>
                    <a:pt x="547015" y="222941"/>
                  </a:lnTo>
                  <a:lnTo>
                    <a:pt x="547524" y="224134"/>
                  </a:lnTo>
                  <a:lnTo>
                    <a:pt x="547823" y="227848"/>
                  </a:lnTo>
                  <a:lnTo>
                    <a:pt x="549019" y="231227"/>
                  </a:lnTo>
                  <a:lnTo>
                    <a:pt x="549652" y="232323"/>
                  </a:lnTo>
                  <a:lnTo>
                    <a:pt x="550724" y="233266"/>
                  </a:lnTo>
                  <a:lnTo>
                    <a:pt x="552197" y="233771"/>
                  </a:lnTo>
                  <a:lnTo>
                    <a:pt x="554599" y="233578"/>
                  </a:lnTo>
                  <a:lnTo>
                    <a:pt x="556247" y="233043"/>
                  </a:lnTo>
                  <a:lnTo>
                    <a:pt x="558938" y="231651"/>
                  </a:lnTo>
                  <a:lnTo>
                    <a:pt x="560120" y="231174"/>
                  </a:lnTo>
                  <a:lnTo>
                    <a:pt x="561332" y="231006"/>
                  </a:lnTo>
                  <a:lnTo>
                    <a:pt x="562611" y="231182"/>
                  </a:lnTo>
                  <a:lnTo>
                    <a:pt x="563915" y="231829"/>
                  </a:lnTo>
                  <a:lnTo>
                    <a:pt x="565262" y="232696"/>
                  </a:lnTo>
                  <a:lnTo>
                    <a:pt x="566530" y="233313"/>
                  </a:lnTo>
                  <a:lnTo>
                    <a:pt x="572144" y="234576"/>
                  </a:lnTo>
                  <a:lnTo>
                    <a:pt x="573756" y="235330"/>
                  </a:lnTo>
                  <a:lnTo>
                    <a:pt x="577371" y="238303"/>
                  </a:lnTo>
                  <a:lnTo>
                    <a:pt x="584253" y="241367"/>
                  </a:lnTo>
                  <a:lnTo>
                    <a:pt x="586765" y="242009"/>
                  </a:lnTo>
                  <a:lnTo>
                    <a:pt x="587416" y="241012"/>
                  </a:lnTo>
                  <a:lnTo>
                    <a:pt x="743282" y="249677"/>
                  </a:lnTo>
                  <a:lnTo>
                    <a:pt x="1175143" y="272542"/>
                  </a:lnTo>
                  <a:lnTo>
                    <a:pt x="1189648" y="273310"/>
                  </a:lnTo>
                  <a:lnTo>
                    <a:pt x="1295903" y="279162"/>
                  </a:lnTo>
                  <a:lnTo>
                    <a:pt x="1293192" y="283338"/>
                  </a:lnTo>
                  <a:lnTo>
                    <a:pt x="1291010" y="287812"/>
                  </a:lnTo>
                  <a:lnTo>
                    <a:pt x="1288863" y="295325"/>
                  </a:lnTo>
                  <a:lnTo>
                    <a:pt x="1288643" y="297748"/>
                  </a:lnTo>
                  <a:lnTo>
                    <a:pt x="1288066" y="299508"/>
                  </a:lnTo>
                  <a:lnTo>
                    <a:pt x="1286728" y="301396"/>
                  </a:lnTo>
                  <a:lnTo>
                    <a:pt x="1280492" y="307974"/>
                  </a:lnTo>
                  <a:lnTo>
                    <a:pt x="1279639" y="309156"/>
                  </a:lnTo>
                  <a:lnTo>
                    <a:pt x="1278726" y="311689"/>
                  </a:lnTo>
                  <a:lnTo>
                    <a:pt x="1278079" y="312723"/>
                  </a:lnTo>
                  <a:lnTo>
                    <a:pt x="1277371" y="314727"/>
                  </a:lnTo>
                  <a:lnTo>
                    <a:pt x="1277569" y="317462"/>
                  </a:lnTo>
                  <a:lnTo>
                    <a:pt x="1278399" y="321742"/>
                  </a:lnTo>
                  <a:lnTo>
                    <a:pt x="1277831" y="326344"/>
                  </a:lnTo>
                  <a:lnTo>
                    <a:pt x="1276310" y="331526"/>
                  </a:lnTo>
                  <a:lnTo>
                    <a:pt x="1274070" y="336354"/>
                  </a:lnTo>
                  <a:lnTo>
                    <a:pt x="1271359" y="339881"/>
                  </a:lnTo>
                  <a:lnTo>
                    <a:pt x="1267729" y="343214"/>
                  </a:lnTo>
                  <a:lnTo>
                    <a:pt x="1266380" y="345157"/>
                  </a:lnTo>
                  <a:lnTo>
                    <a:pt x="1265839" y="347413"/>
                  </a:lnTo>
                  <a:lnTo>
                    <a:pt x="1265978" y="351309"/>
                  </a:lnTo>
                  <a:lnTo>
                    <a:pt x="1265822" y="352523"/>
                  </a:lnTo>
                  <a:lnTo>
                    <a:pt x="1265231" y="353832"/>
                  </a:lnTo>
                  <a:lnTo>
                    <a:pt x="1263459" y="356023"/>
                  </a:lnTo>
                  <a:lnTo>
                    <a:pt x="1262779" y="357236"/>
                  </a:lnTo>
                  <a:lnTo>
                    <a:pt x="1263394" y="359859"/>
                  </a:lnTo>
                  <a:lnTo>
                    <a:pt x="1263422" y="361360"/>
                  </a:lnTo>
                  <a:lnTo>
                    <a:pt x="1262376" y="362029"/>
                  </a:lnTo>
                  <a:lnTo>
                    <a:pt x="1261899" y="362570"/>
                  </a:lnTo>
                  <a:lnTo>
                    <a:pt x="1260070" y="366531"/>
                  </a:lnTo>
                  <a:lnTo>
                    <a:pt x="1259213" y="366903"/>
                  </a:lnTo>
                  <a:lnTo>
                    <a:pt x="1258190" y="367096"/>
                  </a:lnTo>
                  <a:lnTo>
                    <a:pt x="1257324" y="367521"/>
                  </a:lnTo>
                  <a:lnTo>
                    <a:pt x="1256756" y="368270"/>
                  </a:lnTo>
                  <a:lnTo>
                    <a:pt x="1256236" y="369781"/>
                  </a:lnTo>
                  <a:lnTo>
                    <a:pt x="1255767" y="370733"/>
                  </a:lnTo>
                  <a:lnTo>
                    <a:pt x="1254343" y="372652"/>
                  </a:lnTo>
                  <a:lnTo>
                    <a:pt x="1254210" y="373325"/>
                  </a:lnTo>
                  <a:lnTo>
                    <a:pt x="1254205" y="375022"/>
                  </a:lnTo>
                  <a:lnTo>
                    <a:pt x="1255502" y="377976"/>
                  </a:lnTo>
                  <a:lnTo>
                    <a:pt x="1255742" y="379001"/>
                  </a:lnTo>
                  <a:lnTo>
                    <a:pt x="1255643" y="383773"/>
                  </a:lnTo>
                  <a:lnTo>
                    <a:pt x="1255188" y="385964"/>
                  </a:lnTo>
                  <a:lnTo>
                    <a:pt x="1254166" y="387974"/>
                  </a:lnTo>
                  <a:lnTo>
                    <a:pt x="1254103" y="388277"/>
                  </a:lnTo>
                  <a:lnTo>
                    <a:pt x="1253342" y="389097"/>
                  </a:lnTo>
                  <a:lnTo>
                    <a:pt x="1252897" y="389453"/>
                  </a:lnTo>
                  <a:lnTo>
                    <a:pt x="1252097" y="390236"/>
                  </a:lnTo>
                  <a:lnTo>
                    <a:pt x="1251139" y="391681"/>
                  </a:lnTo>
                  <a:lnTo>
                    <a:pt x="1250970" y="392335"/>
                  </a:lnTo>
                  <a:lnTo>
                    <a:pt x="1250976" y="393140"/>
                  </a:lnTo>
                  <a:lnTo>
                    <a:pt x="1251551" y="395030"/>
                  </a:lnTo>
                  <a:lnTo>
                    <a:pt x="1252530" y="397321"/>
                  </a:lnTo>
                  <a:lnTo>
                    <a:pt x="1252628" y="398048"/>
                  </a:lnTo>
                  <a:lnTo>
                    <a:pt x="1252614" y="398870"/>
                  </a:lnTo>
                  <a:lnTo>
                    <a:pt x="1252321" y="400049"/>
                  </a:lnTo>
                  <a:lnTo>
                    <a:pt x="1252028" y="400816"/>
                  </a:lnTo>
                  <a:lnTo>
                    <a:pt x="1251696" y="401453"/>
                  </a:lnTo>
                  <a:lnTo>
                    <a:pt x="1250306" y="403265"/>
                  </a:lnTo>
                  <a:lnTo>
                    <a:pt x="1250119" y="403961"/>
                  </a:lnTo>
                  <a:lnTo>
                    <a:pt x="1250134" y="404861"/>
                  </a:lnTo>
                  <a:lnTo>
                    <a:pt x="1251018" y="407915"/>
                  </a:lnTo>
                  <a:lnTo>
                    <a:pt x="1252051" y="413798"/>
                  </a:lnTo>
                  <a:lnTo>
                    <a:pt x="1252428" y="414973"/>
                  </a:lnTo>
                  <a:lnTo>
                    <a:pt x="1252616" y="415837"/>
                  </a:lnTo>
                  <a:lnTo>
                    <a:pt x="1252737" y="419293"/>
                  </a:lnTo>
                  <a:lnTo>
                    <a:pt x="1252425" y="420955"/>
                  </a:lnTo>
                  <a:lnTo>
                    <a:pt x="1252074" y="421918"/>
                  </a:lnTo>
                  <a:lnTo>
                    <a:pt x="1251634" y="422400"/>
                  </a:lnTo>
                  <a:lnTo>
                    <a:pt x="1251159" y="422737"/>
                  </a:lnTo>
                  <a:lnTo>
                    <a:pt x="1250667" y="422998"/>
                  </a:lnTo>
                  <a:lnTo>
                    <a:pt x="1249746" y="423644"/>
                  </a:lnTo>
                  <a:lnTo>
                    <a:pt x="1249341" y="424036"/>
                  </a:lnTo>
                  <a:lnTo>
                    <a:pt x="1248998" y="424494"/>
                  </a:lnTo>
                  <a:lnTo>
                    <a:pt x="1247231" y="427556"/>
                  </a:lnTo>
                  <a:lnTo>
                    <a:pt x="1246754" y="428699"/>
                  </a:lnTo>
                  <a:lnTo>
                    <a:pt x="1246482" y="438326"/>
                  </a:lnTo>
                  <a:lnTo>
                    <a:pt x="1245982" y="442114"/>
                  </a:lnTo>
                  <a:lnTo>
                    <a:pt x="1245692" y="442625"/>
                  </a:lnTo>
                  <a:lnTo>
                    <a:pt x="1244872" y="445047"/>
                  </a:lnTo>
                  <a:lnTo>
                    <a:pt x="1244299" y="446070"/>
                  </a:lnTo>
                  <a:lnTo>
                    <a:pt x="1243947" y="446516"/>
                  </a:lnTo>
                  <a:lnTo>
                    <a:pt x="1243313" y="447485"/>
                  </a:lnTo>
                  <a:lnTo>
                    <a:pt x="1239723" y="458616"/>
                  </a:lnTo>
                  <a:lnTo>
                    <a:pt x="1239319" y="461338"/>
                  </a:lnTo>
                  <a:lnTo>
                    <a:pt x="1238976" y="462701"/>
                  </a:lnTo>
                  <a:lnTo>
                    <a:pt x="1238306" y="464493"/>
                  </a:lnTo>
                  <a:lnTo>
                    <a:pt x="1237970" y="466530"/>
                  </a:lnTo>
                  <a:lnTo>
                    <a:pt x="1237786" y="470026"/>
                  </a:lnTo>
                  <a:lnTo>
                    <a:pt x="1238072" y="471362"/>
                  </a:lnTo>
                  <a:lnTo>
                    <a:pt x="1239103" y="473367"/>
                  </a:lnTo>
                  <a:lnTo>
                    <a:pt x="1240291" y="474759"/>
                  </a:lnTo>
                  <a:lnTo>
                    <a:pt x="1240570" y="475266"/>
                  </a:lnTo>
                  <a:lnTo>
                    <a:pt x="1241207" y="476209"/>
                  </a:lnTo>
                  <a:lnTo>
                    <a:pt x="1241635" y="476586"/>
                  </a:lnTo>
                  <a:lnTo>
                    <a:pt x="1242102" y="476921"/>
                  </a:lnTo>
                  <a:lnTo>
                    <a:pt x="1246793" y="479468"/>
                  </a:lnTo>
                  <a:lnTo>
                    <a:pt x="1247218" y="479833"/>
                  </a:lnTo>
                  <a:lnTo>
                    <a:pt x="1247605" y="480246"/>
                  </a:lnTo>
                  <a:lnTo>
                    <a:pt x="1247943" y="480693"/>
                  </a:lnTo>
                  <a:lnTo>
                    <a:pt x="1248168" y="481391"/>
                  </a:lnTo>
                  <a:lnTo>
                    <a:pt x="1248236" y="482351"/>
                  </a:lnTo>
                  <a:lnTo>
                    <a:pt x="1247706" y="487491"/>
                  </a:lnTo>
                  <a:lnTo>
                    <a:pt x="1247535" y="488134"/>
                  </a:lnTo>
                  <a:lnTo>
                    <a:pt x="1247306" y="488717"/>
                  </a:lnTo>
                  <a:lnTo>
                    <a:pt x="1246989" y="489193"/>
                  </a:lnTo>
                  <a:lnTo>
                    <a:pt x="1246585" y="489585"/>
                  </a:lnTo>
                  <a:lnTo>
                    <a:pt x="1245693" y="490261"/>
                  </a:lnTo>
                  <a:lnTo>
                    <a:pt x="1244548" y="491515"/>
                  </a:lnTo>
                  <a:lnTo>
                    <a:pt x="1243647" y="492203"/>
                  </a:lnTo>
                  <a:lnTo>
                    <a:pt x="1242836" y="492963"/>
                  </a:lnTo>
                  <a:lnTo>
                    <a:pt x="1241727" y="494247"/>
                  </a:lnTo>
                  <a:lnTo>
                    <a:pt x="1241416" y="494783"/>
                  </a:lnTo>
                  <a:lnTo>
                    <a:pt x="1241250" y="495533"/>
                  </a:lnTo>
                  <a:lnTo>
                    <a:pt x="1241120" y="497368"/>
                  </a:lnTo>
                  <a:lnTo>
                    <a:pt x="1241130" y="498154"/>
                  </a:lnTo>
                  <a:lnTo>
                    <a:pt x="1241233" y="498834"/>
                  </a:lnTo>
                  <a:lnTo>
                    <a:pt x="1241788" y="499652"/>
                  </a:lnTo>
                  <a:lnTo>
                    <a:pt x="1242666" y="500691"/>
                  </a:lnTo>
                  <a:lnTo>
                    <a:pt x="1242962" y="501359"/>
                  </a:lnTo>
                  <a:lnTo>
                    <a:pt x="1243251" y="502338"/>
                  </a:lnTo>
                  <a:lnTo>
                    <a:pt x="1243400" y="504120"/>
                  </a:lnTo>
                  <a:lnTo>
                    <a:pt x="1244199" y="506392"/>
                  </a:lnTo>
                  <a:lnTo>
                    <a:pt x="1244492" y="507031"/>
                  </a:lnTo>
                  <a:lnTo>
                    <a:pt x="1244694" y="507782"/>
                  </a:lnTo>
                  <a:lnTo>
                    <a:pt x="1244838" y="510565"/>
                  </a:lnTo>
                  <a:lnTo>
                    <a:pt x="1245044" y="511687"/>
                  </a:lnTo>
                  <a:lnTo>
                    <a:pt x="1245692" y="512642"/>
                  </a:lnTo>
                  <a:lnTo>
                    <a:pt x="1246377" y="512924"/>
                  </a:lnTo>
                  <a:lnTo>
                    <a:pt x="1247630" y="513274"/>
                  </a:lnTo>
                  <a:lnTo>
                    <a:pt x="1248154" y="513544"/>
                  </a:lnTo>
                  <a:lnTo>
                    <a:pt x="1248531" y="514063"/>
                  </a:lnTo>
                  <a:lnTo>
                    <a:pt x="1248765" y="514821"/>
                  </a:lnTo>
                  <a:lnTo>
                    <a:pt x="1248674" y="516114"/>
                  </a:lnTo>
                  <a:lnTo>
                    <a:pt x="1248455" y="517126"/>
                  </a:lnTo>
                  <a:lnTo>
                    <a:pt x="1248031" y="517703"/>
                  </a:lnTo>
                  <a:lnTo>
                    <a:pt x="1247519" y="518035"/>
                  </a:lnTo>
                  <a:lnTo>
                    <a:pt x="1247011" y="518295"/>
                  </a:lnTo>
                  <a:lnTo>
                    <a:pt x="1246645" y="518729"/>
                  </a:lnTo>
                  <a:lnTo>
                    <a:pt x="1246431" y="519282"/>
                  </a:lnTo>
                  <a:lnTo>
                    <a:pt x="1246432" y="520009"/>
                  </a:lnTo>
                  <a:lnTo>
                    <a:pt x="1246628" y="520779"/>
                  </a:lnTo>
                  <a:lnTo>
                    <a:pt x="1247111" y="521919"/>
                  </a:lnTo>
                  <a:lnTo>
                    <a:pt x="1247309" y="522902"/>
                  </a:lnTo>
                  <a:lnTo>
                    <a:pt x="1247230" y="524296"/>
                  </a:lnTo>
                  <a:lnTo>
                    <a:pt x="1246953" y="525082"/>
                  </a:lnTo>
                  <a:lnTo>
                    <a:pt x="1246555" y="525635"/>
                  </a:lnTo>
                  <a:lnTo>
                    <a:pt x="1245170" y="526608"/>
                  </a:lnTo>
                  <a:lnTo>
                    <a:pt x="1244802" y="526952"/>
                  </a:lnTo>
                  <a:lnTo>
                    <a:pt x="1244486" y="527452"/>
                  </a:lnTo>
                  <a:lnTo>
                    <a:pt x="1244461" y="527577"/>
                  </a:lnTo>
                  <a:lnTo>
                    <a:pt x="1244551" y="529859"/>
                  </a:lnTo>
                  <a:lnTo>
                    <a:pt x="1244331" y="532337"/>
                  </a:lnTo>
                  <a:lnTo>
                    <a:pt x="1245478" y="549652"/>
                  </a:lnTo>
                  <a:lnTo>
                    <a:pt x="1245868" y="550821"/>
                  </a:lnTo>
                  <a:lnTo>
                    <a:pt x="1246966" y="552690"/>
                  </a:lnTo>
                  <a:lnTo>
                    <a:pt x="1248893" y="554317"/>
                  </a:lnTo>
                  <a:lnTo>
                    <a:pt x="1249202" y="554783"/>
                  </a:lnTo>
                  <a:lnTo>
                    <a:pt x="1250771" y="558960"/>
                  </a:lnTo>
                  <a:lnTo>
                    <a:pt x="1251044" y="560158"/>
                  </a:lnTo>
                  <a:lnTo>
                    <a:pt x="1250927" y="561278"/>
                  </a:lnTo>
                  <a:lnTo>
                    <a:pt x="1250367" y="562456"/>
                  </a:lnTo>
                  <a:lnTo>
                    <a:pt x="1250207" y="563052"/>
                  </a:lnTo>
                  <a:lnTo>
                    <a:pt x="1252191" y="577254"/>
                  </a:lnTo>
                  <a:lnTo>
                    <a:pt x="1252162" y="578004"/>
                  </a:lnTo>
                  <a:lnTo>
                    <a:pt x="1251977" y="578593"/>
                  </a:lnTo>
                  <a:lnTo>
                    <a:pt x="1251673" y="579057"/>
                  </a:lnTo>
                  <a:lnTo>
                    <a:pt x="1251212" y="579330"/>
                  </a:lnTo>
                  <a:lnTo>
                    <a:pt x="1250618" y="579435"/>
                  </a:lnTo>
                  <a:lnTo>
                    <a:pt x="1250068" y="579624"/>
                  </a:lnTo>
                  <a:lnTo>
                    <a:pt x="1249716" y="580248"/>
                  </a:lnTo>
                  <a:lnTo>
                    <a:pt x="1249652" y="581315"/>
                  </a:lnTo>
                  <a:lnTo>
                    <a:pt x="1249878" y="583425"/>
                  </a:lnTo>
                  <a:lnTo>
                    <a:pt x="1249884" y="585070"/>
                  </a:lnTo>
                  <a:lnTo>
                    <a:pt x="1249349" y="586796"/>
                  </a:lnTo>
                  <a:lnTo>
                    <a:pt x="1249194" y="588173"/>
                  </a:lnTo>
                  <a:lnTo>
                    <a:pt x="1249003" y="588774"/>
                  </a:lnTo>
                  <a:lnTo>
                    <a:pt x="1247998" y="591005"/>
                  </a:lnTo>
                  <a:lnTo>
                    <a:pt x="1247810" y="591630"/>
                  </a:lnTo>
                  <a:lnTo>
                    <a:pt x="1247697" y="592321"/>
                  </a:lnTo>
                  <a:lnTo>
                    <a:pt x="1247717" y="593227"/>
                  </a:lnTo>
                  <a:lnTo>
                    <a:pt x="1248059" y="595719"/>
                  </a:lnTo>
                  <a:lnTo>
                    <a:pt x="1248004" y="596607"/>
                  </a:lnTo>
                  <a:lnTo>
                    <a:pt x="1247775" y="597208"/>
                  </a:lnTo>
                  <a:lnTo>
                    <a:pt x="1247440" y="597463"/>
                  </a:lnTo>
                  <a:lnTo>
                    <a:pt x="1247033" y="597319"/>
                  </a:lnTo>
                  <a:lnTo>
                    <a:pt x="1246699" y="596978"/>
                  </a:lnTo>
                  <a:lnTo>
                    <a:pt x="1246249" y="596720"/>
                  </a:lnTo>
                  <a:lnTo>
                    <a:pt x="1245729" y="596736"/>
                  </a:lnTo>
                  <a:lnTo>
                    <a:pt x="1245274" y="597027"/>
                  </a:lnTo>
                  <a:lnTo>
                    <a:pt x="1245005" y="597563"/>
                  </a:lnTo>
                  <a:lnTo>
                    <a:pt x="1245049" y="598451"/>
                  </a:lnTo>
                  <a:lnTo>
                    <a:pt x="1245413" y="599363"/>
                  </a:lnTo>
                  <a:lnTo>
                    <a:pt x="1246102" y="600308"/>
                  </a:lnTo>
                  <a:lnTo>
                    <a:pt x="1247810" y="601571"/>
                  </a:lnTo>
                  <a:lnTo>
                    <a:pt x="1249642" y="602584"/>
                  </a:lnTo>
                  <a:lnTo>
                    <a:pt x="1250132" y="602967"/>
                  </a:lnTo>
                  <a:lnTo>
                    <a:pt x="1250453" y="603558"/>
                  </a:lnTo>
                  <a:lnTo>
                    <a:pt x="1250680" y="606181"/>
                  </a:lnTo>
                  <a:lnTo>
                    <a:pt x="1250823" y="606807"/>
                  </a:lnTo>
                  <a:lnTo>
                    <a:pt x="1251817" y="608771"/>
                  </a:lnTo>
                  <a:lnTo>
                    <a:pt x="1252025" y="609338"/>
                  </a:lnTo>
                  <a:lnTo>
                    <a:pt x="1252299" y="610608"/>
                  </a:lnTo>
                  <a:lnTo>
                    <a:pt x="1252528" y="612665"/>
                  </a:lnTo>
                  <a:lnTo>
                    <a:pt x="1252506" y="614125"/>
                  </a:lnTo>
                  <a:lnTo>
                    <a:pt x="1252327" y="615531"/>
                  </a:lnTo>
                  <a:lnTo>
                    <a:pt x="1252342" y="616270"/>
                  </a:lnTo>
                  <a:lnTo>
                    <a:pt x="1252578" y="617052"/>
                  </a:lnTo>
                  <a:lnTo>
                    <a:pt x="1253120" y="618162"/>
                  </a:lnTo>
                  <a:lnTo>
                    <a:pt x="1253368" y="619772"/>
                  </a:lnTo>
                  <a:lnTo>
                    <a:pt x="1253575" y="620321"/>
                  </a:lnTo>
                  <a:lnTo>
                    <a:pt x="1253954" y="620662"/>
                  </a:lnTo>
                  <a:lnTo>
                    <a:pt x="1254722" y="620540"/>
                  </a:lnTo>
                  <a:lnTo>
                    <a:pt x="1255906" y="620157"/>
                  </a:lnTo>
                  <a:lnTo>
                    <a:pt x="1256560" y="620105"/>
                  </a:lnTo>
                  <a:lnTo>
                    <a:pt x="1257141" y="620197"/>
                  </a:lnTo>
                  <a:lnTo>
                    <a:pt x="1257483" y="620407"/>
                  </a:lnTo>
                  <a:lnTo>
                    <a:pt x="1257249" y="620835"/>
                  </a:lnTo>
                  <a:lnTo>
                    <a:pt x="1256923" y="621215"/>
                  </a:lnTo>
                  <a:lnTo>
                    <a:pt x="1256787" y="621775"/>
                  </a:lnTo>
                  <a:lnTo>
                    <a:pt x="1256907" y="622294"/>
                  </a:lnTo>
                  <a:lnTo>
                    <a:pt x="1257208" y="622760"/>
                  </a:lnTo>
                  <a:lnTo>
                    <a:pt x="1257746" y="623233"/>
                  </a:lnTo>
                  <a:lnTo>
                    <a:pt x="1258480" y="623700"/>
                  </a:lnTo>
                  <a:lnTo>
                    <a:pt x="1260024" y="624290"/>
                  </a:lnTo>
                  <a:lnTo>
                    <a:pt x="1261388" y="624534"/>
                  </a:lnTo>
                  <a:lnTo>
                    <a:pt x="1264884" y="624476"/>
                  </a:lnTo>
                  <a:lnTo>
                    <a:pt x="1266451" y="625013"/>
                  </a:lnTo>
                  <a:lnTo>
                    <a:pt x="1266836" y="626027"/>
                  </a:lnTo>
                  <a:lnTo>
                    <a:pt x="1267070" y="627244"/>
                  </a:lnTo>
                  <a:lnTo>
                    <a:pt x="1267078" y="628972"/>
                  </a:lnTo>
                  <a:lnTo>
                    <a:pt x="1265117" y="637248"/>
                  </a:lnTo>
                  <a:lnTo>
                    <a:pt x="1264768" y="638123"/>
                  </a:lnTo>
                  <a:lnTo>
                    <a:pt x="1264046" y="639330"/>
                  </a:lnTo>
                  <a:lnTo>
                    <a:pt x="1263086" y="640602"/>
                  </a:lnTo>
                  <a:lnTo>
                    <a:pt x="1262649" y="640969"/>
                  </a:lnTo>
                  <a:lnTo>
                    <a:pt x="1258729" y="643332"/>
                  </a:lnTo>
                  <a:lnTo>
                    <a:pt x="1257908" y="644056"/>
                  </a:lnTo>
                  <a:lnTo>
                    <a:pt x="1257566" y="644538"/>
                  </a:lnTo>
                  <a:lnTo>
                    <a:pt x="1257411" y="645073"/>
                  </a:lnTo>
                  <a:lnTo>
                    <a:pt x="1257632" y="645736"/>
                  </a:lnTo>
                  <a:lnTo>
                    <a:pt x="1258535" y="646526"/>
                  </a:lnTo>
                  <a:lnTo>
                    <a:pt x="1258873" y="646974"/>
                  </a:lnTo>
                  <a:lnTo>
                    <a:pt x="1259080" y="647488"/>
                  </a:lnTo>
                  <a:lnTo>
                    <a:pt x="1259101" y="648036"/>
                  </a:lnTo>
                  <a:lnTo>
                    <a:pt x="1258902" y="648649"/>
                  </a:lnTo>
                  <a:lnTo>
                    <a:pt x="1258325" y="649183"/>
                  </a:lnTo>
                  <a:lnTo>
                    <a:pt x="1257766" y="649551"/>
                  </a:lnTo>
                  <a:lnTo>
                    <a:pt x="1256045" y="650229"/>
                  </a:lnTo>
                  <a:lnTo>
                    <a:pt x="1255554" y="650526"/>
                  </a:lnTo>
                  <a:lnTo>
                    <a:pt x="1255129" y="650894"/>
                  </a:lnTo>
                  <a:lnTo>
                    <a:pt x="1254814" y="651346"/>
                  </a:lnTo>
                  <a:lnTo>
                    <a:pt x="1254675" y="651935"/>
                  </a:lnTo>
                  <a:lnTo>
                    <a:pt x="1254881" y="652734"/>
                  </a:lnTo>
                  <a:lnTo>
                    <a:pt x="1255755" y="654359"/>
                  </a:lnTo>
                  <a:lnTo>
                    <a:pt x="1256102" y="655540"/>
                  </a:lnTo>
                  <a:lnTo>
                    <a:pt x="1256219" y="657012"/>
                  </a:lnTo>
                  <a:lnTo>
                    <a:pt x="1255631" y="661659"/>
                  </a:lnTo>
                  <a:lnTo>
                    <a:pt x="1255634" y="663149"/>
                  </a:lnTo>
                  <a:lnTo>
                    <a:pt x="1255450" y="665246"/>
                  </a:lnTo>
                  <a:lnTo>
                    <a:pt x="1255564" y="665860"/>
                  </a:lnTo>
                  <a:lnTo>
                    <a:pt x="1256589" y="667944"/>
                  </a:lnTo>
                  <a:lnTo>
                    <a:pt x="1256703" y="668552"/>
                  </a:lnTo>
                  <a:lnTo>
                    <a:pt x="1256735" y="669214"/>
                  </a:lnTo>
                  <a:lnTo>
                    <a:pt x="1256625" y="669863"/>
                  </a:lnTo>
                  <a:lnTo>
                    <a:pt x="1256136" y="671316"/>
                  </a:lnTo>
                  <a:lnTo>
                    <a:pt x="1253280" y="677807"/>
                  </a:lnTo>
                  <a:lnTo>
                    <a:pt x="1251575" y="680906"/>
                  </a:lnTo>
                  <a:lnTo>
                    <a:pt x="1249860" y="683183"/>
                  </a:lnTo>
                  <a:lnTo>
                    <a:pt x="1248333" y="684823"/>
                  </a:lnTo>
                  <a:lnTo>
                    <a:pt x="1247019" y="686702"/>
                  </a:lnTo>
                  <a:lnTo>
                    <a:pt x="1246703" y="687380"/>
                  </a:lnTo>
                  <a:lnTo>
                    <a:pt x="1246437" y="688237"/>
                  </a:lnTo>
                  <a:lnTo>
                    <a:pt x="1246098" y="691687"/>
                  </a:lnTo>
                  <a:lnTo>
                    <a:pt x="1245835" y="692455"/>
                  </a:lnTo>
                  <a:lnTo>
                    <a:pt x="1245432" y="693252"/>
                  </a:lnTo>
                  <a:lnTo>
                    <a:pt x="1244617" y="694376"/>
                  </a:lnTo>
                  <a:lnTo>
                    <a:pt x="1243082" y="695837"/>
                  </a:lnTo>
                  <a:lnTo>
                    <a:pt x="1242200" y="697366"/>
                  </a:lnTo>
                  <a:lnTo>
                    <a:pt x="1241868" y="697830"/>
                  </a:lnTo>
                  <a:lnTo>
                    <a:pt x="1241498" y="698252"/>
                  </a:lnTo>
                  <a:lnTo>
                    <a:pt x="1240215" y="700065"/>
                  </a:lnTo>
                  <a:lnTo>
                    <a:pt x="1239849" y="700458"/>
                  </a:lnTo>
                  <a:lnTo>
                    <a:pt x="1239759" y="700529"/>
                  </a:lnTo>
                  <a:lnTo>
                    <a:pt x="1238227" y="701281"/>
                  </a:lnTo>
                  <a:lnTo>
                    <a:pt x="1237797" y="701631"/>
                  </a:lnTo>
                  <a:lnTo>
                    <a:pt x="1237404" y="702023"/>
                  </a:lnTo>
                  <a:lnTo>
                    <a:pt x="1235734" y="704355"/>
                  </a:lnTo>
                  <a:lnTo>
                    <a:pt x="1235408" y="705212"/>
                  </a:lnTo>
                  <a:lnTo>
                    <a:pt x="1234176" y="712360"/>
                  </a:lnTo>
                  <a:lnTo>
                    <a:pt x="1231895" y="719250"/>
                  </a:lnTo>
                  <a:lnTo>
                    <a:pt x="1231511" y="720083"/>
                  </a:lnTo>
                  <a:lnTo>
                    <a:pt x="1231133" y="720743"/>
                  </a:lnTo>
                  <a:lnTo>
                    <a:pt x="1230775" y="721172"/>
                  </a:lnTo>
                  <a:lnTo>
                    <a:pt x="1229977" y="721938"/>
                  </a:lnTo>
                  <a:lnTo>
                    <a:pt x="1228216" y="723346"/>
                  </a:lnTo>
                  <a:lnTo>
                    <a:pt x="1227720" y="723642"/>
                  </a:lnTo>
                  <a:lnTo>
                    <a:pt x="1227118" y="723790"/>
                  </a:lnTo>
                  <a:lnTo>
                    <a:pt x="1225791" y="723995"/>
                  </a:lnTo>
                  <a:lnTo>
                    <a:pt x="1224076" y="724617"/>
                  </a:lnTo>
                  <a:lnTo>
                    <a:pt x="1223563" y="724877"/>
                  </a:lnTo>
                  <a:lnTo>
                    <a:pt x="1223217" y="725359"/>
                  </a:lnTo>
                  <a:lnTo>
                    <a:pt x="1223042" y="726003"/>
                  </a:lnTo>
                  <a:lnTo>
                    <a:pt x="1223256" y="727082"/>
                  </a:lnTo>
                  <a:lnTo>
                    <a:pt x="1223978" y="729044"/>
                  </a:lnTo>
                  <a:lnTo>
                    <a:pt x="1224133" y="729665"/>
                  </a:lnTo>
                  <a:lnTo>
                    <a:pt x="1224227" y="730398"/>
                  </a:lnTo>
                  <a:lnTo>
                    <a:pt x="1224150" y="736757"/>
                  </a:lnTo>
                  <a:lnTo>
                    <a:pt x="1224243" y="737705"/>
                  </a:lnTo>
                  <a:lnTo>
                    <a:pt x="1224644" y="739595"/>
                  </a:lnTo>
                  <a:lnTo>
                    <a:pt x="1225451" y="741909"/>
                  </a:lnTo>
                  <a:lnTo>
                    <a:pt x="1225575" y="742893"/>
                  </a:lnTo>
                  <a:lnTo>
                    <a:pt x="1225604" y="744264"/>
                  </a:lnTo>
                  <a:lnTo>
                    <a:pt x="1224941" y="748947"/>
                  </a:lnTo>
                  <a:lnTo>
                    <a:pt x="1223468" y="752925"/>
                  </a:lnTo>
                  <a:lnTo>
                    <a:pt x="1223318" y="753836"/>
                  </a:lnTo>
                  <a:lnTo>
                    <a:pt x="1223343" y="755433"/>
                  </a:lnTo>
                  <a:lnTo>
                    <a:pt x="1223477" y="756369"/>
                  </a:lnTo>
                  <a:lnTo>
                    <a:pt x="1223964" y="758093"/>
                  </a:lnTo>
                  <a:lnTo>
                    <a:pt x="1224015" y="758546"/>
                  </a:lnTo>
                  <a:lnTo>
                    <a:pt x="1223875" y="761341"/>
                  </a:lnTo>
                  <a:lnTo>
                    <a:pt x="1223946" y="762777"/>
                  </a:lnTo>
                  <a:lnTo>
                    <a:pt x="1224127" y="763380"/>
                  </a:lnTo>
                  <a:lnTo>
                    <a:pt x="1224365" y="763911"/>
                  </a:lnTo>
                  <a:lnTo>
                    <a:pt x="1225342" y="765278"/>
                  </a:lnTo>
                  <a:lnTo>
                    <a:pt x="1225529" y="765922"/>
                  </a:lnTo>
                  <a:lnTo>
                    <a:pt x="1225538" y="766745"/>
                  </a:lnTo>
                  <a:lnTo>
                    <a:pt x="1225420" y="767805"/>
                  </a:lnTo>
                  <a:lnTo>
                    <a:pt x="1225215" y="768556"/>
                  </a:lnTo>
                  <a:lnTo>
                    <a:pt x="1224951" y="769163"/>
                  </a:lnTo>
                  <a:lnTo>
                    <a:pt x="1224629" y="769627"/>
                  </a:lnTo>
                  <a:lnTo>
                    <a:pt x="1224246" y="770038"/>
                  </a:lnTo>
                  <a:lnTo>
                    <a:pt x="1222906" y="770839"/>
                  </a:lnTo>
                  <a:lnTo>
                    <a:pt x="1219442" y="771825"/>
                  </a:lnTo>
                  <a:lnTo>
                    <a:pt x="1217893" y="771464"/>
                  </a:lnTo>
                  <a:lnTo>
                    <a:pt x="1217278" y="771391"/>
                  </a:lnTo>
                  <a:lnTo>
                    <a:pt x="1216809" y="771641"/>
                  </a:lnTo>
                  <a:lnTo>
                    <a:pt x="1216560" y="772111"/>
                  </a:lnTo>
                  <a:lnTo>
                    <a:pt x="1216619" y="772910"/>
                  </a:lnTo>
                  <a:lnTo>
                    <a:pt x="1216762" y="773458"/>
                  </a:lnTo>
                  <a:lnTo>
                    <a:pt x="1217187" y="774484"/>
                  </a:lnTo>
                  <a:lnTo>
                    <a:pt x="1217348" y="775051"/>
                  </a:lnTo>
                  <a:lnTo>
                    <a:pt x="1217149" y="775998"/>
                  </a:lnTo>
                  <a:lnTo>
                    <a:pt x="1216640" y="777332"/>
                  </a:lnTo>
                  <a:lnTo>
                    <a:pt x="1212642" y="785274"/>
                  </a:lnTo>
                  <a:lnTo>
                    <a:pt x="1211117" y="791117"/>
                  </a:lnTo>
                  <a:lnTo>
                    <a:pt x="1211052" y="791850"/>
                  </a:lnTo>
                  <a:lnTo>
                    <a:pt x="1211074" y="792625"/>
                  </a:lnTo>
                  <a:lnTo>
                    <a:pt x="1211304" y="794318"/>
                  </a:lnTo>
                  <a:lnTo>
                    <a:pt x="1211108" y="795426"/>
                  </a:lnTo>
                  <a:lnTo>
                    <a:pt x="1210684" y="796772"/>
                  </a:lnTo>
                  <a:lnTo>
                    <a:pt x="1209663" y="799148"/>
                  </a:lnTo>
                  <a:lnTo>
                    <a:pt x="1208974" y="801537"/>
                  </a:lnTo>
                  <a:lnTo>
                    <a:pt x="1208869" y="802252"/>
                  </a:lnTo>
                  <a:lnTo>
                    <a:pt x="1208351" y="804140"/>
                  </a:lnTo>
                  <a:lnTo>
                    <a:pt x="1208318" y="804772"/>
                  </a:lnTo>
                  <a:lnTo>
                    <a:pt x="1208462" y="805344"/>
                  </a:lnTo>
                  <a:lnTo>
                    <a:pt x="1208930" y="806406"/>
                  </a:lnTo>
                  <a:lnTo>
                    <a:pt x="1209489" y="808159"/>
                  </a:lnTo>
                  <a:lnTo>
                    <a:pt x="1209760" y="809423"/>
                  </a:lnTo>
                  <a:lnTo>
                    <a:pt x="1209959" y="809996"/>
                  </a:lnTo>
                  <a:lnTo>
                    <a:pt x="1211332" y="814218"/>
                  </a:lnTo>
                  <a:lnTo>
                    <a:pt x="1211553" y="816019"/>
                  </a:lnTo>
                  <a:lnTo>
                    <a:pt x="1211429" y="817878"/>
                  </a:lnTo>
                  <a:lnTo>
                    <a:pt x="1210822" y="819456"/>
                  </a:lnTo>
                  <a:lnTo>
                    <a:pt x="1210012" y="820801"/>
                  </a:lnTo>
                  <a:lnTo>
                    <a:pt x="1209511" y="822064"/>
                  </a:lnTo>
                  <a:lnTo>
                    <a:pt x="1209822" y="823387"/>
                  </a:lnTo>
                  <a:lnTo>
                    <a:pt x="1209423" y="823899"/>
                  </a:lnTo>
                  <a:lnTo>
                    <a:pt x="1209246" y="824221"/>
                  </a:lnTo>
                  <a:lnTo>
                    <a:pt x="1208689" y="825954"/>
                  </a:lnTo>
                  <a:lnTo>
                    <a:pt x="1207725" y="828145"/>
                  </a:lnTo>
                  <a:lnTo>
                    <a:pt x="1207527" y="829253"/>
                  </a:lnTo>
                  <a:lnTo>
                    <a:pt x="1206930" y="830534"/>
                  </a:lnTo>
                  <a:lnTo>
                    <a:pt x="1204302" y="832692"/>
                  </a:lnTo>
                  <a:lnTo>
                    <a:pt x="1203709" y="833972"/>
                  </a:lnTo>
                  <a:lnTo>
                    <a:pt x="1203317" y="836898"/>
                  </a:lnTo>
                  <a:lnTo>
                    <a:pt x="1201396" y="841305"/>
                  </a:lnTo>
                  <a:lnTo>
                    <a:pt x="1200645" y="843843"/>
                  </a:lnTo>
                  <a:lnTo>
                    <a:pt x="1200769" y="848730"/>
                  </a:lnTo>
                  <a:lnTo>
                    <a:pt x="1200356" y="850839"/>
                  </a:lnTo>
                  <a:lnTo>
                    <a:pt x="1198693" y="851719"/>
                  </a:lnTo>
                  <a:lnTo>
                    <a:pt x="1197662" y="852897"/>
                  </a:lnTo>
                  <a:lnTo>
                    <a:pt x="1196810" y="860447"/>
                  </a:lnTo>
                  <a:lnTo>
                    <a:pt x="1196028" y="861143"/>
                  </a:lnTo>
                  <a:lnTo>
                    <a:pt x="1193610" y="862385"/>
                  </a:lnTo>
                  <a:lnTo>
                    <a:pt x="1192587" y="863230"/>
                  </a:lnTo>
                  <a:lnTo>
                    <a:pt x="1192191" y="864219"/>
                  </a:lnTo>
                  <a:lnTo>
                    <a:pt x="1191459" y="867013"/>
                  </a:lnTo>
                  <a:lnTo>
                    <a:pt x="1191023" y="867596"/>
                  </a:lnTo>
                  <a:lnTo>
                    <a:pt x="1191055" y="868043"/>
                  </a:lnTo>
                  <a:lnTo>
                    <a:pt x="1190172" y="869056"/>
                  </a:lnTo>
                  <a:lnTo>
                    <a:pt x="1188359" y="870674"/>
                  </a:lnTo>
                  <a:lnTo>
                    <a:pt x="1184552" y="872315"/>
                  </a:lnTo>
                  <a:lnTo>
                    <a:pt x="1181309" y="874314"/>
                  </a:lnTo>
                  <a:lnTo>
                    <a:pt x="1179524" y="875129"/>
                  </a:lnTo>
                  <a:lnTo>
                    <a:pt x="1177324" y="875455"/>
                  </a:lnTo>
                  <a:lnTo>
                    <a:pt x="1174818" y="874554"/>
                  </a:lnTo>
                  <a:lnTo>
                    <a:pt x="1174103" y="872437"/>
                  </a:lnTo>
                  <a:lnTo>
                    <a:pt x="1173747" y="870047"/>
                  </a:lnTo>
                  <a:lnTo>
                    <a:pt x="1172317" y="868294"/>
                  </a:lnTo>
                  <a:lnTo>
                    <a:pt x="1168887" y="871201"/>
                  </a:lnTo>
                  <a:lnTo>
                    <a:pt x="1167016" y="872017"/>
                  </a:lnTo>
                  <a:lnTo>
                    <a:pt x="1164292" y="872302"/>
                  </a:lnTo>
                  <a:lnTo>
                    <a:pt x="1162058" y="872820"/>
                  </a:lnTo>
                  <a:lnTo>
                    <a:pt x="1160354" y="874119"/>
                  </a:lnTo>
                  <a:lnTo>
                    <a:pt x="1157447" y="877420"/>
                  </a:lnTo>
                  <a:lnTo>
                    <a:pt x="1155148" y="878923"/>
                  </a:lnTo>
                  <a:lnTo>
                    <a:pt x="1150734" y="880586"/>
                  </a:lnTo>
                  <a:lnTo>
                    <a:pt x="1148669" y="882607"/>
                  </a:lnTo>
                  <a:lnTo>
                    <a:pt x="1143830" y="889511"/>
                  </a:lnTo>
                  <a:lnTo>
                    <a:pt x="1142177" y="890489"/>
                  </a:lnTo>
                  <a:lnTo>
                    <a:pt x="1140285" y="891069"/>
                  </a:lnTo>
                  <a:lnTo>
                    <a:pt x="1138361" y="892441"/>
                  </a:lnTo>
                  <a:lnTo>
                    <a:pt x="1136720" y="894033"/>
                  </a:lnTo>
                  <a:lnTo>
                    <a:pt x="1135686" y="895286"/>
                  </a:lnTo>
                  <a:lnTo>
                    <a:pt x="1134751" y="897545"/>
                  </a:lnTo>
                  <a:lnTo>
                    <a:pt x="1135028" y="899392"/>
                  </a:lnTo>
                  <a:lnTo>
                    <a:pt x="1135640" y="901347"/>
                  </a:lnTo>
                  <a:lnTo>
                    <a:pt x="1135694" y="903879"/>
                  </a:lnTo>
                  <a:lnTo>
                    <a:pt x="1135134" y="904702"/>
                  </a:lnTo>
                  <a:lnTo>
                    <a:pt x="1133157" y="905866"/>
                  </a:lnTo>
                  <a:lnTo>
                    <a:pt x="1132727" y="906635"/>
                  </a:lnTo>
                  <a:lnTo>
                    <a:pt x="1132599" y="907595"/>
                  </a:lnTo>
                  <a:lnTo>
                    <a:pt x="1132031" y="909264"/>
                  </a:lnTo>
                  <a:lnTo>
                    <a:pt x="1131903" y="910575"/>
                  </a:lnTo>
                  <a:lnTo>
                    <a:pt x="1132063" y="911845"/>
                  </a:lnTo>
                  <a:lnTo>
                    <a:pt x="1132695" y="914293"/>
                  </a:lnTo>
                  <a:lnTo>
                    <a:pt x="1132736" y="915760"/>
                  </a:lnTo>
                  <a:lnTo>
                    <a:pt x="1132341" y="917053"/>
                  </a:lnTo>
                  <a:lnTo>
                    <a:pt x="1130849" y="919319"/>
                  </a:lnTo>
                  <a:lnTo>
                    <a:pt x="1130325" y="920488"/>
                  </a:lnTo>
                  <a:lnTo>
                    <a:pt x="1129464" y="925924"/>
                  </a:lnTo>
                  <a:lnTo>
                    <a:pt x="1128757" y="928058"/>
                  </a:lnTo>
                  <a:lnTo>
                    <a:pt x="1126990" y="930408"/>
                  </a:lnTo>
                  <a:lnTo>
                    <a:pt x="1124656" y="934488"/>
                  </a:lnTo>
                  <a:lnTo>
                    <a:pt x="1123061" y="935467"/>
                  </a:lnTo>
                  <a:lnTo>
                    <a:pt x="1120546" y="933957"/>
                  </a:lnTo>
                  <a:lnTo>
                    <a:pt x="1119722" y="935537"/>
                  </a:lnTo>
                  <a:lnTo>
                    <a:pt x="1120905" y="937914"/>
                  </a:lnTo>
                  <a:lnTo>
                    <a:pt x="1121728" y="940845"/>
                  </a:lnTo>
                  <a:lnTo>
                    <a:pt x="1121847" y="943788"/>
                  </a:lnTo>
                  <a:lnTo>
                    <a:pt x="1120909" y="946197"/>
                  </a:lnTo>
                  <a:lnTo>
                    <a:pt x="1119409" y="948536"/>
                  </a:lnTo>
                  <a:lnTo>
                    <a:pt x="1116031" y="956085"/>
                  </a:lnTo>
                  <a:lnTo>
                    <a:pt x="1112041" y="961093"/>
                  </a:lnTo>
                  <a:lnTo>
                    <a:pt x="1111033" y="964789"/>
                  </a:lnTo>
                  <a:lnTo>
                    <a:pt x="1109803" y="966204"/>
                  </a:lnTo>
                  <a:lnTo>
                    <a:pt x="1108078" y="966994"/>
                  </a:lnTo>
                  <a:lnTo>
                    <a:pt x="1106132" y="967123"/>
                  </a:lnTo>
                  <a:lnTo>
                    <a:pt x="1105047" y="966786"/>
                  </a:lnTo>
                  <a:lnTo>
                    <a:pt x="1103379" y="965770"/>
                  </a:lnTo>
                  <a:lnTo>
                    <a:pt x="1101927" y="965559"/>
                  </a:lnTo>
                  <a:lnTo>
                    <a:pt x="1100477" y="965759"/>
                  </a:lnTo>
                  <a:lnTo>
                    <a:pt x="1100185" y="966308"/>
                  </a:lnTo>
                  <a:lnTo>
                    <a:pt x="1100199" y="967172"/>
                  </a:lnTo>
                  <a:lnTo>
                    <a:pt x="1099660" y="968323"/>
                  </a:lnTo>
                  <a:lnTo>
                    <a:pt x="1095830" y="972098"/>
                  </a:lnTo>
                  <a:lnTo>
                    <a:pt x="1093490" y="973577"/>
                  </a:lnTo>
                  <a:lnTo>
                    <a:pt x="1090929" y="974322"/>
                  </a:lnTo>
                  <a:lnTo>
                    <a:pt x="1079218" y="975018"/>
                  </a:lnTo>
                  <a:lnTo>
                    <a:pt x="1073925" y="976090"/>
                  </a:lnTo>
                  <a:lnTo>
                    <a:pt x="1071243" y="977142"/>
                  </a:lnTo>
                  <a:lnTo>
                    <a:pt x="1070071" y="977902"/>
                  </a:lnTo>
                  <a:lnTo>
                    <a:pt x="1069085" y="978836"/>
                  </a:lnTo>
                  <a:lnTo>
                    <a:pt x="1068638" y="979612"/>
                  </a:lnTo>
                  <a:lnTo>
                    <a:pt x="1067829" y="981659"/>
                  </a:lnTo>
                  <a:lnTo>
                    <a:pt x="1062823" y="987279"/>
                  </a:lnTo>
                  <a:lnTo>
                    <a:pt x="1060438" y="993254"/>
                  </a:lnTo>
                  <a:lnTo>
                    <a:pt x="1059818" y="994180"/>
                  </a:lnTo>
                  <a:lnTo>
                    <a:pt x="1058923" y="994559"/>
                  </a:lnTo>
                  <a:lnTo>
                    <a:pt x="1057869" y="994563"/>
                  </a:lnTo>
                  <a:lnTo>
                    <a:pt x="1056747" y="994693"/>
                  </a:lnTo>
                  <a:lnTo>
                    <a:pt x="1053780" y="996701"/>
                  </a:lnTo>
                  <a:lnTo>
                    <a:pt x="1049177" y="998443"/>
                  </a:lnTo>
                  <a:lnTo>
                    <a:pt x="1047666" y="999808"/>
                  </a:lnTo>
                  <a:lnTo>
                    <a:pt x="1047165" y="1001676"/>
                  </a:lnTo>
                  <a:lnTo>
                    <a:pt x="1045635" y="1002630"/>
                  </a:lnTo>
                  <a:lnTo>
                    <a:pt x="1039801" y="1005053"/>
                  </a:lnTo>
                  <a:lnTo>
                    <a:pt x="1038688" y="1005755"/>
                  </a:lnTo>
                  <a:lnTo>
                    <a:pt x="1037899" y="1006498"/>
                  </a:lnTo>
                  <a:lnTo>
                    <a:pt x="1037396" y="1007400"/>
                  </a:lnTo>
                  <a:lnTo>
                    <a:pt x="1037176" y="1008504"/>
                  </a:lnTo>
                  <a:lnTo>
                    <a:pt x="1037709" y="1013573"/>
                  </a:lnTo>
                  <a:lnTo>
                    <a:pt x="1037716" y="1014389"/>
                  </a:lnTo>
                  <a:lnTo>
                    <a:pt x="1037562" y="1015111"/>
                  </a:lnTo>
                  <a:lnTo>
                    <a:pt x="1037188" y="1015876"/>
                  </a:lnTo>
                  <a:lnTo>
                    <a:pt x="1036354" y="1016773"/>
                  </a:lnTo>
                  <a:lnTo>
                    <a:pt x="1035307" y="1017381"/>
                  </a:lnTo>
                  <a:lnTo>
                    <a:pt x="1033980" y="1017893"/>
                  </a:lnTo>
                  <a:lnTo>
                    <a:pt x="1028058" y="1019551"/>
                  </a:lnTo>
                  <a:lnTo>
                    <a:pt x="1025538" y="1020774"/>
                  </a:lnTo>
                  <a:lnTo>
                    <a:pt x="1023458" y="1022084"/>
                  </a:lnTo>
                  <a:lnTo>
                    <a:pt x="1022811" y="1022630"/>
                  </a:lnTo>
                  <a:lnTo>
                    <a:pt x="1022225" y="1023717"/>
                  </a:lnTo>
                  <a:lnTo>
                    <a:pt x="1021839" y="1025221"/>
                  </a:lnTo>
                  <a:lnTo>
                    <a:pt x="1021482" y="1028215"/>
                  </a:lnTo>
                  <a:lnTo>
                    <a:pt x="1021417" y="1030789"/>
                  </a:lnTo>
                  <a:lnTo>
                    <a:pt x="1021534" y="1031611"/>
                  </a:lnTo>
                  <a:lnTo>
                    <a:pt x="1022118" y="1033187"/>
                  </a:lnTo>
                  <a:lnTo>
                    <a:pt x="1022597" y="1033942"/>
                  </a:lnTo>
                  <a:lnTo>
                    <a:pt x="1023069" y="1034523"/>
                  </a:lnTo>
                  <a:lnTo>
                    <a:pt x="1023667" y="1035056"/>
                  </a:lnTo>
                  <a:lnTo>
                    <a:pt x="1024511" y="1035600"/>
                  </a:lnTo>
                  <a:lnTo>
                    <a:pt x="1026535" y="1036596"/>
                  </a:lnTo>
                  <a:lnTo>
                    <a:pt x="1026908" y="1036910"/>
                  </a:lnTo>
                  <a:lnTo>
                    <a:pt x="1027155" y="1037177"/>
                  </a:lnTo>
                  <a:lnTo>
                    <a:pt x="1028873" y="1038139"/>
                  </a:lnTo>
                  <a:lnTo>
                    <a:pt x="1027889" y="1042512"/>
                  </a:lnTo>
                  <a:lnTo>
                    <a:pt x="1027507" y="1047687"/>
                  </a:lnTo>
                  <a:lnTo>
                    <a:pt x="1027074" y="1050007"/>
                  </a:lnTo>
                  <a:lnTo>
                    <a:pt x="1025954" y="1051568"/>
                  </a:lnTo>
                  <a:lnTo>
                    <a:pt x="1022941" y="1053617"/>
                  </a:lnTo>
                  <a:lnTo>
                    <a:pt x="1021178" y="1055128"/>
                  </a:lnTo>
                  <a:lnTo>
                    <a:pt x="1020024" y="1056958"/>
                  </a:lnTo>
                  <a:lnTo>
                    <a:pt x="1019398" y="1059208"/>
                  </a:lnTo>
                  <a:lnTo>
                    <a:pt x="1019217" y="1061974"/>
                  </a:lnTo>
                  <a:lnTo>
                    <a:pt x="1018342" y="1064088"/>
                  </a:lnTo>
                  <a:lnTo>
                    <a:pt x="1016243" y="1066383"/>
                  </a:lnTo>
                  <a:lnTo>
                    <a:pt x="1011726" y="1070282"/>
                  </a:lnTo>
                  <a:lnTo>
                    <a:pt x="1007684" y="1075080"/>
                  </a:lnTo>
                  <a:lnTo>
                    <a:pt x="1005536" y="1076130"/>
                  </a:lnTo>
                  <a:lnTo>
                    <a:pt x="1003705" y="1077625"/>
                  </a:lnTo>
                  <a:lnTo>
                    <a:pt x="1002727" y="1078215"/>
                  </a:lnTo>
                  <a:lnTo>
                    <a:pt x="998076" y="1079889"/>
                  </a:lnTo>
                  <a:lnTo>
                    <a:pt x="990708" y="1083675"/>
                  </a:lnTo>
                  <a:lnTo>
                    <a:pt x="987672" y="1085954"/>
                  </a:lnTo>
                  <a:lnTo>
                    <a:pt x="984577" y="1089354"/>
                  </a:lnTo>
                  <a:lnTo>
                    <a:pt x="985214" y="1091310"/>
                  </a:lnTo>
                  <a:lnTo>
                    <a:pt x="983720" y="1098781"/>
                  </a:lnTo>
                  <a:lnTo>
                    <a:pt x="982654" y="1101339"/>
                  </a:lnTo>
                  <a:lnTo>
                    <a:pt x="982418" y="1102467"/>
                  </a:lnTo>
                  <a:lnTo>
                    <a:pt x="982561" y="1103640"/>
                  </a:lnTo>
                  <a:lnTo>
                    <a:pt x="983134" y="1105853"/>
                  </a:lnTo>
                  <a:lnTo>
                    <a:pt x="983207" y="1106829"/>
                  </a:lnTo>
                  <a:lnTo>
                    <a:pt x="982716" y="1108942"/>
                  </a:lnTo>
                  <a:lnTo>
                    <a:pt x="981731" y="1111279"/>
                  </a:lnTo>
                  <a:lnTo>
                    <a:pt x="980461" y="1113165"/>
                  </a:lnTo>
                  <a:lnTo>
                    <a:pt x="979120" y="1113944"/>
                  </a:lnTo>
                  <a:lnTo>
                    <a:pt x="978256" y="1114897"/>
                  </a:lnTo>
                  <a:lnTo>
                    <a:pt x="974284" y="1121136"/>
                  </a:lnTo>
                  <a:lnTo>
                    <a:pt x="972462" y="1122973"/>
                  </a:lnTo>
                  <a:lnTo>
                    <a:pt x="972048" y="1123519"/>
                  </a:lnTo>
                  <a:lnTo>
                    <a:pt x="971353" y="1126241"/>
                  </a:lnTo>
                  <a:lnTo>
                    <a:pt x="970324" y="1128120"/>
                  </a:lnTo>
                  <a:lnTo>
                    <a:pt x="969545" y="1130587"/>
                  </a:lnTo>
                  <a:lnTo>
                    <a:pt x="968698" y="1131845"/>
                  </a:lnTo>
                  <a:lnTo>
                    <a:pt x="965978" y="1134255"/>
                  </a:lnTo>
                  <a:lnTo>
                    <a:pt x="965242" y="1135376"/>
                  </a:lnTo>
                  <a:lnTo>
                    <a:pt x="964698" y="1137263"/>
                  </a:lnTo>
                  <a:lnTo>
                    <a:pt x="965307" y="1142930"/>
                  </a:lnTo>
                  <a:lnTo>
                    <a:pt x="965582" y="1144072"/>
                  </a:lnTo>
                  <a:lnTo>
                    <a:pt x="966062" y="1145302"/>
                  </a:lnTo>
                  <a:lnTo>
                    <a:pt x="966278" y="1146534"/>
                  </a:lnTo>
                  <a:lnTo>
                    <a:pt x="965758" y="1147646"/>
                  </a:lnTo>
                  <a:lnTo>
                    <a:pt x="965095" y="1148557"/>
                  </a:lnTo>
                  <a:lnTo>
                    <a:pt x="964596" y="1149705"/>
                  </a:lnTo>
                  <a:lnTo>
                    <a:pt x="963950" y="1151921"/>
                  </a:lnTo>
                  <a:lnTo>
                    <a:pt x="962933" y="1156654"/>
                  </a:lnTo>
                  <a:lnTo>
                    <a:pt x="962636" y="1161214"/>
                  </a:lnTo>
                  <a:lnTo>
                    <a:pt x="962866" y="1162523"/>
                  </a:lnTo>
                  <a:lnTo>
                    <a:pt x="961723" y="1164094"/>
                  </a:lnTo>
                  <a:lnTo>
                    <a:pt x="960575" y="1169722"/>
                  </a:lnTo>
                  <a:lnTo>
                    <a:pt x="960445" y="1173077"/>
                  </a:lnTo>
                  <a:lnTo>
                    <a:pt x="960857" y="1176464"/>
                  </a:lnTo>
                  <a:lnTo>
                    <a:pt x="962028" y="1179952"/>
                  </a:lnTo>
                  <a:lnTo>
                    <a:pt x="967948" y="1190354"/>
                  </a:lnTo>
                  <a:lnTo>
                    <a:pt x="971206" y="1194470"/>
                  </a:lnTo>
                  <a:lnTo>
                    <a:pt x="971726" y="1195514"/>
                  </a:lnTo>
                  <a:lnTo>
                    <a:pt x="972202" y="1196732"/>
                  </a:lnTo>
                  <a:lnTo>
                    <a:pt x="973026" y="1200199"/>
                  </a:lnTo>
                  <a:lnTo>
                    <a:pt x="975678" y="1208007"/>
                  </a:lnTo>
                  <a:lnTo>
                    <a:pt x="980042" y="1217071"/>
                  </a:lnTo>
                  <a:lnTo>
                    <a:pt x="981843" y="1221824"/>
                  </a:lnTo>
                  <a:lnTo>
                    <a:pt x="980538" y="1222441"/>
                  </a:lnTo>
                  <a:lnTo>
                    <a:pt x="971674" y="1223629"/>
                  </a:lnTo>
                  <a:lnTo>
                    <a:pt x="967244" y="1222764"/>
                  </a:lnTo>
                  <a:lnTo>
                    <a:pt x="964553" y="1221767"/>
                  </a:lnTo>
                  <a:lnTo>
                    <a:pt x="956184" y="1219977"/>
                  </a:lnTo>
                  <a:lnTo>
                    <a:pt x="953982" y="1219835"/>
                  </a:lnTo>
                  <a:lnTo>
                    <a:pt x="943639" y="1220467"/>
                  </a:lnTo>
                  <a:lnTo>
                    <a:pt x="941440" y="1220219"/>
                  </a:lnTo>
                  <a:lnTo>
                    <a:pt x="940169" y="1221344"/>
                  </a:lnTo>
                  <a:lnTo>
                    <a:pt x="936979" y="1221838"/>
                  </a:lnTo>
                  <a:lnTo>
                    <a:pt x="933584" y="1221661"/>
                  </a:lnTo>
                  <a:lnTo>
                    <a:pt x="924220" y="1219624"/>
                  </a:lnTo>
                  <a:lnTo>
                    <a:pt x="921378" y="1219604"/>
                  </a:lnTo>
                  <a:lnTo>
                    <a:pt x="907848" y="1221487"/>
                  </a:lnTo>
                  <a:lnTo>
                    <a:pt x="903518" y="1220728"/>
                  </a:lnTo>
                  <a:lnTo>
                    <a:pt x="892303" y="1214659"/>
                  </a:lnTo>
                  <a:lnTo>
                    <a:pt x="884312" y="1212532"/>
                  </a:lnTo>
                  <a:lnTo>
                    <a:pt x="880457" y="1213172"/>
                  </a:lnTo>
                  <a:lnTo>
                    <a:pt x="879468" y="1211712"/>
                  </a:lnTo>
                  <a:lnTo>
                    <a:pt x="879203" y="1210684"/>
                  </a:lnTo>
                  <a:lnTo>
                    <a:pt x="879092" y="1209601"/>
                  </a:lnTo>
                  <a:lnTo>
                    <a:pt x="879325" y="1208537"/>
                  </a:lnTo>
                  <a:lnTo>
                    <a:pt x="880221" y="1206305"/>
                  </a:lnTo>
                  <a:lnTo>
                    <a:pt x="881510" y="1204145"/>
                  </a:lnTo>
                  <a:lnTo>
                    <a:pt x="885201" y="1200092"/>
                  </a:lnTo>
                  <a:lnTo>
                    <a:pt x="885832" y="1199049"/>
                  </a:lnTo>
                  <a:lnTo>
                    <a:pt x="887088" y="1195787"/>
                  </a:lnTo>
                  <a:lnTo>
                    <a:pt x="889517" y="1192530"/>
                  </a:lnTo>
                  <a:lnTo>
                    <a:pt x="890054" y="1191380"/>
                  </a:lnTo>
                  <a:lnTo>
                    <a:pt x="890852" y="1187927"/>
                  </a:lnTo>
                  <a:lnTo>
                    <a:pt x="891298" y="1186760"/>
                  </a:lnTo>
                  <a:lnTo>
                    <a:pt x="892099" y="1185720"/>
                  </a:lnTo>
                  <a:lnTo>
                    <a:pt x="893080" y="1184870"/>
                  </a:lnTo>
                  <a:lnTo>
                    <a:pt x="894181" y="1184268"/>
                  </a:lnTo>
                  <a:lnTo>
                    <a:pt x="898446" y="1182815"/>
                  </a:lnTo>
                  <a:lnTo>
                    <a:pt x="902907" y="1181755"/>
                  </a:lnTo>
                  <a:lnTo>
                    <a:pt x="903844" y="1181238"/>
                  </a:lnTo>
                  <a:lnTo>
                    <a:pt x="904567" y="1180397"/>
                  </a:lnTo>
                  <a:lnTo>
                    <a:pt x="904888" y="1179410"/>
                  </a:lnTo>
                  <a:lnTo>
                    <a:pt x="906798" y="1167681"/>
                  </a:lnTo>
                  <a:lnTo>
                    <a:pt x="907977" y="1164153"/>
                  </a:lnTo>
                  <a:lnTo>
                    <a:pt x="908172" y="1162989"/>
                  </a:lnTo>
                  <a:lnTo>
                    <a:pt x="908575" y="1155250"/>
                  </a:lnTo>
                  <a:lnTo>
                    <a:pt x="911929" y="1140771"/>
                  </a:lnTo>
                  <a:lnTo>
                    <a:pt x="912078" y="1139542"/>
                  </a:lnTo>
                  <a:lnTo>
                    <a:pt x="912122" y="1138386"/>
                  </a:lnTo>
                  <a:lnTo>
                    <a:pt x="911927" y="1136016"/>
                  </a:lnTo>
                  <a:lnTo>
                    <a:pt x="911982" y="1134800"/>
                  </a:lnTo>
                  <a:lnTo>
                    <a:pt x="911131" y="1134076"/>
                  </a:lnTo>
                  <a:lnTo>
                    <a:pt x="905103" y="1134602"/>
                  </a:lnTo>
                  <a:lnTo>
                    <a:pt x="903542" y="1135262"/>
                  </a:lnTo>
                  <a:lnTo>
                    <a:pt x="901848" y="1136174"/>
                  </a:lnTo>
                  <a:lnTo>
                    <a:pt x="896632" y="1140669"/>
                  </a:lnTo>
                  <a:lnTo>
                    <a:pt x="895402" y="1142035"/>
                  </a:lnTo>
                  <a:lnTo>
                    <a:pt x="894515" y="1143314"/>
                  </a:lnTo>
                  <a:lnTo>
                    <a:pt x="894079" y="1144445"/>
                  </a:lnTo>
                  <a:lnTo>
                    <a:pt x="892528" y="1147209"/>
                  </a:lnTo>
                  <a:lnTo>
                    <a:pt x="882599" y="1158332"/>
                  </a:lnTo>
                  <a:lnTo>
                    <a:pt x="879369" y="1161080"/>
                  </a:lnTo>
                  <a:lnTo>
                    <a:pt x="873074" y="1164484"/>
                  </a:lnTo>
                  <a:lnTo>
                    <a:pt x="871856" y="1165715"/>
                  </a:lnTo>
                  <a:lnTo>
                    <a:pt x="870961" y="1166994"/>
                  </a:lnTo>
                  <a:lnTo>
                    <a:pt x="870372" y="1168247"/>
                  </a:lnTo>
                  <a:lnTo>
                    <a:pt x="870101" y="1169496"/>
                  </a:lnTo>
                  <a:lnTo>
                    <a:pt x="869397" y="1171274"/>
                  </a:lnTo>
                  <a:lnTo>
                    <a:pt x="868211" y="1173302"/>
                  </a:lnTo>
                  <a:lnTo>
                    <a:pt x="865175" y="1176557"/>
                  </a:lnTo>
                  <a:lnTo>
                    <a:pt x="863335" y="1177699"/>
                  </a:lnTo>
                  <a:lnTo>
                    <a:pt x="861673" y="1178119"/>
                  </a:lnTo>
                  <a:lnTo>
                    <a:pt x="859200" y="1177822"/>
                  </a:lnTo>
                  <a:lnTo>
                    <a:pt x="856660" y="1177979"/>
                  </a:lnTo>
                  <a:lnTo>
                    <a:pt x="851592" y="1179401"/>
                  </a:lnTo>
                  <a:lnTo>
                    <a:pt x="842453" y="1183618"/>
                  </a:lnTo>
                  <a:lnTo>
                    <a:pt x="840573" y="1184198"/>
                  </a:lnTo>
                  <a:lnTo>
                    <a:pt x="838951" y="1184439"/>
                  </a:lnTo>
                  <a:lnTo>
                    <a:pt x="835365" y="1184052"/>
                  </a:lnTo>
                  <a:lnTo>
                    <a:pt x="834316" y="1183643"/>
                  </a:lnTo>
                  <a:lnTo>
                    <a:pt x="833500" y="1182801"/>
                  </a:lnTo>
                  <a:lnTo>
                    <a:pt x="833096" y="1181782"/>
                  </a:lnTo>
                  <a:lnTo>
                    <a:pt x="832768" y="1179593"/>
                  </a:lnTo>
                  <a:lnTo>
                    <a:pt x="832382" y="1178525"/>
                  </a:lnTo>
                  <a:lnTo>
                    <a:pt x="832102" y="1176288"/>
                  </a:lnTo>
                  <a:lnTo>
                    <a:pt x="832063" y="1175174"/>
                  </a:lnTo>
                  <a:lnTo>
                    <a:pt x="831763" y="1174106"/>
                  </a:lnTo>
                  <a:lnTo>
                    <a:pt x="831149" y="1173161"/>
                  </a:lnTo>
                  <a:lnTo>
                    <a:pt x="830189" y="1172416"/>
                  </a:lnTo>
                  <a:lnTo>
                    <a:pt x="824180" y="1168934"/>
                  </a:lnTo>
                  <a:lnTo>
                    <a:pt x="821545" y="1166849"/>
                  </a:lnTo>
                  <a:lnTo>
                    <a:pt x="819424" y="1165556"/>
                  </a:lnTo>
                  <a:lnTo>
                    <a:pt x="818238" y="1165108"/>
                  </a:lnTo>
                  <a:lnTo>
                    <a:pt x="817012" y="1164839"/>
                  </a:lnTo>
                  <a:lnTo>
                    <a:pt x="812892" y="1164951"/>
                  </a:lnTo>
                  <a:lnTo>
                    <a:pt x="811672" y="1164753"/>
                  </a:lnTo>
                  <a:lnTo>
                    <a:pt x="810563" y="1164692"/>
                  </a:lnTo>
                  <a:lnTo>
                    <a:pt x="800622" y="1166177"/>
                  </a:lnTo>
                  <a:lnTo>
                    <a:pt x="794604" y="1168728"/>
                  </a:lnTo>
                  <a:lnTo>
                    <a:pt x="792845" y="1169738"/>
                  </a:lnTo>
                  <a:lnTo>
                    <a:pt x="791664" y="1170859"/>
                  </a:lnTo>
                  <a:lnTo>
                    <a:pt x="791048" y="1171870"/>
                  </a:lnTo>
                  <a:lnTo>
                    <a:pt x="789937" y="1174104"/>
                  </a:lnTo>
                  <a:lnTo>
                    <a:pt x="789259" y="1175169"/>
                  </a:lnTo>
                  <a:lnTo>
                    <a:pt x="788256" y="1176168"/>
                  </a:lnTo>
                  <a:lnTo>
                    <a:pt x="778714" y="1181847"/>
                  </a:lnTo>
                  <a:lnTo>
                    <a:pt x="776969" y="1182482"/>
                  </a:lnTo>
                  <a:lnTo>
                    <a:pt x="775535" y="1182785"/>
                  </a:lnTo>
                  <a:lnTo>
                    <a:pt x="772205" y="1182558"/>
                  </a:lnTo>
                  <a:lnTo>
                    <a:pt x="770346" y="1182761"/>
                  </a:lnTo>
                  <a:lnTo>
                    <a:pt x="759278" y="1185707"/>
                  </a:lnTo>
                  <a:lnTo>
                    <a:pt x="756259" y="1185667"/>
                  </a:lnTo>
                  <a:lnTo>
                    <a:pt x="754793" y="1185447"/>
                  </a:lnTo>
                  <a:lnTo>
                    <a:pt x="747831" y="1186524"/>
                  </a:lnTo>
                  <a:lnTo>
                    <a:pt x="735717" y="1180026"/>
                  </a:lnTo>
                  <a:lnTo>
                    <a:pt x="733280" y="1177971"/>
                  </a:lnTo>
                  <a:lnTo>
                    <a:pt x="732066" y="1176746"/>
                  </a:lnTo>
                  <a:lnTo>
                    <a:pt x="730177" y="1175158"/>
                  </a:lnTo>
                  <a:lnTo>
                    <a:pt x="728795" y="1174539"/>
                  </a:lnTo>
                  <a:lnTo>
                    <a:pt x="726068" y="1173997"/>
                  </a:lnTo>
                  <a:lnTo>
                    <a:pt x="724723" y="1173330"/>
                  </a:lnTo>
                  <a:lnTo>
                    <a:pt x="723084" y="1172250"/>
                  </a:lnTo>
                  <a:lnTo>
                    <a:pt x="718551" y="1170901"/>
                  </a:lnTo>
                  <a:lnTo>
                    <a:pt x="711374" y="1167825"/>
                  </a:lnTo>
                  <a:lnTo>
                    <a:pt x="708340" y="1165961"/>
                  </a:lnTo>
                  <a:lnTo>
                    <a:pt x="707202" y="1163950"/>
                  </a:lnTo>
                  <a:lnTo>
                    <a:pt x="703875" y="1160458"/>
                  </a:lnTo>
                  <a:lnTo>
                    <a:pt x="703348" y="1159573"/>
                  </a:lnTo>
                  <a:lnTo>
                    <a:pt x="703017" y="1158787"/>
                  </a:lnTo>
                  <a:lnTo>
                    <a:pt x="702395" y="1156753"/>
                  </a:lnTo>
                  <a:lnTo>
                    <a:pt x="701563" y="1155326"/>
                  </a:lnTo>
                  <a:lnTo>
                    <a:pt x="700101" y="1153637"/>
                  </a:lnTo>
                  <a:lnTo>
                    <a:pt x="697515" y="1152213"/>
                  </a:lnTo>
                  <a:lnTo>
                    <a:pt x="695662" y="1151598"/>
                  </a:lnTo>
                  <a:lnTo>
                    <a:pt x="692502" y="1151038"/>
                  </a:lnTo>
                  <a:lnTo>
                    <a:pt x="689204" y="1149897"/>
                  </a:lnTo>
                  <a:lnTo>
                    <a:pt x="686705" y="1150452"/>
                  </a:lnTo>
                  <a:lnTo>
                    <a:pt x="680311" y="1149200"/>
                  </a:lnTo>
                  <a:lnTo>
                    <a:pt x="678657" y="1148505"/>
                  </a:lnTo>
                  <a:lnTo>
                    <a:pt x="677451" y="1147706"/>
                  </a:lnTo>
                  <a:lnTo>
                    <a:pt x="676030" y="1145808"/>
                  </a:lnTo>
                  <a:lnTo>
                    <a:pt x="675111" y="1144860"/>
                  </a:lnTo>
                  <a:lnTo>
                    <a:pt x="673637" y="1143977"/>
                  </a:lnTo>
                  <a:lnTo>
                    <a:pt x="670154" y="1143224"/>
                  </a:lnTo>
                  <a:lnTo>
                    <a:pt x="666828" y="1141579"/>
                  </a:lnTo>
                  <a:lnTo>
                    <a:pt x="658576" y="1139749"/>
                  </a:lnTo>
                  <a:lnTo>
                    <a:pt x="657241" y="1139079"/>
                  </a:lnTo>
                  <a:lnTo>
                    <a:pt x="656697" y="1138553"/>
                  </a:lnTo>
                  <a:lnTo>
                    <a:pt x="656219" y="1137949"/>
                  </a:lnTo>
                  <a:lnTo>
                    <a:pt x="655718" y="1137142"/>
                  </a:lnTo>
                  <a:lnTo>
                    <a:pt x="655347" y="1136100"/>
                  </a:lnTo>
                  <a:lnTo>
                    <a:pt x="654811" y="1134949"/>
                  </a:lnTo>
                  <a:lnTo>
                    <a:pt x="653861" y="1133596"/>
                  </a:lnTo>
                  <a:lnTo>
                    <a:pt x="651703" y="1132067"/>
                  </a:lnTo>
                  <a:lnTo>
                    <a:pt x="649777" y="1131439"/>
                  </a:lnTo>
                  <a:lnTo>
                    <a:pt x="645206" y="1130968"/>
                  </a:lnTo>
                  <a:lnTo>
                    <a:pt x="643397" y="1130994"/>
                  </a:lnTo>
                  <a:lnTo>
                    <a:pt x="641889" y="1131271"/>
                  </a:lnTo>
                  <a:lnTo>
                    <a:pt x="639570" y="1132191"/>
                  </a:lnTo>
                  <a:lnTo>
                    <a:pt x="633866" y="1133106"/>
                  </a:lnTo>
                  <a:lnTo>
                    <a:pt x="631373" y="1133857"/>
                  </a:lnTo>
                  <a:lnTo>
                    <a:pt x="630230" y="1134347"/>
                  </a:lnTo>
                  <a:lnTo>
                    <a:pt x="629210" y="1134918"/>
                  </a:lnTo>
                  <a:lnTo>
                    <a:pt x="628290" y="1135600"/>
                  </a:lnTo>
                  <a:lnTo>
                    <a:pt x="627463" y="1136364"/>
                  </a:lnTo>
                  <a:lnTo>
                    <a:pt x="623967" y="1140770"/>
                  </a:lnTo>
                  <a:lnTo>
                    <a:pt x="623086" y="1141637"/>
                  </a:lnTo>
                  <a:lnTo>
                    <a:pt x="622054" y="1142381"/>
                  </a:lnTo>
                  <a:lnTo>
                    <a:pt x="620574" y="1142926"/>
                  </a:lnTo>
                  <a:lnTo>
                    <a:pt x="619317" y="1142727"/>
                  </a:lnTo>
                  <a:lnTo>
                    <a:pt x="617952" y="1142257"/>
                  </a:lnTo>
                  <a:lnTo>
                    <a:pt x="616973" y="1142469"/>
                  </a:lnTo>
                  <a:lnTo>
                    <a:pt x="614734" y="1144702"/>
                  </a:lnTo>
                  <a:lnTo>
                    <a:pt x="612507" y="1145980"/>
                  </a:lnTo>
                  <a:lnTo>
                    <a:pt x="610989" y="1146540"/>
                  </a:lnTo>
                  <a:lnTo>
                    <a:pt x="608718" y="1146984"/>
                  </a:lnTo>
                  <a:lnTo>
                    <a:pt x="607203" y="1146798"/>
                  </a:lnTo>
                  <a:lnTo>
                    <a:pt x="603091" y="1145335"/>
                  </a:lnTo>
                  <a:lnTo>
                    <a:pt x="602041" y="1145323"/>
                  </a:lnTo>
                  <a:lnTo>
                    <a:pt x="601243" y="1145490"/>
                  </a:lnTo>
                  <a:lnTo>
                    <a:pt x="600173" y="1145927"/>
                  </a:lnTo>
                  <a:lnTo>
                    <a:pt x="598828" y="1146279"/>
                  </a:lnTo>
                  <a:lnTo>
                    <a:pt x="583370" y="1147928"/>
                  </a:lnTo>
                  <a:lnTo>
                    <a:pt x="574690" y="1147455"/>
                  </a:lnTo>
                  <a:lnTo>
                    <a:pt x="573638" y="1147677"/>
                  </a:lnTo>
                  <a:lnTo>
                    <a:pt x="571154" y="1149897"/>
                  </a:lnTo>
                  <a:lnTo>
                    <a:pt x="570790" y="1150329"/>
                  </a:lnTo>
                  <a:lnTo>
                    <a:pt x="570510" y="1150825"/>
                  </a:lnTo>
                  <a:lnTo>
                    <a:pt x="570324" y="1151402"/>
                  </a:lnTo>
                  <a:lnTo>
                    <a:pt x="570196" y="1152777"/>
                  </a:lnTo>
                  <a:lnTo>
                    <a:pt x="570065" y="1153425"/>
                  </a:lnTo>
                  <a:lnTo>
                    <a:pt x="569851" y="1153931"/>
                  </a:lnTo>
                  <a:lnTo>
                    <a:pt x="569603" y="1154343"/>
                  </a:lnTo>
                  <a:lnTo>
                    <a:pt x="569435" y="1154544"/>
                  </a:lnTo>
                  <a:lnTo>
                    <a:pt x="568671" y="1155105"/>
                  </a:lnTo>
                  <a:lnTo>
                    <a:pt x="566063" y="1156123"/>
                  </a:lnTo>
                  <a:lnTo>
                    <a:pt x="565366" y="1156540"/>
                  </a:lnTo>
                  <a:lnTo>
                    <a:pt x="564827" y="1156994"/>
                  </a:lnTo>
                  <a:lnTo>
                    <a:pt x="564533" y="1157484"/>
                  </a:lnTo>
                  <a:lnTo>
                    <a:pt x="564292" y="1158010"/>
                  </a:lnTo>
                  <a:lnTo>
                    <a:pt x="564158" y="1158639"/>
                  </a:lnTo>
                  <a:lnTo>
                    <a:pt x="564139" y="1159302"/>
                  </a:lnTo>
                  <a:lnTo>
                    <a:pt x="564545" y="1162042"/>
                  </a:lnTo>
                  <a:lnTo>
                    <a:pt x="564524" y="1162734"/>
                  </a:lnTo>
                  <a:lnTo>
                    <a:pt x="564074" y="1166128"/>
                  </a:lnTo>
                  <a:lnTo>
                    <a:pt x="563885" y="1166723"/>
                  </a:lnTo>
                  <a:lnTo>
                    <a:pt x="563625" y="1167207"/>
                  </a:lnTo>
                  <a:lnTo>
                    <a:pt x="562971" y="1167903"/>
                  </a:lnTo>
                  <a:lnTo>
                    <a:pt x="562596" y="1168223"/>
                  </a:lnTo>
                  <a:lnTo>
                    <a:pt x="561141" y="1169881"/>
                  </a:lnTo>
                  <a:lnTo>
                    <a:pt x="559635" y="1172269"/>
                  </a:lnTo>
                  <a:lnTo>
                    <a:pt x="559312" y="1172640"/>
                  </a:lnTo>
                  <a:lnTo>
                    <a:pt x="559008" y="1172928"/>
                  </a:lnTo>
                  <a:lnTo>
                    <a:pt x="558317" y="1173417"/>
                  </a:lnTo>
                  <a:lnTo>
                    <a:pt x="556801" y="1174272"/>
                  </a:lnTo>
                  <a:lnTo>
                    <a:pt x="556347" y="1174593"/>
                  </a:lnTo>
                  <a:lnTo>
                    <a:pt x="555086" y="1175728"/>
                  </a:lnTo>
                  <a:lnTo>
                    <a:pt x="553733" y="1176723"/>
                  </a:lnTo>
                  <a:lnTo>
                    <a:pt x="551111" y="1178154"/>
                  </a:lnTo>
                  <a:lnTo>
                    <a:pt x="550699" y="1178553"/>
                  </a:lnTo>
                  <a:lnTo>
                    <a:pt x="550345" y="1178991"/>
                  </a:lnTo>
                  <a:lnTo>
                    <a:pt x="550106" y="1179498"/>
                  </a:lnTo>
                  <a:lnTo>
                    <a:pt x="549984" y="1180092"/>
                  </a:lnTo>
                  <a:lnTo>
                    <a:pt x="549996" y="1180718"/>
                  </a:lnTo>
                  <a:lnTo>
                    <a:pt x="550776" y="1184791"/>
                  </a:lnTo>
                  <a:lnTo>
                    <a:pt x="550791" y="1185518"/>
                  </a:lnTo>
                  <a:lnTo>
                    <a:pt x="550716" y="1186111"/>
                  </a:lnTo>
                  <a:lnTo>
                    <a:pt x="550588" y="1186597"/>
                  </a:lnTo>
                  <a:lnTo>
                    <a:pt x="550466" y="1186905"/>
                  </a:lnTo>
                  <a:lnTo>
                    <a:pt x="550246" y="1187340"/>
                  </a:lnTo>
                  <a:lnTo>
                    <a:pt x="539156" y="1199911"/>
                  </a:lnTo>
                  <a:lnTo>
                    <a:pt x="537563" y="1200984"/>
                  </a:lnTo>
                  <a:lnTo>
                    <a:pt x="534825" y="1202416"/>
                  </a:lnTo>
                  <a:lnTo>
                    <a:pt x="533943" y="1202742"/>
                  </a:lnTo>
                  <a:lnTo>
                    <a:pt x="526204" y="1204180"/>
                  </a:lnTo>
                  <a:lnTo>
                    <a:pt x="523842" y="1204952"/>
                  </a:lnTo>
                  <a:lnTo>
                    <a:pt x="520582" y="1207234"/>
                  </a:lnTo>
                  <a:lnTo>
                    <a:pt x="502745" y="1212523"/>
                  </a:lnTo>
                  <a:lnTo>
                    <a:pt x="501867" y="1213006"/>
                  </a:lnTo>
                  <a:lnTo>
                    <a:pt x="501418" y="1213359"/>
                  </a:lnTo>
                  <a:lnTo>
                    <a:pt x="501019" y="1213751"/>
                  </a:lnTo>
                  <a:lnTo>
                    <a:pt x="500658" y="1214185"/>
                  </a:lnTo>
                  <a:lnTo>
                    <a:pt x="500102" y="1215185"/>
                  </a:lnTo>
                  <a:lnTo>
                    <a:pt x="498693" y="1219150"/>
                  </a:lnTo>
                  <a:lnTo>
                    <a:pt x="497638" y="1221064"/>
                  </a:lnTo>
                  <a:lnTo>
                    <a:pt x="497369" y="1221841"/>
                  </a:lnTo>
                  <a:lnTo>
                    <a:pt x="497279" y="1222303"/>
                  </a:lnTo>
                  <a:lnTo>
                    <a:pt x="497111" y="1222284"/>
                  </a:lnTo>
                  <a:lnTo>
                    <a:pt x="496898" y="1222099"/>
                  </a:lnTo>
                  <a:lnTo>
                    <a:pt x="496742" y="1221787"/>
                  </a:lnTo>
                  <a:lnTo>
                    <a:pt x="496600" y="1221254"/>
                  </a:lnTo>
                  <a:lnTo>
                    <a:pt x="496568" y="1220586"/>
                  </a:lnTo>
                  <a:lnTo>
                    <a:pt x="496613" y="1219911"/>
                  </a:lnTo>
                  <a:lnTo>
                    <a:pt x="497181" y="1218195"/>
                  </a:lnTo>
                  <a:lnTo>
                    <a:pt x="497264" y="1217584"/>
                  </a:lnTo>
                  <a:lnTo>
                    <a:pt x="497225" y="1216964"/>
                  </a:lnTo>
                  <a:lnTo>
                    <a:pt x="497021" y="1216409"/>
                  </a:lnTo>
                  <a:lnTo>
                    <a:pt x="496718" y="1215934"/>
                  </a:lnTo>
                  <a:lnTo>
                    <a:pt x="495632" y="1214824"/>
                  </a:lnTo>
                  <a:lnTo>
                    <a:pt x="494939" y="1213722"/>
                  </a:lnTo>
                  <a:lnTo>
                    <a:pt x="494584" y="1213320"/>
                  </a:lnTo>
                  <a:lnTo>
                    <a:pt x="494205" y="1213044"/>
                  </a:lnTo>
                  <a:lnTo>
                    <a:pt x="493912" y="1212944"/>
                  </a:lnTo>
                  <a:lnTo>
                    <a:pt x="491488" y="1212564"/>
                  </a:lnTo>
                  <a:lnTo>
                    <a:pt x="490914" y="1212365"/>
                  </a:lnTo>
                  <a:lnTo>
                    <a:pt x="490413" y="1212093"/>
                  </a:lnTo>
                  <a:lnTo>
                    <a:pt x="488660" y="1210709"/>
                  </a:lnTo>
                  <a:lnTo>
                    <a:pt x="487526" y="1210258"/>
                  </a:lnTo>
                  <a:lnTo>
                    <a:pt x="487347" y="1210161"/>
                  </a:lnTo>
                  <a:lnTo>
                    <a:pt x="485690" y="1208954"/>
                  </a:lnTo>
                  <a:lnTo>
                    <a:pt x="485137" y="1208743"/>
                  </a:lnTo>
                  <a:lnTo>
                    <a:pt x="483255" y="1208331"/>
                  </a:lnTo>
                  <a:lnTo>
                    <a:pt x="482762" y="1208076"/>
                  </a:lnTo>
                  <a:lnTo>
                    <a:pt x="482393" y="1207776"/>
                  </a:lnTo>
                  <a:lnTo>
                    <a:pt x="482173" y="1207465"/>
                  </a:lnTo>
                  <a:lnTo>
                    <a:pt x="481996" y="1207059"/>
                  </a:lnTo>
                  <a:lnTo>
                    <a:pt x="481870" y="1206490"/>
                  </a:lnTo>
                  <a:lnTo>
                    <a:pt x="481815" y="1205799"/>
                  </a:lnTo>
                  <a:lnTo>
                    <a:pt x="481825" y="1203788"/>
                  </a:lnTo>
                  <a:lnTo>
                    <a:pt x="481755" y="1203348"/>
                  </a:lnTo>
                  <a:lnTo>
                    <a:pt x="481648" y="1203017"/>
                  </a:lnTo>
                  <a:lnTo>
                    <a:pt x="481095" y="1201922"/>
                  </a:lnTo>
                  <a:lnTo>
                    <a:pt x="478635" y="1199002"/>
                  </a:lnTo>
                  <a:lnTo>
                    <a:pt x="478047" y="1198804"/>
                  </a:lnTo>
                  <a:lnTo>
                    <a:pt x="477196" y="1198726"/>
                  </a:lnTo>
                  <a:lnTo>
                    <a:pt x="474025" y="1198935"/>
                  </a:lnTo>
                  <a:lnTo>
                    <a:pt x="473088" y="1198890"/>
                  </a:lnTo>
                  <a:lnTo>
                    <a:pt x="469815" y="1197920"/>
                  </a:lnTo>
                  <a:lnTo>
                    <a:pt x="468698" y="1198759"/>
                  </a:lnTo>
                  <a:lnTo>
                    <a:pt x="466928" y="1198070"/>
                  </a:lnTo>
                  <a:lnTo>
                    <a:pt x="465300" y="1197007"/>
                  </a:lnTo>
                  <a:lnTo>
                    <a:pt x="463867" y="1195675"/>
                  </a:lnTo>
                  <a:lnTo>
                    <a:pt x="462678" y="1194181"/>
                  </a:lnTo>
                  <a:lnTo>
                    <a:pt x="461739" y="1192132"/>
                  </a:lnTo>
                  <a:lnTo>
                    <a:pt x="461443" y="1189992"/>
                  </a:lnTo>
                  <a:lnTo>
                    <a:pt x="461347" y="1185554"/>
                  </a:lnTo>
                  <a:lnTo>
                    <a:pt x="461065" y="1183676"/>
                  </a:lnTo>
                  <a:lnTo>
                    <a:pt x="461120" y="1180953"/>
                  </a:lnTo>
                  <a:lnTo>
                    <a:pt x="460757" y="1178098"/>
                  </a:lnTo>
                  <a:lnTo>
                    <a:pt x="459579" y="1175554"/>
                  </a:lnTo>
                  <a:lnTo>
                    <a:pt x="458025" y="1174011"/>
                  </a:lnTo>
                  <a:lnTo>
                    <a:pt x="455541" y="1173080"/>
                  </a:lnTo>
                  <a:lnTo>
                    <a:pt x="453625" y="1172850"/>
                  </a:lnTo>
                  <a:lnTo>
                    <a:pt x="451125" y="1173352"/>
                  </a:lnTo>
                  <a:lnTo>
                    <a:pt x="448005" y="1174375"/>
                  </a:lnTo>
                  <a:lnTo>
                    <a:pt x="443837" y="1174211"/>
                  </a:lnTo>
                  <a:lnTo>
                    <a:pt x="439637" y="1173285"/>
                  </a:lnTo>
                  <a:lnTo>
                    <a:pt x="436442" y="1171995"/>
                  </a:lnTo>
                  <a:lnTo>
                    <a:pt x="431532" y="1168167"/>
                  </a:lnTo>
                  <a:lnTo>
                    <a:pt x="430186" y="1167467"/>
                  </a:lnTo>
                  <a:lnTo>
                    <a:pt x="426241" y="1165890"/>
                  </a:lnTo>
                  <a:lnTo>
                    <a:pt x="425013" y="1165032"/>
                  </a:lnTo>
                  <a:lnTo>
                    <a:pt x="421899" y="1161783"/>
                  </a:lnTo>
                  <a:lnTo>
                    <a:pt x="420454" y="1160884"/>
                  </a:lnTo>
                  <a:lnTo>
                    <a:pt x="419239" y="1160575"/>
                  </a:lnTo>
                  <a:lnTo>
                    <a:pt x="417985" y="1160458"/>
                  </a:lnTo>
                  <a:lnTo>
                    <a:pt x="416449" y="1160099"/>
                  </a:lnTo>
                  <a:lnTo>
                    <a:pt x="414686" y="1158863"/>
                  </a:lnTo>
                  <a:lnTo>
                    <a:pt x="412779" y="1155100"/>
                  </a:lnTo>
                  <a:lnTo>
                    <a:pt x="411479" y="1153457"/>
                  </a:lnTo>
                  <a:lnTo>
                    <a:pt x="410541" y="1152961"/>
                  </a:lnTo>
                  <a:lnTo>
                    <a:pt x="408747" y="1152705"/>
                  </a:lnTo>
                  <a:lnTo>
                    <a:pt x="407818" y="1152448"/>
                  </a:lnTo>
                  <a:lnTo>
                    <a:pt x="406710" y="1151789"/>
                  </a:lnTo>
                  <a:lnTo>
                    <a:pt x="404688" y="1150192"/>
                  </a:lnTo>
                  <a:lnTo>
                    <a:pt x="403580" y="1149546"/>
                  </a:lnTo>
                  <a:lnTo>
                    <a:pt x="402467" y="1149246"/>
                  </a:lnTo>
                  <a:lnTo>
                    <a:pt x="398986" y="1148901"/>
                  </a:lnTo>
                  <a:lnTo>
                    <a:pt x="394790" y="1146751"/>
                  </a:lnTo>
                  <a:lnTo>
                    <a:pt x="392695" y="1143378"/>
                  </a:lnTo>
                  <a:lnTo>
                    <a:pt x="391920" y="1139031"/>
                  </a:lnTo>
                  <a:lnTo>
                    <a:pt x="391405" y="1128705"/>
                  </a:lnTo>
                  <a:lnTo>
                    <a:pt x="390802" y="1126192"/>
                  </a:lnTo>
                  <a:lnTo>
                    <a:pt x="389561" y="1124201"/>
                  </a:lnTo>
                  <a:lnTo>
                    <a:pt x="388931" y="1122441"/>
                  </a:lnTo>
                  <a:lnTo>
                    <a:pt x="388029" y="1114396"/>
                  </a:lnTo>
                  <a:lnTo>
                    <a:pt x="387218" y="1112331"/>
                  </a:lnTo>
                  <a:lnTo>
                    <a:pt x="385209" y="1108896"/>
                  </a:lnTo>
                  <a:lnTo>
                    <a:pt x="383920" y="1103191"/>
                  </a:lnTo>
                  <a:lnTo>
                    <a:pt x="383834" y="1101832"/>
                  </a:lnTo>
                  <a:lnTo>
                    <a:pt x="384081" y="1100737"/>
                  </a:lnTo>
                  <a:lnTo>
                    <a:pt x="384996" y="1098655"/>
                  </a:lnTo>
                  <a:lnTo>
                    <a:pt x="385207" y="1097836"/>
                  </a:lnTo>
                  <a:lnTo>
                    <a:pt x="384690" y="1093361"/>
                  </a:lnTo>
                  <a:lnTo>
                    <a:pt x="382144" y="1084722"/>
                  </a:lnTo>
                  <a:lnTo>
                    <a:pt x="381575" y="1079736"/>
                  </a:lnTo>
                  <a:lnTo>
                    <a:pt x="382279" y="1075772"/>
                  </a:lnTo>
                  <a:lnTo>
                    <a:pt x="384012" y="1072194"/>
                  </a:lnTo>
                  <a:lnTo>
                    <a:pt x="394597" y="1059203"/>
                  </a:lnTo>
                  <a:lnTo>
                    <a:pt x="395941" y="1054958"/>
                  </a:lnTo>
                  <a:lnTo>
                    <a:pt x="393492" y="1050817"/>
                  </a:lnTo>
                  <a:lnTo>
                    <a:pt x="393569" y="1048808"/>
                  </a:lnTo>
                  <a:lnTo>
                    <a:pt x="396087" y="1046557"/>
                  </a:lnTo>
                  <a:lnTo>
                    <a:pt x="396509" y="1044944"/>
                  </a:lnTo>
                  <a:lnTo>
                    <a:pt x="395587" y="1033721"/>
                  </a:lnTo>
                  <a:lnTo>
                    <a:pt x="394428" y="1032729"/>
                  </a:lnTo>
                  <a:lnTo>
                    <a:pt x="389651" y="1032757"/>
                  </a:lnTo>
                  <a:lnTo>
                    <a:pt x="388854" y="1033344"/>
                  </a:lnTo>
                  <a:lnTo>
                    <a:pt x="387412" y="1036243"/>
                  </a:lnTo>
                  <a:lnTo>
                    <a:pt x="386632" y="1037366"/>
                  </a:lnTo>
                  <a:lnTo>
                    <a:pt x="384393" y="1038594"/>
                  </a:lnTo>
                  <a:lnTo>
                    <a:pt x="381921" y="1038994"/>
                  </a:lnTo>
                  <a:lnTo>
                    <a:pt x="373933" y="1038959"/>
                  </a:lnTo>
                  <a:lnTo>
                    <a:pt x="352871" y="1038869"/>
                  </a:lnTo>
                  <a:lnTo>
                    <a:pt x="331827" y="1038785"/>
                  </a:lnTo>
                  <a:lnTo>
                    <a:pt x="310768" y="1038720"/>
                  </a:lnTo>
                  <a:lnTo>
                    <a:pt x="289716" y="1038684"/>
                  </a:lnTo>
                  <a:lnTo>
                    <a:pt x="268666" y="1038653"/>
                  </a:lnTo>
                  <a:lnTo>
                    <a:pt x="247614" y="1038653"/>
                  </a:lnTo>
                  <a:lnTo>
                    <a:pt x="226564" y="1038670"/>
                  </a:lnTo>
                  <a:lnTo>
                    <a:pt x="205521" y="1038693"/>
                  </a:lnTo>
                  <a:lnTo>
                    <a:pt x="197848" y="1038715"/>
                  </a:lnTo>
                  <a:lnTo>
                    <a:pt x="194405" y="1037891"/>
                  </a:lnTo>
                  <a:lnTo>
                    <a:pt x="192091" y="1033030"/>
                  </a:lnTo>
                  <a:lnTo>
                    <a:pt x="190761" y="1019974"/>
                  </a:lnTo>
                  <a:lnTo>
                    <a:pt x="189502" y="1007608"/>
                  </a:lnTo>
                  <a:lnTo>
                    <a:pt x="187340" y="990517"/>
                  </a:lnTo>
                  <a:lnTo>
                    <a:pt x="184423" y="967295"/>
                  </a:lnTo>
                  <a:lnTo>
                    <a:pt x="182274" y="950166"/>
                  </a:lnTo>
                  <a:lnTo>
                    <a:pt x="181228" y="947384"/>
                  </a:lnTo>
                  <a:lnTo>
                    <a:pt x="179568" y="944877"/>
                  </a:lnTo>
                  <a:lnTo>
                    <a:pt x="168915" y="932972"/>
                  </a:lnTo>
                  <a:lnTo>
                    <a:pt x="156351" y="918955"/>
                  </a:lnTo>
                  <a:lnTo>
                    <a:pt x="148287" y="909955"/>
                  </a:lnTo>
                  <a:lnTo>
                    <a:pt x="142223" y="905005"/>
                  </a:lnTo>
                  <a:lnTo>
                    <a:pt x="163616" y="903883"/>
                  </a:lnTo>
                  <a:lnTo>
                    <a:pt x="176296" y="903234"/>
                  </a:lnTo>
                  <a:lnTo>
                    <a:pt x="176815" y="901850"/>
                  </a:lnTo>
                  <a:lnTo>
                    <a:pt x="176176" y="894375"/>
                  </a:lnTo>
                  <a:lnTo>
                    <a:pt x="175364" y="884921"/>
                  </a:lnTo>
                  <a:lnTo>
                    <a:pt x="174546" y="875467"/>
                  </a:lnTo>
                  <a:lnTo>
                    <a:pt x="173734" y="866012"/>
                  </a:lnTo>
                  <a:lnTo>
                    <a:pt x="172926" y="856557"/>
                  </a:lnTo>
                  <a:lnTo>
                    <a:pt x="172332" y="849559"/>
                  </a:lnTo>
                  <a:lnTo>
                    <a:pt x="170864" y="847079"/>
                  </a:lnTo>
                  <a:lnTo>
                    <a:pt x="165303" y="843502"/>
                  </a:lnTo>
                  <a:lnTo>
                    <a:pt x="163323" y="839810"/>
                  </a:lnTo>
                  <a:lnTo>
                    <a:pt x="166701" y="838495"/>
                  </a:lnTo>
                  <a:lnTo>
                    <a:pt x="165916" y="833705"/>
                  </a:lnTo>
                  <a:lnTo>
                    <a:pt x="161939" y="825640"/>
                  </a:lnTo>
                  <a:lnTo>
                    <a:pt x="160028" y="818440"/>
                  </a:lnTo>
                  <a:lnTo>
                    <a:pt x="159000" y="816590"/>
                  </a:lnTo>
                  <a:lnTo>
                    <a:pt x="152747" y="811725"/>
                  </a:lnTo>
                  <a:lnTo>
                    <a:pt x="151548" y="809654"/>
                  </a:lnTo>
                  <a:lnTo>
                    <a:pt x="151282" y="806506"/>
                  </a:lnTo>
                  <a:lnTo>
                    <a:pt x="151563" y="803348"/>
                  </a:lnTo>
                  <a:lnTo>
                    <a:pt x="151407" y="800412"/>
                  </a:lnTo>
                  <a:lnTo>
                    <a:pt x="149827" y="797877"/>
                  </a:lnTo>
                  <a:lnTo>
                    <a:pt x="149405" y="796350"/>
                  </a:lnTo>
                  <a:lnTo>
                    <a:pt x="149448" y="793716"/>
                  </a:lnTo>
                  <a:lnTo>
                    <a:pt x="149807" y="791070"/>
                  </a:lnTo>
                  <a:lnTo>
                    <a:pt x="150331" y="789483"/>
                  </a:lnTo>
                  <a:lnTo>
                    <a:pt x="151075" y="788868"/>
                  </a:lnTo>
                  <a:lnTo>
                    <a:pt x="153738" y="787999"/>
                  </a:lnTo>
                  <a:lnTo>
                    <a:pt x="155656" y="786178"/>
                  </a:lnTo>
                  <a:lnTo>
                    <a:pt x="156678" y="783639"/>
                  </a:lnTo>
                  <a:lnTo>
                    <a:pt x="157909" y="778160"/>
                  </a:lnTo>
                  <a:lnTo>
                    <a:pt x="158780" y="775926"/>
                  </a:lnTo>
                  <a:lnTo>
                    <a:pt x="158839" y="775217"/>
                  </a:lnTo>
                  <a:lnTo>
                    <a:pt x="158523" y="774261"/>
                  </a:lnTo>
                  <a:lnTo>
                    <a:pt x="157832" y="773833"/>
                  </a:lnTo>
                  <a:lnTo>
                    <a:pt x="156733" y="773384"/>
                  </a:lnTo>
                  <a:lnTo>
                    <a:pt x="156017" y="772694"/>
                  </a:lnTo>
                  <a:lnTo>
                    <a:pt x="156517" y="771503"/>
                  </a:lnTo>
                  <a:lnTo>
                    <a:pt x="156278" y="770830"/>
                  </a:lnTo>
                  <a:lnTo>
                    <a:pt x="153768" y="768869"/>
                  </a:lnTo>
                  <a:lnTo>
                    <a:pt x="152827" y="767936"/>
                  </a:lnTo>
                  <a:lnTo>
                    <a:pt x="151588" y="765484"/>
                  </a:lnTo>
                  <a:lnTo>
                    <a:pt x="150526" y="762534"/>
                  </a:lnTo>
                  <a:lnTo>
                    <a:pt x="149757" y="759382"/>
                  </a:lnTo>
                  <a:lnTo>
                    <a:pt x="149400" y="756285"/>
                  </a:lnTo>
                  <a:lnTo>
                    <a:pt x="148497" y="754154"/>
                  </a:lnTo>
                  <a:lnTo>
                    <a:pt x="146445" y="753061"/>
                  </a:lnTo>
                  <a:lnTo>
                    <a:pt x="137947" y="751334"/>
                  </a:lnTo>
                  <a:lnTo>
                    <a:pt x="136916" y="750872"/>
                  </a:lnTo>
                  <a:lnTo>
                    <a:pt x="136400" y="750365"/>
                  </a:lnTo>
                  <a:lnTo>
                    <a:pt x="135756" y="749003"/>
                  </a:lnTo>
                  <a:lnTo>
                    <a:pt x="135318" y="748493"/>
                  </a:lnTo>
                  <a:lnTo>
                    <a:pt x="134584" y="748187"/>
                  </a:lnTo>
                  <a:lnTo>
                    <a:pt x="131996" y="747738"/>
                  </a:lnTo>
                  <a:lnTo>
                    <a:pt x="128051" y="745799"/>
                  </a:lnTo>
                  <a:lnTo>
                    <a:pt x="119668" y="739653"/>
                  </a:lnTo>
                  <a:lnTo>
                    <a:pt x="122780" y="736041"/>
                  </a:lnTo>
                  <a:lnTo>
                    <a:pt x="126641" y="732287"/>
                  </a:lnTo>
                  <a:lnTo>
                    <a:pt x="145655" y="718028"/>
                  </a:lnTo>
                  <a:lnTo>
                    <a:pt x="154339" y="713060"/>
                  </a:lnTo>
                  <a:lnTo>
                    <a:pt x="155754" y="711731"/>
                  </a:lnTo>
                  <a:lnTo>
                    <a:pt x="156797" y="710131"/>
                  </a:lnTo>
                  <a:lnTo>
                    <a:pt x="157530" y="707729"/>
                  </a:lnTo>
                  <a:lnTo>
                    <a:pt x="157836" y="706120"/>
                  </a:lnTo>
                  <a:lnTo>
                    <a:pt x="158169" y="702339"/>
                  </a:lnTo>
                  <a:lnTo>
                    <a:pt x="158889" y="698933"/>
                  </a:lnTo>
                  <a:lnTo>
                    <a:pt x="159255" y="695391"/>
                  </a:lnTo>
                  <a:lnTo>
                    <a:pt x="159815" y="692863"/>
                  </a:lnTo>
                  <a:lnTo>
                    <a:pt x="160842" y="690211"/>
                  </a:lnTo>
                  <a:lnTo>
                    <a:pt x="167589" y="677064"/>
                  </a:lnTo>
                  <a:lnTo>
                    <a:pt x="168387" y="674917"/>
                  </a:lnTo>
                  <a:lnTo>
                    <a:pt x="168577" y="673582"/>
                  </a:lnTo>
                  <a:lnTo>
                    <a:pt x="168062" y="670181"/>
                  </a:lnTo>
                  <a:lnTo>
                    <a:pt x="167989" y="669035"/>
                  </a:lnTo>
                  <a:lnTo>
                    <a:pt x="168478" y="667552"/>
                  </a:lnTo>
                  <a:lnTo>
                    <a:pt x="169601" y="665794"/>
                  </a:lnTo>
                  <a:lnTo>
                    <a:pt x="173673" y="661181"/>
                  </a:lnTo>
                  <a:lnTo>
                    <a:pt x="174892" y="659073"/>
                  </a:lnTo>
                  <a:lnTo>
                    <a:pt x="176040" y="657536"/>
                  </a:lnTo>
                  <a:lnTo>
                    <a:pt x="178075" y="655900"/>
                  </a:lnTo>
                  <a:lnTo>
                    <a:pt x="179604" y="655108"/>
                  </a:lnTo>
                  <a:lnTo>
                    <a:pt x="180980" y="654597"/>
                  </a:lnTo>
                  <a:lnTo>
                    <a:pt x="185940" y="653621"/>
                  </a:lnTo>
                  <a:lnTo>
                    <a:pt x="187220" y="653006"/>
                  </a:lnTo>
                  <a:lnTo>
                    <a:pt x="188387" y="652049"/>
                  </a:lnTo>
                  <a:lnTo>
                    <a:pt x="189639" y="650520"/>
                  </a:lnTo>
                  <a:lnTo>
                    <a:pt x="192811" y="645730"/>
                  </a:lnTo>
                  <a:lnTo>
                    <a:pt x="193427" y="644170"/>
                  </a:lnTo>
                  <a:lnTo>
                    <a:pt x="194065" y="641953"/>
                  </a:lnTo>
                  <a:lnTo>
                    <a:pt x="194424" y="638885"/>
                  </a:lnTo>
                  <a:lnTo>
                    <a:pt x="195720" y="633756"/>
                  </a:lnTo>
                  <a:lnTo>
                    <a:pt x="196720" y="628710"/>
                  </a:lnTo>
                  <a:lnTo>
                    <a:pt x="197205" y="627431"/>
                  </a:lnTo>
                  <a:lnTo>
                    <a:pt x="197953" y="626137"/>
                  </a:lnTo>
                  <a:lnTo>
                    <a:pt x="206712" y="615506"/>
                  </a:lnTo>
                  <a:lnTo>
                    <a:pt x="213572" y="595136"/>
                  </a:lnTo>
                  <a:lnTo>
                    <a:pt x="215537" y="590895"/>
                  </a:lnTo>
                  <a:lnTo>
                    <a:pt x="215614" y="589451"/>
                  </a:lnTo>
                  <a:lnTo>
                    <a:pt x="215377" y="588396"/>
                  </a:lnTo>
                  <a:lnTo>
                    <a:pt x="213622" y="585540"/>
                  </a:lnTo>
                  <a:lnTo>
                    <a:pt x="210981" y="581621"/>
                  </a:lnTo>
                  <a:lnTo>
                    <a:pt x="208431" y="576014"/>
                  </a:lnTo>
                  <a:lnTo>
                    <a:pt x="207807" y="573926"/>
                  </a:lnTo>
                  <a:lnTo>
                    <a:pt x="207487" y="572132"/>
                  </a:lnTo>
                  <a:lnTo>
                    <a:pt x="207322" y="558957"/>
                  </a:lnTo>
                  <a:lnTo>
                    <a:pt x="206967" y="557409"/>
                  </a:lnTo>
                  <a:lnTo>
                    <a:pt x="206233" y="555761"/>
                  </a:lnTo>
                  <a:lnTo>
                    <a:pt x="202032" y="550308"/>
                  </a:lnTo>
                  <a:lnTo>
                    <a:pt x="200575" y="545554"/>
                  </a:lnTo>
                  <a:lnTo>
                    <a:pt x="197907" y="540591"/>
                  </a:lnTo>
                  <a:lnTo>
                    <a:pt x="195710" y="534726"/>
                  </a:lnTo>
                  <a:lnTo>
                    <a:pt x="194537" y="533638"/>
                  </a:lnTo>
                  <a:lnTo>
                    <a:pt x="193747" y="533254"/>
                  </a:lnTo>
                  <a:lnTo>
                    <a:pt x="192802" y="533179"/>
                  </a:lnTo>
                  <a:lnTo>
                    <a:pt x="191831" y="533387"/>
                  </a:lnTo>
                  <a:lnTo>
                    <a:pt x="189558" y="534113"/>
                  </a:lnTo>
                  <a:lnTo>
                    <a:pt x="188315" y="534193"/>
                  </a:lnTo>
                  <a:lnTo>
                    <a:pt x="187032" y="533671"/>
                  </a:lnTo>
                  <a:lnTo>
                    <a:pt x="185937" y="532395"/>
                  </a:lnTo>
                  <a:lnTo>
                    <a:pt x="184905" y="530453"/>
                  </a:lnTo>
                  <a:lnTo>
                    <a:pt x="184163" y="527969"/>
                  </a:lnTo>
                  <a:lnTo>
                    <a:pt x="183840" y="526247"/>
                  </a:lnTo>
                  <a:lnTo>
                    <a:pt x="183541" y="520979"/>
                  </a:lnTo>
                  <a:lnTo>
                    <a:pt x="183205" y="519682"/>
                  </a:lnTo>
                  <a:lnTo>
                    <a:pt x="182077" y="516619"/>
                  </a:lnTo>
                  <a:lnTo>
                    <a:pt x="181796" y="515308"/>
                  </a:lnTo>
                  <a:lnTo>
                    <a:pt x="180814" y="505354"/>
                  </a:lnTo>
                  <a:lnTo>
                    <a:pt x="181019" y="499954"/>
                  </a:lnTo>
                  <a:lnTo>
                    <a:pt x="181245" y="498578"/>
                  </a:lnTo>
                  <a:lnTo>
                    <a:pt x="181843" y="497391"/>
                  </a:lnTo>
                  <a:lnTo>
                    <a:pt x="182812" y="496364"/>
                  </a:lnTo>
                  <a:lnTo>
                    <a:pt x="189643" y="490862"/>
                  </a:lnTo>
                  <a:lnTo>
                    <a:pt x="190857" y="489462"/>
                  </a:lnTo>
                  <a:lnTo>
                    <a:pt x="192546" y="486826"/>
                  </a:lnTo>
                  <a:lnTo>
                    <a:pt x="193856" y="485202"/>
                  </a:lnTo>
                  <a:lnTo>
                    <a:pt x="194388" y="484114"/>
                  </a:lnTo>
                  <a:lnTo>
                    <a:pt x="195220" y="481544"/>
                  </a:lnTo>
                  <a:lnTo>
                    <a:pt x="195823" y="480244"/>
                  </a:lnTo>
                  <a:lnTo>
                    <a:pt x="196787" y="479069"/>
                  </a:lnTo>
                  <a:lnTo>
                    <a:pt x="197893" y="478277"/>
                  </a:lnTo>
                  <a:lnTo>
                    <a:pt x="199082" y="477596"/>
                  </a:lnTo>
                  <a:lnTo>
                    <a:pt x="200235" y="476713"/>
                  </a:lnTo>
                  <a:lnTo>
                    <a:pt x="201054" y="475573"/>
                  </a:lnTo>
                  <a:lnTo>
                    <a:pt x="201608" y="474263"/>
                  </a:lnTo>
                  <a:lnTo>
                    <a:pt x="201896" y="472902"/>
                  </a:lnTo>
                  <a:lnTo>
                    <a:pt x="201229" y="470397"/>
                  </a:lnTo>
                  <a:lnTo>
                    <a:pt x="196217" y="460650"/>
                  </a:lnTo>
                  <a:lnTo>
                    <a:pt x="195045" y="457469"/>
                  </a:lnTo>
                  <a:lnTo>
                    <a:pt x="194492" y="455152"/>
                  </a:lnTo>
                  <a:lnTo>
                    <a:pt x="194321" y="453586"/>
                  </a:lnTo>
                  <a:lnTo>
                    <a:pt x="193794" y="451740"/>
                  </a:lnTo>
                  <a:lnTo>
                    <a:pt x="191847" y="446996"/>
                  </a:lnTo>
                  <a:lnTo>
                    <a:pt x="190840" y="445561"/>
                  </a:lnTo>
                  <a:lnTo>
                    <a:pt x="189269" y="444791"/>
                  </a:lnTo>
                  <a:lnTo>
                    <a:pt x="186412" y="444162"/>
                  </a:lnTo>
                  <a:lnTo>
                    <a:pt x="184153" y="442729"/>
                  </a:lnTo>
                  <a:lnTo>
                    <a:pt x="183029" y="442356"/>
                  </a:lnTo>
                  <a:lnTo>
                    <a:pt x="181855" y="442422"/>
                  </a:lnTo>
                  <a:lnTo>
                    <a:pt x="180655" y="442679"/>
                  </a:lnTo>
                  <a:lnTo>
                    <a:pt x="179454" y="442626"/>
                  </a:lnTo>
                  <a:lnTo>
                    <a:pt x="175606" y="441674"/>
                  </a:lnTo>
                  <a:lnTo>
                    <a:pt x="174428" y="441728"/>
                  </a:lnTo>
                  <a:lnTo>
                    <a:pt x="173228" y="442153"/>
                  </a:lnTo>
                  <a:lnTo>
                    <a:pt x="172005" y="442806"/>
                  </a:lnTo>
                  <a:lnTo>
                    <a:pt x="170727" y="443187"/>
                  </a:lnTo>
                  <a:lnTo>
                    <a:pt x="169457" y="443076"/>
                  </a:lnTo>
                  <a:lnTo>
                    <a:pt x="164703" y="442099"/>
                  </a:lnTo>
                  <a:lnTo>
                    <a:pt x="163256" y="441630"/>
                  </a:lnTo>
                  <a:lnTo>
                    <a:pt x="159392" y="439355"/>
                  </a:lnTo>
                  <a:lnTo>
                    <a:pt x="158156" y="438951"/>
                  </a:lnTo>
                  <a:lnTo>
                    <a:pt x="157002" y="438903"/>
                  </a:lnTo>
                  <a:lnTo>
                    <a:pt x="155866" y="439171"/>
                  </a:lnTo>
                  <a:lnTo>
                    <a:pt x="154769" y="439737"/>
                  </a:lnTo>
                  <a:lnTo>
                    <a:pt x="151387" y="442418"/>
                  </a:lnTo>
                  <a:lnTo>
                    <a:pt x="150286" y="442936"/>
                  </a:lnTo>
                  <a:lnTo>
                    <a:pt x="149153" y="443001"/>
                  </a:lnTo>
                  <a:lnTo>
                    <a:pt x="147716" y="442163"/>
                  </a:lnTo>
                  <a:lnTo>
                    <a:pt x="141827" y="436818"/>
                  </a:lnTo>
                  <a:lnTo>
                    <a:pt x="140841" y="435396"/>
                  </a:lnTo>
                  <a:lnTo>
                    <a:pt x="140949" y="433867"/>
                  </a:lnTo>
                  <a:lnTo>
                    <a:pt x="141411" y="432619"/>
                  </a:lnTo>
                  <a:lnTo>
                    <a:pt x="141560" y="431603"/>
                  </a:lnTo>
                  <a:lnTo>
                    <a:pt x="140719" y="431060"/>
                  </a:lnTo>
                  <a:lnTo>
                    <a:pt x="24605" y="434795"/>
                  </a:lnTo>
                  <a:lnTo>
                    <a:pt x="20089" y="434088"/>
                  </a:lnTo>
                  <a:lnTo>
                    <a:pt x="18761" y="431660"/>
                  </a:lnTo>
                  <a:lnTo>
                    <a:pt x="18608" y="429901"/>
                  </a:lnTo>
                  <a:lnTo>
                    <a:pt x="19858" y="421281"/>
                  </a:lnTo>
                  <a:lnTo>
                    <a:pt x="19894" y="419592"/>
                  </a:lnTo>
                  <a:lnTo>
                    <a:pt x="19675" y="417614"/>
                  </a:lnTo>
                  <a:lnTo>
                    <a:pt x="18405" y="412790"/>
                  </a:lnTo>
                  <a:lnTo>
                    <a:pt x="18143" y="411155"/>
                  </a:lnTo>
                  <a:lnTo>
                    <a:pt x="18564" y="409761"/>
                  </a:lnTo>
                  <a:lnTo>
                    <a:pt x="19296" y="409187"/>
                  </a:lnTo>
                  <a:lnTo>
                    <a:pt x="20146" y="409320"/>
                  </a:lnTo>
                  <a:lnTo>
                    <a:pt x="20812" y="409508"/>
                  </a:lnTo>
                  <a:lnTo>
                    <a:pt x="21706" y="409609"/>
                  </a:lnTo>
                  <a:lnTo>
                    <a:pt x="22638" y="408799"/>
                  </a:lnTo>
                  <a:lnTo>
                    <a:pt x="23297" y="407289"/>
                  </a:lnTo>
                  <a:lnTo>
                    <a:pt x="23877" y="404441"/>
                  </a:lnTo>
                  <a:lnTo>
                    <a:pt x="23993" y="402749"/>
                  </a:lnTo>
                  <a:lnTo>
                    <a:pt x="23455" y="401484"/>
                  </a:lnTo>
                  <a:lnTo>
                    <a:pt x="22535" y="400912"/>
                  </a:lnTo>
                  <a:lnTo>
                    <a:pt x="21495" y="400577"/>
                  </a:lnTo>
                  <a:lnTo>
                    <a:pt x="20556" y="400358"/>
                  </a:lnTo>
                  <a:lnTo>
                    <a:pt x="20042" y="399876"/>
                  </a:lnTo>
                  <a:lnTo>
                    <a:pt x="19608" y="399069"/>
                  </a:lnTo>
                  <a:lnTo>
                    <a:pt x="20204" y="395508"/>
                  </a:lnTo>
                  <a:lnTo>
                    <a:pt x="20275" y="391108"/>
                  </a:lnTo>
                  <a:lnTo>
                    <a:pt x="21135" y="384988"/>
                  </a:lnTo>
                  <a:lnTo>
                    <a:pt x="21247" y="377595"/>
                  </a:lnTo>
                  <a:lnTo>
                    <a:pt x="22138" y="372120"/>
                  </a:lnTo>
                  <a:lnTo>
                    <a:pt x="22234" y="369813"/>
                  </a:lnTo>
                  <a:lnTo>
                    <a:pt x="22007" y="368416"/>
                  </a:lnTo>
                  <a:lnTo>
                    <a:pt x="21273" y="366645"/>
                  </a:lnTo>
                  <a:lnTo>
                    <a:pt x="20464" y="365290"/>
                  </a:lnTo>
                  <a:lnTo>
                    <a:pt x="19565" y="364160"/>
                  </a:lnTo>
                  <a:lnTo>
                    <a:pt x="17170" y="361960"/>
                  </a:lnTo>
                  <a:lnTo>
                    <a:pt x="16440" y="360883"/>
                  </a:lnTo>
                  <a:lnTo>
                    <a:pt x="11123" y="350222"/>
                  </a:lnTo>
                  <a:lnTo>
                    <a:pt x="10799" y="348710"/>
                  </a:lnTo>
                  <a:lnTo>
                    <a:pt x="10824" y="347063"/>
                  </a:lnTo>
                  <a:lnTo>
                    <a:pt x="11785" y="342926"/>
                  </a:lnTo>
                  <a:lnTo>
                    <a:pt x="11755" y="341366"/>
                  </a:lnTo>
                  <a:lnTo>
                    <a:pt x="11053" y="339761"/>
                  </a:lnTo>
                  <a:lnTo>
                    <a:pt x="10117" y="338723"/>
                  </a:lnTo>
                  <a:lnTo>
                    <a:pt x="9231" y="337239"/>
                  </a:lnTo>
                  <a:lnTo>
                    <a:pt x="8775" y="335182"/>
                  </a:lnTo>
                  <a:lnTo>
                    <a:pt x="8845" y="331266"/>
                  </a:lnTo>
                  <a:lnTo>
                    <a:pt x="9097" y="328953"/>
                  </a:lnTo>
                  <a:lnTo>
                    <a:pt x="9505" y="327016"/>
                  </a:lnTo>
                  <a:lnTo>
                    <a:pt x="10730" y="324029"/>
                  </a:lnTo>
                  <a:lnTo>
                    <a:pt x="13255" y="319398"/>
                  </a:lnTo>
                  <a:lnTo>
                    <a:pt x="13586" y="318284"/>
                  </a:lnTo>
                  <a:lnTo>
                    <a:pt x="13659" y="316804"/>
                  </a:lnTo>
                  <a:lnTo>
                    <a:pt x="13215" y="314399"/>
                  </a:lnTo>
                  <a:lnTo>
                    <a:pt x="13066" y="312521"/>
                  </a:lnTo>
                  <a:lnTo>
                    <a:pt x="13251" y="310443"/>
                  </a:lnTo>
                  <a:lnTo>
                    <a:pt x="14373" y="306522"/>
                  </a:lnTo>
                  <a:lnTo>
                    <a:pt x="14555" y="305205"/>
                  </a:lnTo>
                  <a:lnTo>
                    <a:pt x="14414" y="303805"/>
                  </a:lnTo>
                  <a:lnTo>
                    <a:pt x="12744" y="299242"/>
                  </a:lnTo>
                  <a:lnTo>
                    <a:pt x="12366" y="297738"/>
                  </a:lnTo>
                  <a:lnTo>
                    <a:pt x="11978" y="293657"/>
                  </a:lnTo>
                  <a:lnTo>
                    <a:pt x="11549" y="291945"/>
                  </a:lnTo>
                  <a:lnTo>
                    <a:pt x="10470" y="290344"/>
                  </a:lnTo>
                  <a:lnTo>
                    <a:pt x="9541" y="289364"/>
                  </a:lnTo>
                  <a:lnTo>
                    <a:pt x="8940" y="288401"/>
                  </a:lnTo>
                  <a:lnTo>
                    <a:pt x="9381" y="287546"/>
                  </a:lnTo>
                  <a:lnTo>
                    <a:pt x="10281" y="287026"/>
                  </a:lnTo>
                  <a:lnTo>
                    <a:pt x="12687" y="286331"/>
                  </a:lnTo>
                  <a:lnTo>
                    <a:pt x="13708" y="285829"/>
                  </a:lnTo>
                  <a:lnTo>
                    <a:pt x="14374" y="284875"/>
                  </a:lnTo>
                  <a:lnTo>
                    <a:pt x="15463" y="281123"/>
                  </a:lnTo>
                  <a:lnTo>
                    <a:pt x="15985" y="280259"/>
                  </a:lnTo>
                  <a:lnTo>
                    <a:pt x="16598" y="279529"/>
                  </a:lnTo>
                  <a:lnTo>
                    <a:pt x="17439" y="278825"/>
                  </a:lnTo>
                  <a:lnTo>
                    <a:pt x="17964" y="277764"/>
                  </a:lnTo>
                  <a:lnTo>
                    <a:pt x="17897" y="276612"/>
                  </a:lnTo>
                  <a:lnTo>
                    <a:pt x="17222" y="275586"/>
                  </a:lnTo>
                  <a:lnTo>
                    <a:pt x="16369" y="274885"/>
                  </a:lnTo>
                  <a:lnTo>
                    <a:pt x="15295" y="273241"/>
                  </a:lnTo>
                  <a:lnTo>
                    <a:pt x="14658" y="271718"/>
                  </a:lnTo>
                  <a:lnTo>
                    <a:pt x="13814" y="270633"/>
                  </a:lnTo>
                  <a:lnTo>
                    <a:pt x="13104" y="269393"/>
                  </a:lnTo>
                  <a:lnTo>
                    <a:pt x="9331" y="257690"/>
                  </a:lnTo>
                  <a:lnTo>
                    <a:pt x="9628" y="253288"/>
                  </a:lnTo>
                  <a:lnTo>
                    <a:pt x="9541" y="251426"/>
                  </a:lnTo>
                  <a:lnTo>
                    <a:pt x="8700" y="249193"/>
                  </a:lnTo>
                  <a:lnTo>
                    <a:pt x="7832" y="247678"/>
                  </a:lnTo>
                  <a:lnTo>
                    <a:pt x="6651" y="246817"/>
                  </a:lnTo>
                  <a:lnTo>
                    <a:pt x="4015" y="245439"/>
                  </a:lnTo>
                  <a:lnTo>
                    <a:pt x="2838" y="244392"/>
                  </a:lnTo>
                  <a:lnTo>
                    <a:pt x="2179" y="243091"/>
                  </a:lnTo>
                  <a:lnTo>
                    <a:pt x="2033" y="241595"/>
                  </a:lnTo>
                  <a:lnTo>
                    <a:pt x="2573" y="239761"/>
                  </a:lnTo>
                  <a:lnTo>
                    <a:pt x="3813" y="236757"/>
                  </a:lnTo>
                  <a:lnTo>
                    <a:pt x="3506" y="234993"/>
                  </a:lnTo>
                  <a:lnTo>
                    <a:pt x="3397" y="233676"/>
                  </a:lnTo>
                  <a:lnTo>
                    <a:pt x="3825" y="232493"/>
                  </a:lnTo>
                  <a:lnTo>
                    <a:pt x="4874" y="231811"/>
                  </a:lnTo>
                  <a:lnTo>
                    <a:pt x="6111" y="231492"/>
                  </a:lnTo>
                  <a:lnTo>
                    <a:pt x="8723" y="231226"/>
                  </a:lnTo>
                  <a:lnTo>
                    <a:pt x="9871" y="230941"/>
                  </a:lnTo>
                  <a:lnTo>
                    <a:pt x="10803" y="230193"/>
                  </a:lnTo>
                  <a:lnTo>
                    <a:pt x="11025" y="228844"/>
                  </a:lnTo>
                  <a:lnTo>
                    <a:pt x="10768" y="227072"/>
                  </a:lnTo>
                  <a:lnTo>
                    <a:pt x="7540" y="219313"/>
                  </a:lnTo>
                  <a:lnTo>
                    <a:pt x="7250" y="217674"/>
                  </a:lnTo>
                  <a:lnTo>
                    <a:pt x="7261" y="215545"/>
                  </a:lnTo>
                  <a:lnTo>
                    <a:pt x="7465" y="213910"/>
                  </a:lnTo>
                  <a:lnTo>
                    <a:pt x="10040" y="203959"/>
                  </a:lnTo>
                  <a:lnTo>
                    <a:pt x="14758" y="194140"/>
                  </a:lnTo>
                  <a:lnTo>
                    <a:pt x="14905" y="192927"/>
                  </a:lnTo>
                  <a:lnTo>
                    <a:pt x="14704" y="191757"/>
                  </a:lnTo>
                  <a:lnTo>
                    <a:pt x="14275" y="190542"/>
                  </a:lnTo>
                  <a:lnTo>
                    <a:pt x="13146" y="188327"/>
                  </a:lnTo>
                  <a:lnTo>
                    <a:pt x="11858" y="186440"/>
                  </a:lnTo>
                  <a:lnTo>
                    <a:pt x="7920" y="183128"/>
                  </a:lnTo>
                  <a:lnTo>
                    <a:pt x="3705" y="180663"/>
                  </a:lnTo>
                  <a:lnTo>
                    <a:pt x="0" y="177857"/>
                  </a:lnTo>
                  <a:lnTo>
                    <a:pt x="348700" y="163755"/>
                  </a:lnTo>
                  <a:lnTo>
                    <a:pt x="353899" y="160217"/>
                  </a:lnTo>
                  <a:lnTo>
                    <a:pt x="355865" y="158517"/>
                  </a:lnTo>
                  <a:lnTo>
                    <a:pt x="356881" y="156765"/>
                  </a:lnTo>
                  <a:lnTo>
                    <a:pt x="358650" y="148872"/>
                  </a:lnTo>
                  <a:lnTo>
                    <a:pt x="359864" y="145833"/>
                  </a:lnTo>
                  <a:lnTo>
                    <a:pt x="362096" y="141758"/>
                  </a:lnTo>
                  <a:lnTo>
                    <a:pt x="362487" y="140626"/>
                  </a:lnTo>
                  <a:lnTo>
                    <a:pt x="362599" y="139514"/>
                  </a:lnTo>
                  <a:lnTo>
                    <a:pt x="362429" y="138438"/>
                  </a:lnTo>
                  <a:lnTo>
                    <a:pt x="361568" y="136291"/>
                  </a:lnTo>
                  <a:lnTo>
                    <a:pt x="361134" y="134853"/>
                  </a:lnTo>
                  <a:lnTo>
                    <a:pt x="359957" y="126976"/>
                  </a:lnTo>
                  <a:lnTo>
                    <a:pt x="359936" y="125795"/>
                  </a:lnTo>
                  <a:lnTo>
                    <a:pt x="360195" y="124697"/>
                  </a:lnTo>
                  <a:lnTo>
                    <a:pt x="360981" y="123661"/>
                  </a:lnTo>
                  <a:lnTo>
                    <a:pt x="363975" y="121112"/>
                  </a:lnTo>
                  <a:lnTo>
                    <a:pt x="364755" y="120059"/>
                  </a:lnTo>
                  <a:lnTo>
                    <a:pt x="365362" y="118891"/>
                  </a:lnTo>
                  <a:lnTo>
                    <a:pt x="366219" y="116590"/>
                  </a:lnTo>
                  <a:lnTo>
                    <a:pt x="367432" y="112084"/>
                  </a:lnTo>
                  <a:lnTo>
                    <a:pt x="367872" y="110957"/>
                  </a:lnTo>
                  <a:lnTo>
                    <a:pt x="369131" y="108669"/>
                  </a:lnTo>
                  <a:lnTo>
                    <a:pt x="370749" y="106360"/>
                  </a:lnTo>
                  <a:lnTo>
                    <a:pt x="371234" y="105232"/>
                  </a:lnTo>
                  <a:lnTo>
                    <a:pt x="371249" y="104116"/>
                  </a:lnTo>
                  <a:lnTo>
                    <a:pt x="370896" y="102963"/>
                  </a:lnTo>
                  <a:lnTo>
                    <a:pt x="370668" y="101776"/>
                  </a:lnTo>
                  <a:lnTo>
                    <a:pt x="370737" y="100516"/>
                  </a:lnTo>
                  <a:lnTo>
                    <a:pt x="374222" y="90101"/>
                  </a:lnTo>
                  <a:lnTo>
                    <a:pt x="374475" y="88794"/>
                  </a:lnTo>
                  <a:lnTo>
                    <a:pt x="374505" y="87494"/>
                  </a:lnTo>
                  <a:lnTo>
                    <a:pt x="374367" y="86203"/>
                  </a:lnTo>
                  <a:lnTo>
                    <a:pt x="371996" y="77107"/>
                  </a:lnTo>
                  <a:lnTo>
                    <a:pt x="369899" y="71563"/>
                  </a:lnTo>
                  <a:lnTo>
                    <a:pt x="366940" y="66316"/>
                  </a:lnTo>
                  <a:lnTo>
                    <a:pt x="366414" y="65102"/>
                  </a:lnTo>
                  <a:lnTo>
                    <a:pt x="365764" y="62854"/>
                  </a:lnTo>
                  <a:lnTo>
                    <a:pt x="365356" y="60610"/>
                  </a:lnTo>
                  <a:lnTo>
                    <a:pt x="365171" y="58308"/>
                  </a:lnTo>
                  <a:lnTo>
                    <a:pt x="365243" y="57143"/>
                  </a:lnTo>
                  <a:lnTo>
                    <a:pt x="365467" y="55945"/>
                  </a:lnTo>
                  <a:lnTo>
                    <a:pt x="365895" y="54759"/>
                  </a:lnTo>
                  <a:lnTo>
                    <a:pt x="366493" y="53616"/>
                  </a:lnTo>
                  <a:lnTo>
                    <a:pt x="368179" y="51389"/>
                  </a:lnTo>
                  <a:lnTo>
                    <a:pt x="370347" y="49370"/>
                  </a:lnTo>
                  <a:lnTo>
                    <a:pt x="373645" y="46923"/>
                  </a:lnTo>
                  <a:lnTo>
                    <a:pt x="374572" y="45837"/>
                  </a:lnTo>
                  <a:lnTo>
                    <a:pt x="377411" y="39652"/>
                  </a:lnTo>
                  <a:lnTo>
                    <a:pt x="378177" y="38469"/>
                  </a:lnTo>
                  <a:lnTo>
                    <a:pt x="381254" y="35194"/>
                  </a:lnTo>
                  <a:lnTo>
                    <a:pt x="382056" y="34029"/>
                  </a:lnTo>
                  <a:lnTo>
                    <a:pt x="382715" y="32843"/>
                  </a:lnTo>
                  <a:lnTo>
                    <a:pt x="384245" y="29245"/>
                  </a:lnTo>
                  <a:lnTo>
                    <a:pt x="384544" y="28039"/>
                  </a:lnTo>
                  <a:lnTo>
                    <a:pt x="384714" y="26860"/>
                  </a:lnTo>
                  <a:lnTo>
                    <a:pt x="384616" y="25611"/>
                  </a:lnTo>
                  <a:lnTo>
                    <a:pt x="384296" y="24445"/>
                  </a:lnTo>
                  <a:lnTo>
                    <a:pt x="383048" y="22080"/>
                  </a:lnTo>
                  <a:lnTo>
                    <a:pt x="382178" y="19963"/>
                  </a:lnTo>
                  <a:lnTo>
                    <a:pt x="382030" y="19180"/>
                  </a:lnTo>
                  <a:lnTo>
                    <a:pt x="382004" y="18757"/>
                  </a:lnTo>
                  <a:lnTo>
                    <a:pt x="382331" y="16376"/>
                  </a:lnTo>
                  <a:lnTo>
                    <a:pt x="382365" y="14122"/>
                  </a:lnTo>
                  <a:lnTo>
                    <a:pt x="382562" y="12960"/>
                  </a:lnTo>
                  <a:lnTo>
                    <a:pt x="383139" y="10943"/>
                  </a:lnTo>
                  <a:lnTo>
                    <a:pt x="383476" y="10153"/>
                  </a:lnTo>
                  <a:lnTo>
                    <a:pt x="384027" y="9263"/>
                  </a:lnTo>
                  <a:lnTo>
                    <a:pt x="387050" y="6700"/>
                  </a:lnTo>
                  <a:lnTo>
                    <a:pt x="388002" y="5591"/>
                  </a:lnTo>
                  <a:lnTo>
                    <a:pt x="390339" y="2175"/>
                  </a:lnTo>
                  <a:lnTo>
                    <a:pt x="392194" y="0"/>
                  </a:lnTo>
                  <a:lnTo>
                    <a:pt x="401099" y="8060"/>
                  </a:lnTo>
                  <a:lnTo>
                    <a:pt x="410403" y="21584"/>
                  </a:lnTo>
                  <a:lnTo>
                    <a:pt x="412839" y="26590"/>
                  </a:lnTo>
                  <a:lnTo>
                    <a:pt x="414337" y="31756"/>
                  </a:lnTo>
                  <a:lnTo>
                    <a:pt x="415089" y="33127"/>
                  </a:lnTo>
                  <a:lnTo>
                    <a:pt x="416216" y="34648"/>
                  </a:lnTo>
                  <a:lnTo>
                    <a:pt x="418506" y="36803"/>
                  </a:lnTo>
                  <a:lnTo>
                    <a:pt x="419719" y="38472"/>
                  </a:lnTo>
                  <a:lnTo>
                    <a:pt x="420587" y="40054"/>
                  </a:lnTo>
                  <a:lnTo>
                    <a:pt x="422285" y="48900"/>
                  </a:lnTo>
                  <a:lnTo>
                    <a:pt x="424413" y="54427"/>
                  </a:lnTo>
                  <a:lnTo>
                    <a:pt x="427240" y="59955"/>
                  </a:lnTo>
                  <a:lnTo>
                    <a:pt x="427655" y="61327"/>
                  </a:lnTo>
                  <a:lnTo>
                    <a:pt x="428154" y="65166"/>
                  </a:lnTo>
                  <a:lnTo>
                    <a:pt x="428745" y="67471"/>
                  </a:lnTo>
                  <a:lnTo>
                    <a:pt x="429730" y="69968"/>
                  </a:lnTo>
                  <a:lnTo>
                    <a:pt x="431706" y="73377"/>
                  </a:lnTo>
                  <a:lnTo>
                    <a:pt x="432396" y="77027"/>
                  </a:lnTo>
                  <a:lnTo>
                    <a:pt x="432762" y="78150"/>
                  </a:lnTo>
                  <a:lnTo>
                    <a:pt x="433360" y="79352"/>
                  </a:lnTo>
                  <a:lnTo>
                    <a:pt x="434187" y="80536"/>
                  </a:lnTo>
                  <a:lnTo>
                    <a:pt x="439613" y="85930"/>
                  </a:lnTo>
                  <a:lnTo>
                    <a:pt x="440564" y="87213"/>
                  </a:lnTo>
                  <a:lnTo>
                    <a:pt x="441217" y="88431"/>
                  </a:lnTo>
                  <a:lnTo>
                    <a:pt x="441975" y="90654"/>
                  </a:lnTo>
                  <a:lnTo>
                    <a:pt x="442515" y="91768"/>
                  </a:lnTo>
                  <a:lnTo>
                    <a:pt x="443779" y="93239"/>
                  </a:lnTo>
                  <a:lnTo>
                    <a:pt x="449022" y="97793"/>
                  </a:lnTo>
                  <a:lnTo>
                    <a:pt x="450257" y="99659"/>
                  </a:lnTo>
                  <a:lnTo>
                    <a:pt x="450655" y="101254"/>
                  </a:lnTo>
                  <a:lnTo>
                    <a:pt x="449213" y="104817"/>
                  </a:lnTo>
                  <a:lnTo>
                    <a:pt x="449051" y="108195"/>
                  </a:lnTo>
                  <a:lnTo>
                    <a:pt x="448733" y="109318"/>
                  </a:lnTo>
                  <a:lnTo>
                    <a:pt x="447843" y="111599"/>
                  </a:lnTo>
                  <a:lnTo>
                    <a:pt x="447574" y="112708"/>
                  </a:lnTo>
                  <a:lnTo>
                    <a:pt x="447511" y="115005"/>
                  </a:lnTo>
                  <a:lnTo>
                    <a:pt x="447843" y="120190"/>
                  </a:lnTo>
                  <a:lnTo>
                    <a:pt x="447712" y="121534"/>
                  </a:lnTo>
                  <a:lnTo>
                    <a:pt x="447382" y="122806"/>
                  </a:lnTo>
                  <a:lnTo>
                    <a:pt x="446865" y="123999"/>
                  </a:lnTo>
                  <a:lnTo>
                    <a:pt x="446500" y="125164"/>
                  </a:lnTo>
                  <a:lnTo>
                    <a:pt x="446549" y="126320"/>
                  </a:lnTo>
                  <a:lnTo>
                    <a:pt x="447088" y="127440"/>
                  </a:lnTo>
                  <a:lnTo>
                    <a:pt x="449367" y="130753"/>
                  </a:lnTo>
                  <a:lnTo>
                    <a:pt x="449815" y="131690"/>
                  </a:lnTo>
                  <a:lnTo>
                    <a:pt x="450004" y="132312"/>
                  </a:lnTo>
                  <a:lnTo>
                    <a:pt x="450000" y="133528"/>
                  </a:lnTo>
                  <a:lnTo>
                    <a:pt x="449859" y="134498"/>
                  </a:lnTo>
                  <a:lnTo>
                    <a:pt x="450051" y="135626"/>
                  </a:lnTo>
                  <a:lnTo>
                    <a:pt x="451160" y="139248"/>
                  </a:lnTo>
                  <a:lnTo>
                    <a:pt x="451181" y="140410"/>
                  </a:lnTo>
                  <a:lnTo>
                    <a:pt x="450778" y="142972"/>
                  </a:lnTo>
                  <a:lnTo>
                    <a:pt x="451016" y="144307"/>
                  </a:lnTo>
                  <a:lnTo>
                    <a:pt x="451604" y="145480"/>
                  </a:lnTo>
                  <a:lnTo>
                    <a:pt x="452499" y="146591"/>
                  </a:lnTo>
                  <a:lnTo>
                    <a:pt x="453548" y="147657"/>
                  </a:lnTo>
                  <a:lnTo>
                    <a:pt x="454453" y="148822"/>
                  </a:lnTo>
                  <a:lnTo>
                    <a:pt x="455192" y="150020"/>
                  </a:lnTo>
                  <a:lnTo>
                    <a:pt x="456119" y="152449"/>
                  </a:lnTo>
                  <a:lnTo>
                    <a:pt x="456732" y="155141"/>
                  </a:lnTo>
                  <a:lnTo>
                    <a:pt x="456871" y="156432"/>
                  </a:lnTo>
                  <a:lnTo>
                    <a:pt x="456785" y="159176"/>
                  </a:lnTo>
                  <a:lnTo>
                    <a:pt x="457370" y="160563"/>
                  </a:lnTo>
                  <a:lnTo>
                    <a:pt x="458714" y="161849"/>
                  </a:lnTo>
                  <a:lnTo>
                    <a:pt x="466457" y="163913"/>
                  </a:lnTo>
                  <a:lnTo>
                    <a:pt x="468006" y="164514"/>
                  </a:lnTo>
                  <a:lnTo>
                    <a:pt x="469914" y="165781"/>
                  </a:lnTo>
                  <a:lnTo>
                    <a:pt x="474041" y="169489"/>
                  </a:lnTo>
                  <a:lnTo>
                    <a:pt x="476382" y="171228"/>
                  </a:lnTo>
                  <a:lnTo>
                    <a:pt x="481180" y="174044"/>
                  </a:lnTo>
                  <a:lnTo>
                    <a:pt x="482240" y="174842"/>
                  </a:lnTo>
                  <a:lnTo>
                    <a:pt x="483019" y="175904"/>
                  </a:lnTo>
                  <a:lnTo>
                    <a:pt x="483659" y="178226"/>
                  </a:lnTo>
                  <a:lnTo>
                    <a:pt x="484231" y="179358"/>
                  </a:lnTo>
                  <a:lnTo>
                    <a:pt x="489966" y="183560"/>
                  </a:lnTo>
                  <a:lnTo>
                    <a:pt x="491242" y="184300"/>
                  </a:lnTo>
                  <a:lnTo>
                    <a:pt x="499557" y="187504"/>
                  </a:lnTo>
                  <a:lnTo>
                    <a:pt x="502520" y="189058"/>
                  </a:lnTo>
                  <a:lnTo>
                    <a:pt x="504074" y="190377"/>
                  </a:lnTo>
                  <a:lnTo>
                    <a:pt x="505176" y="191091"/>
                  </a:lnTo>
                  <a:lnTo>
                    <a:pt x="513603" y="194618"/>
                  </a:lnTo>
                  <a:lnTo>
                    <a:pt x="514769" y="195319"/>
                  </a:lnTo>
                  <a:lnTo>
                    <a:pt x="515546" y="196334"/>
                  </a:lnTo>
                  <a:lnTo>
                    <a:pt x="516140" y="197596"/>
                  </a:lnTo>
                  <a:lnTo>
                    <a:pt x="517156" y="202779"/>
                  </a:lnTo>
                  <a:lnTo>
                    <a:pt x="517130" y="210279"/>
                  </a:lnTo>
                  <a:lnTo>
                    <a:pt x="517363" y="211425"/>
                  </a:lnTo>
                  <a:lnTo>
                    <a:pt x="517765" y="212567"/>
                  </a:lnTo>
                  <a:lnTo>
                    <a:pt x="518877" y="213848"/>
                  </a:lnTo>
                  <a:lnTo>
                    <a:pt x="520529" y="215129"/>
                  </a:lnTo>
                  <a:lnTo>
                    <a:pt x="524040" y="21641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2" name="Google Shape;522;p48"/>
            <p:cNvSpPr/>
            <p:nvPr/>
          </p:nvSpPr>
          <p:spPr>
            <a:xfrm>
              <a:off x="3957900" y="5404241"/>
              <a:ext cx="798480" cy="761609"/>
            </a:xfrm>
            <a:custGeom>
              <a:avLst/>
              <a:gdLst/>
              <a:ahLst/>
              <a:cxnLst/>
              <a:rect l="l" t="t" r="r" b="b"/>
              <a:pathLst>
                <a:path w="798480" h="761609" extrusionOk="0">
                  <a:moveTo>
                    <a:pt x="429938" y="14317"/>
                  </a:moveTo>
                  <a:lnTo>
                    <a:pt x="434699" y="10996"/>
                  </a:lnTo>
                  <a:lnTo>
                    <a:pt x="437337" y="10094"/>
                  </a:lnTo>
                  <a:lnTo>
                    <a:pt x="438732" y="10490"/>
                  </a:lnTo>
                  <a:lnTo>
                    <a:pt x="440770" y="12159"/>
                  </a:lnTo>
                  <a:lnTo>
                    <a:pt x="441594" y="12400"/>
                  </a:lnTo>
                  <a:lnTo>
                    <a:pt x="442755" y="11573"/>
                  </a:lnTo>
                  <a:lnTo>
                    <a:pt x="443460" y="10109"/>
                  </a:lnTo>
                  <a:lnTo>
                    <a:pt x="444346" y="6826"/>
                  </a:lnTo>
                  <a:lnTo>
                    <a:pt x="446919" y="9510"/>
                  </a:lnTo>
                  <a:lnTo>
                    <a:pt x="448499" y="10260"/>
                  </a:lnTo>
                  <a:lnTo>
                    <a:pt x="450668" y="9975"/>
                  </a:lnTo>
                  <a:lnTo>
                    <a:pt x="452590" y="8715"/>
                  </a:lnTo>
                  <a:lnTo>
                    <a:pt x="453260" y="7086"/>
                  </a:lnTo>
                  <a:lnTo>
                    <a:pt x="453509" y="5123"/>
                  </a:lnTo>
                  <a:lnTo>
                    <a:pt x="454174" y="2832"/>
                  </a:lnTo>
                  <a:lnTo>
                    <a:pt x="455796" y="1284"/>
                  </a:lnTo>
                  <a:lnTo>
                    <a:pt x="457877" y="947"/>
                  </a:lnTo>
                  <a:lnTo>
                    <a:pt x="459431" y="1443"/>
                  </a:lnTo>
                  <a:lnTo>
                    <a:pt x="459490" y="2396"/>
                  </a:lnTo>
                  <a:lnTo>
                    <a:pt x="457911" y="4435"/>
                  </a:lnTo>
                  <a:lnTo>
                    <a:pt x="457287" y="5661"/>
                  </a:lnTo>
                  <a:lnTo>
                    <a:pt x="457104" y="6716"/>
                  </a:lnTo>
                  <a:lnTo>
                    <a:pt x="457705" y="8157"/>
                  </a:lnTo>
                  <a:lnTo>
                    <a:pt x="458640" y="8255"/>
                  </a:lnTo>
                  <a:lnTo>
                    <a:pt x="459515" y="7781"/>
                  </a:lnTo>
                  <a:lnTo>
                    <a:pt x="459933" y="7475"/>
                  </a:lnTo>
                  <a:lnTo>
                    <a:pt x="461189" y="8809"/>
                  </a:lnTo>
                  <a:lnTo>
                    <a:pt x="461417" y="10584"/>
                  </a:lnTo>
                  <a:lnTo>
                    <a:pt x="460824" y="12502"/>
                  </a:lnTo>
                  <a:lnTo>
                    <a:pt x="459621" y="14200"/>
                  </a:lnTo>
                  <a:lnTo>
                    <a:pt x="459428" y="14995"/>
                  </a:lnTo>
                  <a:lnTo>
                    <a:pt x="459749" y="16023"/>
                  </a:lnTo>
                  <a:lnTo>
                    <a:pt x="460462" y="16846"/>
                  </a:lnTo>
                  <a:lnTo>
                    <a:pt x="461447" y="16998"/>
                  </a:lnTo>
                  <a:lnTo>
                    <a:pt x="462334" y="16351"/>
                  </a:lnTo>
                  <a:lnTo>
                    <a:pt x="462776" y="15317"/>
                  </a:lnTo>
                  <a:lnTo>
                    <a:pt x="463069" y="14095"/>
                  </a:lnTo>
                  <a:lnTo>
                    <a:pt x="463518" y="12924"/>
                  </a:lnTo>
                  <a:lnTo>
                    <a:pt x="465490" y="10090"/>
                  </a:lnTo>
                  <a:lnTo>
                    <a:pt x="465895" y="10993"/>
                  </a:lnTo>
                  <a:lnTo>
                    <a:pt x="466085" y="13260"/>
                  </a:lnTo>
                  <a:lnTo>
                    <a:pt x="467411" y="14534"/>
                  </a:lnTo>
                  <a:lnTo>
                    <a:pt x="469413" y="13867"/>
                  </a:lnTo>
                  <a:lnTo>
                    <a:pt x="470846" y="12388"/>
                  </a:lnTo>
                  <a:lnTo>
                    <a:pt x="472048" y="10785"/>
                  </a:lnTo>
                  <a:lnTo>
                    <a:pt x="473356" y="9792"/>
                  </a:lnTo>
                  <a:lnTo>
                    <a:pt x="475797" y="10011"/>
                  </a:lnTo>
                  <a:lnTo>
                    <a:pt x="476836" y="11952"/>
                  </a:lnTo>
                  <a:lnTo>
                    <a:pt x="477653" y="14179"/>
                  </a:lnTo>
                  <a:lnTo>
                    <a:pt x="479434" y="15227"/>
                  </a:lnTo>
                  <a:lnTo>
                    <a:pt x="481988" y="15635"/>
                  </a:lnTo>
                  <a:lnTo>
                    <a:pt x="483668" y="16730"/>
                  </a:lnTo>
                  <a:lnTo>
                    <a:pt x="486908" y="19865"/>
                  </a:lnTo>
                  <a:lnTo>
                    <a:pt x="487839" y="18579"/>
                  </a:lnTo>
                  <a:lnTo>
                    <a:pt x="489008" y="18358"/>
                  </a:lnTo>
                  <a:lnTo>
                    <a:pt x="490008" y="19186"/>
                  </a:lnTo>
                  <a:lnTo>
                    <a:pt x="490440" y="21055"/>
                  </a:lnTo>
                  <a:lnTo>
                    <a:pt x="490963" y="22561"/>
                  </a:lnTo>
                  <a:lnTo>
                    <a:pt x="492069" y="21950"/>
                  </a:lnTo>
                  <a:lnTo>
                    <a:pt x="493156" y="20581"/>
                  </a:lnTo>
                  <a:lnTo>
                    <a:pt x="493600" y="19821"/>
                  </a:lnTo>
                  <a:lnTo>
                    <a:pt x="494875" y="19966"/>
                  </a:lnTo>
                  <a:lnTo>
                    <a:pt x="497278" y="20584"/>
                  </a:lnTo>
                  <a:lnTo>
                    <a:pt x="498955" y="20645"/>
                  </a:lnTo>
                  <a:lnTo>
                    <a:pt x="500254" y="20365"/>
                  </a:lnTo>
                  <a:lnTo>
                    <a:pt x="503034" y="19330"/>
                  </a:lnTo>
                  <a:lnTo>
                    <a:pt x="504578" y="18971"/>
                  </a:lnTo>
                  <a:lnTo>
                    <a:pt x="506226" y="18304"/>
                  </a:lnTo>
                  <a:lnTo>
                    <a:pt x="507038" y="18175"/>
                  </a:lnTo>
                  <a:lnTo>
                    <a:pt x="507405" y="18421"/>
                  </a:lnTo>
                  <a:lnTo>
                    <a:pt x="508078" y="19484"/>
                  </a:lnTo>
                  <a:lnTo>
                    <a:pt x="508429" y="19731"/>
                  </a:lnTo>
                  <a:lnTo>
                    <a:pt x="511256" y="20526"/>
                  </a:lnTo>
                  <a:lnTo>
                    <a:pt x="512981" y="20510"/>
                  </a:lnTo>
                  <a:lnTo>
                    <a:pt x="513740" y="19310"/>
                  </a:lnTo>
                  <a:lnTo>
                    <a:pt x="513930" y="18385"/>
                  </a:lnTo>
                  <a:lnTo>
                    <a:pt x="514431" y="17257"/>
                  </a:lnTo>
                  <a:lnTo>
                    <a:pt x="515120" y="16265"/>
                  </a:lnTo>
                  <a:lnTo>
                    <a:pt x="515893" y="15781"/>
                  </a:lnTo>
                  <a:lnTo>
                    <a:pt x="516842" y="15782"/>
                  </a:lnTo>
                  <a:lnTo>
                    <a:pt x="517026" y="16148"/>
                  </a:lnTo>
                  <a:lnTo>
                    <a:pt x="516985" y="16705"/>
                  </a:lnTo>
                  <a:lnTo>
                    <a:pt x="517248" y="17337"/>
                  </a:lnTo>
                  <a:lnTo>
                    <a:pt x="518043" y="18523"/>
                  </a:lnTo>
                  <a:lnTo>
                    <a:pt x="519023" y="20976"/>
                  </a:lnTo>
                  <a:lnTo>
                    <a:pt x="520167" y="22089"/>
                  </a:lnTo>
                  <a:lnTo>
                    <a:pt x="520535" y="20950"/>
                  </a:lnTo>
                  <a:lnTo>
                    <a:pt x="520485" y="20352"/>
                  </a:lnTo>
                  <a:lnTo>
                    <a:pt x="520274" y="19915"/>
                  </a:lnTo>
                  <a:lnTo>
                    <a:pt x="520147" y="19276"/>
                  </a:lnTo>
                  <a:lnTo>
                    <a:pt x="520472" y="18434"/>
                  </a:lnTo>
                  <a:lnTo>
                    <a:pt x="521197" y="18383"/>
                  </a:lnTo>
                  <a:lnTo>
                    <a:pt x="521925" y="18782"/>
                  </a:lnTo>
                  <a:lnTo>
                    <a:pt x="522259" y="19266"/>
                  </a:lnTo>
                  <a:lnTo>
                    <a:pt x="522480" y="20390"/>
                  </a:lnTo>
                  <a:lnTo>
                    <a:pt x="523417" y="22996"/>
                  </a:lnTo>
                  <a:lnTo>
                    <a:pt x="523637" y="23990"/>
                  </a:lnTo>
                  <a:lnTo>
                    <a:pt x="524297" y="23389"/>
                  </a:lnTo>
                  <a:lnTo>
                    <a:pt x="525824" y="22967"/>
                  </a:lnTo>
                  <a:lnTo>
                    <a:pt x="527502" y="22764"/>
                  </a:lnTo>
                  <a:lnTo>
                    <a:pt x="528622" y="22830"/>
                  </a:lnTo>
                  <a:lnTo>
                    <a:pt x="529397" y="23537"/>
                  </a:lnTo>
                  <a:lnTo>
                    <a:pt x="529901" y="24434"/>
                  </a:lnTo>
                  <a:lnTo>
                    <a:pt x="530653" y="24916"/>
                  </a:lnTo>
                  <a:lnTo>
                    <a:pt x="532156" y="24377"/>
                  </a:lnTo>
                  <a:lnTo>
                    <a:pt x="531240" y="21929"/>
                  </a:lnTo>
                  <a:lnTo>
                    <a:pt x="531221" y="20123"/>
                  </a:lnTo>
                  <a:lnTo>
                    <a:pt x="532363" y="19058"/>
                  </a:lnTo>
                  <a:lnTo>
                    <a:pt x="534940" y="18816"/>
                  </a:lnTo>
                  <a:lnTo>
                    <a:pt x="537173" y="19411"/>
                  </a:lnTo>
                  <a:lnTo>
                    <a:pt x="538176" y="20496"/>
                  </a:lnTo>
                  <a:lnTo>
                    <a:pt x="537657" y="21546"/>
                  </a:lnTo>
                  <a:lnTo>
                    <a:pt x="535343" y="22018"/>
                  </a:lnTo>
                  <a:lnTo>
                    <a:pt x="535413" y="22923"/>
                  </a:lnTo>
                  <a:lnTo>
                    <a:pt x="536237" y="24892"/>
                  </a:lnTo>
                  <a:lnTo>
                    <a:pt x="537581" y="26793"/>
                  </a:lnTo>
                  <a:lnTo>
                    <a:pt x="539216" y="27479"/>
                  </a:lnTo>
                  <a:lnTo>
                    <a:pt x="542384" y="23552"/>
                  </a:lnTo>
                  <a:lnTo>
                    <a:pt x="544621" y="21624"/>
                  </a:lnTo>
                  <a:lnTo>
                    <a:pt x="545654" y="22367"/>
                  </a:lnTo>
                  <a:lnTo>
                    <a:pt x="546655" y="24743"/>
                  </a:lnTo>
                  <a:lnTo>
                    <a:pt x="548838" y="24788"/>
                  </a:lnTo>
                  <a:lnTo>
                    <a:pt x="551017" y="24402"/>
                  </a:lnTo>
                  <a:lnTo>
                    <a:pt x="552008" y="25435"/>
                  </a:lnTo>
                  <a:lnTo>
                    <a:pt x="551443" y="27734"/>
                  </a:lnTo>
                  <a:lnTo>
                    <a:pt x="551666" y="28586"/>
                  </a:lnTo>
                  <a:lnTo>
                    <a:pt x="553050" y="28918"/>
                  </a:lnTo>
                  <a:lnTo>
                    <a:pt x="560671" y="28805"/>
                  </a:lnTo>
                  <a:lnTo>
                    <a:pt x="561101" y="28502"/>
                  </a:lnTo>
                  <a:lnTo>
                    <a:pt x="561235" y="28703"/>
                  </a:lnTo>
                  <a:lnTo>
                    <a:pt x="561249" y="30136"/>
                  </a:lnTo>
                  <a:lnTo>
                    <a:pt x="562216" y="31998"/>
                  </a:lnTo>
                  <a:lnTo>
                    <a:pt x="566759" y="33033"/>
                  </a:lnTo>
                  <a:lnTo>
                    <a:pt x="568243" y="35202"/>
                  </a:lnTo>
                  <a:lnTo>
                    <a:pt x="564916" y="35110"/>
                  </a:lnTo>
                  <a:lnTo>
                    <a:pt x="563313" y="35328"/>
                  </a:lnTo>
                  <a:lnTo>
                    <a:pt x="561912" y="36001"/>
                  </a:lnTo>
                  <a:lnTo>
                    <a:pt x="568040" y="39459"/>
                  </a:lnTo>
                  <a:lnTo>
                    <a:pt x="570285" y="41940"/>
                  </a:lnTo>
                  <a:lnTo>
                    <a:pt x="567635" y="43806"/>
                  </a:lnTo>
                  <a:lnTo>
                    <a:pt x="568827" y="44276"/>
                  </a:lnTo>
                  <a:lnTo>
                    <a:pt x="570005" y="43971"/>
                  </a:lnTo>
                  <a:lnTo>
                    <a:pt x="571051" y="43211"/>
                  </a:lnTo>
                  <a:lnTo>
                    <a:pt x="571849" y="42303"/>
                  </a:lnTo>
                  <a:lnTo>
                    <a:pt x="572699" y="44149"/>
                  </a:lnTo>
                  <a:lnTo>
                    <a:pt x="573238" y="47847"/>
                  </a:lnTo>
                  <a:lnTo>
                    <a:pt x="574303" y="49692"/>
                  </a:lnTo>
                  <a:lnTo>
                    <a:pt x="575851" y="50434"/>
                  </a:lnTo>
                  <a:lnTo>
                    <a:pt x="576699" y="49100"/>
                  </a:lnTo>
                  <a:lnTo>
                    <a:pt x="577486" y="45345"/>
                  </a:lnTo>
                  <a:lnTo>
                    <a:pt x="578230" y="45734"/>
                  </a:lnTo>
                  <a:lnTo>
                    <a:pt x="578785" y="46360"/>
                  </a:lnTo>
                  <a:lnTo>
                    <a:pt x="578947" y="47159"/>
                  </a:lnTo>
                  <a:lnTo>
                    <a:pt x="577968" y="49109"/>
                  </a:lnTo>
                  <a:lnTo>
                    <a:pt x="578278" y="49588"/>
                  </a:lnTo>
                  <a:lnTo>
                    <a:pt x="580819" y="50488"/>
                  </a:lnTo>
                  <a:lnTo>
                    <a:pt x="582661" y="50769"/>
                  </a:lnTo>
                  <a:lnTo>
                    <a:pt x="585939" y="50804"/>
                  </a:lnTo>
                  <a:lnTo>
                    <a:pt x="585123" y="48035"/>
                  </a:lnTo>
                  <a:lnTo>
                    <a:pt x="585951" y="46933"/>
                  </a:lnTo>
                  <a:lnTo>
                    <a:pt x="587744" y="46788"/>
                  </a:lnTo>
                  <a:lnTo>
                    <a:pt x="589831" y="46891"/>
                  </a:lnTo>
                  <a:lnTo>
                    <a:pt x="590641" y="47440"/>
                  </a:lnTo>
                  <a:lnTo>
                    <a:pt x="591439" y="48522"/>
                  </a:lnTo>
                  <a:lnTo>
                    <a:pt x="592316" y="49285"/>
                  </a:lnTo>
                  <a:lnTo>
                    <a:pt x="593350" y="48875"/>
                  </a:lnTo>
                  <a:lnTo>
                    <a:pt x="594687" y="46641"/>
                  </a:lnTo>
                  <a:lnTo>
                    <a:pt x="595457" y="45705"/>
                  </a:lnTo>
                  <a:lnTo>
                    <a:pt x="596604" y="45313"/>
                  </a:lnTo>
                  <a:lnTo>
                    <a:pt x="597818" y="45666"/>
                  </a:lnTo>
                  <a:lnTo>
                    <a:pt x="598101" y="46548"/>
                  </a:lnTo>
                  <a:lnTo>
                    <a:pt x="598129" y="47596"/>
                  </a:lnTo>
                  <a:lnTo>
                    <a:pt x="598589" y="48442"/>
                  </a:lnTo>
                  <a:lnTo>
                    <a:pt x="599968" y="49293"/>
                  </a:lnTo>
                  <a:lnTo>
                    <a:pt x="600530" y="49251"/>
                  </a:lnTo>
                  <a:lnTo>
                    <a:pt x="600930" y="48511"/>
                  </a:lnTo>
                  <a:lnTo>
                    <a:pt x="601849" y="47267"/>
                  </a:lnTo>
                  <a:lnTo>
                    <a:pt x="603070" y="46916"/>
                  </a:lnTo>
                  <a:lnTo>
                    <a:pt x="603811" y="48248"/>
                  </a:lnTo>
                  <a:lnTo>
                    <a:pt x="604181" y="50266"/>
                  </a:lnTo>
                  <a:lnTo>
                    <a:pt x="604282" y="51953"/>
                  </a:lnTo>
                  <a:lnTo>
                    <a:pt x="604806" y="52349"/>
                  </a:lnTo>
                  <a:lnTo>
                    <a:pt x="608212" y="50778"/>
                  </a:lnTo>
                  <a:lnTo>
                    <a:pt x="608607" y="51275"/>
                  </a:lnTo>
                  <a:lnTo>
                    <a:pt x="607896" y="53774"/>
                  </a:lnTo>
                  <a:lnTo>
                    <a:pt x="607864" y="54762"/>
                  </a:lnTo>
                  <a:lnTo>
                    <a:pt x="609422" y="56212"/>
                  </a:lnTo>
                  <a:lnTo>
                    <a:pt x="611259" y="56051"/>
                  </a:lnTo>
                  <a:lnTo>
                    <a:pt x="613243" y="55239"/>
                  </a:lnTo>
                  <a:lnTo>
                    <a:pt x="615243" y="54759"/>
                  </a:lnTo>
                  <a:lnTo>
                    <a:pt x="618179" y="55102"/>
                  </a:lnTo>
                  <a:lnTo>
                    <a:pt x="619193" y="56126"/>
                  </a:lnTo>
                  <a:lnTo>
                    <a:pt x="619567" y="57843"/>
                  </a:lnTo>
                  <a:lnTo>
                    <a:pt x="620578" y="60234"/>
                  </a:lnTo>
                  <a:lnTo>
                    <a:pt x="621487" y="61158"/>
                  </a:lnTo>
                  <a:lnTo>
                    <a:pt x="622399" y="61430"/>
                  </a:lnTo>
                  <a:lnTo>
                    <a:pt x="623356" y="61602"/>
                  </a:lnTo>
                  <a:lnTo>
                    <a:pt x="624411" y="62223"/>
                  </a:lnTo>
                  <a:lnTo>
                    <a:pt x="624969" y="63106"/>
                  </a:lnTo>
                  <a:lnTo>
                    <a:pt x="625107" y="63981"/>
                  </a:lnTo>
                  <a:lnTo>
                    <a:pt x="625343" y="64881"/>
                  </a:lnTo>
                  <a:lnTo>
                    <a:pt x="626197" y="65781"/>
                  </a:lnTo>
                  <a:lnTo>
                    <a:pt x="628949" y="63166"/>
                  </a:lnTo>
                  <a:lnTo>
                    <a:pt x="630456" y="62616"/>
                  </a:lnTo>
                  <a:lnTo>
                    <a:pt x="631114" y="64534"/>
                  </a:lnTo>
                  <a:lnTo>
                    <a:pt x="631718" y="67417"/>
                  </a:lnTo>
                  <a:lnTo>
                    <a:pt x="633197" y="67975"/>
                  </a:lnTo>
                  <a:lnTo>
                    <a:pt x="635036" y="67887"/>
                  </a:lnTo>
                  <a:lnTo>
                    <a:pt x="636728" y="68842"/>
                  </a:lnTo>
                  <a:lnTo>
                    <a:pt x="636973" y="69925"/>
                  </a:lnTo>
                  <a:lnTo>
                    <a:pt x="636669" y="71132"/>
                  </a:lnTo>
                  <a:lnTo>
                    <a:pt x="636232" y="72191"/>
                  </a:lnTo>
                  <a:lnTo>
                    <a:pt x="636085" y="72824"/>
                  </a:lnTo>
                  <a:lnTo>
                    <a:pt x="636579" y="73304"/>
                  </a:lnTo>
                  <a:lnTo>
                    <a:pt x="638371" y="74105"/>
                  </a:lnTo>
                  <a:lnTo>
                    <a:pt x="639209" y="74780"/>
                  </a:lnTo>
                  <a:lnTo>
                    <a:pt x="642775" y="78732"/>
                  </a:lnTo>
                  <a:lnTo>
                    <a:pt x="643778" y="79177"/>
                  </a:lnTo>
                  <a:lnTo>
                    <a:pt x="644737" y="78930"/>
                  </a:lnTo>
                  <a:lnTo>
                    <a:pt x="645670" y="78493"/>
                  </a:lnTo>
                  <a:lnTo>
                    <a:pt x="646602" y="78382"/>
                  </a:lnTo>
                  <a:lnTo>
                    <a:pt x="648239" y="79254"/>
                  </a:lnTo>
                  <a:lnTo>
                    <a:pt x="650750" y="81773"/>
                  </a:lnTo>
                  <a:lnTo>
                    <a:pt x="653581" y="82665"/>
                  </a:lnTo>
                  <a:lnTo>
                    <a:pt x="655477" y="84284"/>
                  </a:lnTo>
                  <a:lnTo>
                    <a:pt x="657801" y="84857"/>
                  </a:lnTo>
                  <a:lnTo>
                    <a:pt x="658073" y="85390"/>
                  </a:lnTo>
                  <a:lnTo>
                    <a:pt x="658132" y="86118"/>
                  </a:lnTo>
                  <a:lnTo>
                    <a:pt x="658506" y="86930"/>
                  </a:lnTo>
                  <a:lnTo>
                    <a:pt x="660871" y="90485"/>
                  </a:lnTo>
                  <a:lnTo>
                    <a:pt x="664755" y="97879"/>
                  </a:lnTo>
                  <a:lnTo>
                    <a:pt x="667640" y="100312"/>
                  </a:lnTo>
                  <a:lnTo>
                    <a:pt x="669758" y="99649"/>
                  </a:lnTo>
                  <a:lnTo>
                    <a:pt x="671625" y="100991"/>
                  </a:lnTo>
                  <a:lnTo>
                    <a:pt x="674692" y="105094"/>
                  </a:lnTo>
                  <a:lnTo>
                    <a:pt x="677665" y="108279"/>
                  </a:lnTo>
                  <a:lnTo>
                    <a:pt x="678197" y="109784"/>
                  </a:lnTo>
                  <a:lnTo>
                    <a:pt x="678164" y="112068"/>
                  </a:lnTo>
                  <a:lnTo>
                    <a:pt x="677023" y="113875"/>
                  </a:lnTo>
                  <a:lnTo>
                    <a:pt x="676992" y="114845"/>
                  </a:lnTo>
                  <a:lnTo>
                    <a:pt x="678500" y="115264"/>
                  </a:lnTo>
                  <a:lnTo>
                    <a:pt x="679294" y="115900"/>
                  </a:lnTo>
                  <a:lnTo>
                    <a:pt x="679402" y="117355"/>
                  </a:lnTo>
                  <a:lnTo>
                    <a:pt x="679321" y="118935"/>
                  </a:lnTo>
                  <a:lnTo>
                    <a:pt x="679531" y="119959"/>
                  </a:lnTo>
                  <a:lnTo>
                    <a:pt x="680867" y="120755"/>
                  </a:lnTo>
                  <a:lnTo>
                    <a:pt x="681819" y="120410"/>
                  </a:lnTo>
                  <a:lnTo>
                    <a:pt x="682588" y="119667"/>
                  </a:lnTo>
                  <a:lnTo>
                    <a:pt x="683381" y="119261"/>
                  </a:lnTo>
                  <a:lnTo>
                    <a:pt x="684438" y="119773"/>
                  </a:lnTo>
                  <a:lnTo>
                    <a:pt x="685196" y="120740"/>
                  </a:lnTo>
                  <a:lnTo>
                    <a:pt x="686008" y="121347"/>
                  </a:lnTo>
                  <a:lnTo>
                    <a:pt x="687223" y="120765"/>
                  </a:lnTo>
                  <a:lnTo>
                    <a:pt x="689061" y="123298"/>
                  </a:lnTo>
                  <a:lnTo>
                    <a:pt x="691062" y="130132"/>
                  </a:lnTo>
                  <a:lnTo>
                    <a:pt x="692120" y="132579"/>
                  </a:lnTo>
                  <a:lnTo>
                    <a:pt x="693200" y="133464"/>
                  </a:lnTo>
                  <a:lnTo>
                    <a:pt x="695964" y="134877"/>
                  </a:lnTo>
                  <a:lnTo>
                    <a:pt x="696996" y="135721"/>
                  </a:lnTo>
                  <a:lnTo>
                    <a:pt x="697580" y="136623"/>
                  </a:lnTo>
                  <a:lnTo>
                    <a:pt x="699070" y="139640"/>
                  </a:lnTo>
                  <a:lnTo>
                    <a:pt x="702534" y="144416"/>
                  </a:lnTo>
                  <a:lnTo>
                    <a:pt x="704153" y="147635"/>
                  </a:lnTo>
                  <a:lnTo>
                    <a:pt x="704605" y="148329"/>
                  </a:lnTo>
                  <a:lnTo>
                    <a:pt x="705474" y="148794"/>
                  </a:lnTo>
                  <a:lnTo>
                    <a:pt x="708783" y="149915"/>
                  </a:lnTo>
                  <a:lnTo>
                    <a:pt x="712948" y="153129"/>
                  </a:lnTo>
                  <a:lnTo>
                    <a:pt x="714140" y="152206"/>
                  </a:lnTo>
                  <a:lnTo>
                    <a:pt x="715541" y="151669"/>
                  </a:lnTo>
                  <a:lnTo>
                    <a:pt x="717056" y="151482"/>
                  </a:lnTo>
                  <a:lnTo>
                    <a:pt x="718605" y="151596"/>
                  </a:lnTo>
                  <a:lnTo>
                    <a:pt x="719801" y="152063"/>
                  </a:lnTo>
                  <a:lnTo>
                    <a:pt x="721818" y="153564"/>
                  </a:lnTo>
                  <a:lnTo>
                    <a:pt x="722429" y="153887"/>
                  </a:lnTo>
                  <a:lnTo>
                    <a:pt x="728511" y="154234"/>
                  </a:lnTo>
                  <a:lnTo>
                    <a:pt x="731358" y="155191"/>
                  </a:lnTo>
                  <a:lnTo>
                    <a:pt x="732583" y="157144"/>
                  </a:lnTo>
                  <a:lnTo>
                    <a:pt x="734157" y="156165"/>
                  </a:lnTo>
                  <a:lnTo>
                    <a:pt x="735527" y="155854"/>
                  </a:lnTo>
                  <a:lnTo>
                    <a:pt x="745839" y="157227"/>
                  </a:lnTo>
                  <a:lnTo>
                    <a:pt x="747679" y="158037"/>
                  </a:lnTo>
                  <a:lnTo>
                    <a:pt x="750047" y="160354"/>
                  </a:lnTo>
                  <a:lnTo>
                    <a:pt x="751446" y="161168"/>
                  </a:lnTo>
                  <a:lnTo>
                    <a:pt x="753138" y="161126"/>
                  </a:lnTo>
                  <a:lnTo>
                    <a:pt x="753339" y="159755"/>
                  </a:lnTo>
                  <a:lnTo>
                    <a:pt x="753315" y="157898"/>
                  </a:lnTo>
                  <a:lnTo>
                    <a:pt x="754346" y="156433"/>
                  </a:lnTo>
                  <a:lnTo>
                    <a:pt x="755534" y="156459"/>
                  </a:lnTo>
                  <a:lnTo>
                    <a:pt x="756034" y="157616"/>
                  </a:lnTo>
                  <a:lnTo>
                    <a:pt x="756274" y="158983"/>
                  </a:lnTo>
                  <a:lnTo>
                    <a:pt x="756692" y="159643"/>
                  </a:lnTo>
                  <a:lnTo>
                    <a:pt x="757745" y="159757"/>
                  </a:lnTo>
                  <a:lnTo>
                    <a:pt x="759780" y="160269"/>
                  </a:lnTo>
                  <a:lnTo>
                    <a:pt x="762148" y="160529"/>
                  </a:lnTo>
                  <a:lnTo>
                    <a:pt x="763096" y="160767"/>
                  </a:lnTo>
                  <a:lnTo>
                    <a:pt x="764095" y="160815"/>
                  </a:lnTo>
                  <a:lnTo>
                    <a:pt x="765467" y="160418"/>
                  </a:lnTo>
                  <a:lnTo>
                    <a:pt x="767876" y="158573"/>
                  </a:lnTo>
                  <a:lnTo>
                    <a:pt x="770779" y="157466"/>
                  </a:lnTo>
                  <a:lnTo>
                    <a:pt x="771725" y="157609"/>
                  </a:lnTo>
                  <a:lnTo>
                    <a:pt x="772810" y="158559"/>
                  </a:lnTo>
                  <a:lnTo>
                    <a:pt x="773994" y="159893"/>
                  </a:lnTo>
                  <a:lnTo>
                    <a:pt x="774453" y="159903"/>
                  </a:lnTo>
                  <a:lnTo>
                    <a:pt x="774963" y="159357"/>
                  </a:lnTo>
                  <a:lnTo>
                    <a:pt x="776293" y="159012"/>
                  </a:lnTo>
                  <a:lnTo>
                    <a:pt x="779934" y="157588"/>
                  </a:lnTo>
                  <a:lnTo>
                    <a:pt x="780972" y="157490"/>
                  </a:lnTo>
                  <a:lnTo>
                    <a:pt x="781873" y="158172"/>
                  </a:lnTo>
                  <a:lnTo>
                    <a:pt x="782416" y="159129"/>
                  </a:lnTo>
                  <a:lnTo>
                    <a:pt x="782909" y="160251"/>
                  </a:lnTo>
                  <a:lnTo>
                    <a:pt x="783653" y="161417"/>
                  </a:lnTo>
                  <a:lnTo>
                    <a:pt x="784931" y="162303"/>
                  </a:lnTo>
                  <a:lnTo>
                    <a:pt x="786685" y="162779"/>
                  </a:lnTo>
                  <a:lnTo>
                    <a:pt x="790324" y="163042"/>
                  </a:lnTo>
                  <a:lnTo>
                    <a:pt x="790928" y="162462"/>
                  </a:lnTo>
                  <a:lnTo>
                    <a:pt x="791307" y="161229"/>
                  </a:lnTo>
                  <a:lnTo>
                    <a:pt x="791817" y="160134"/>
                  </a:lnTo>
                  <a:lnTo>
                    <a:pt x="792801" y="159936"/>
                  </a:lnTo>
                  <a:lnTo>
                    <a:pt x="793252" y="160644"/>
                  </a:lnTo>
                  <a:lnTo>
                    <a:pt x="794302" y="163575"/>
                  </a:lnTo>
                  <a:lnTo>
                    <a:pt x="794835" y="164645"/>
                  </a:lnTo>
                  <a:lnTo>
                    <a:pt x="797588" y="166616"/>
                  </a:lnTo>
                  <a:lnTo>
                    <a:pt x="797808" y="166955"/>
                  </a:lnTo>
                  <a:lnTo>
                    <a:pt x="797477" y="167401"/>
                  </a:lnTo>
                  <a:lnTo>
                    <a:pt x="796663" y="168204"/>
                  </a:lnTo>
                  <a:lnTo>
                    <a:pt x="796363" y="168698"/>
                  </a:lnTo>
                  <a:lnTo>
                    <a:pt x="796406" y="169639"/>
                  </a:lnTo>
                  <a:lnTo>
                    <a:pt x="796512" y="170456"/>
                  </a:lnTo>
                  <a:lnTo>
                    <a:pt x="798479" y="174283"/>
                  </a:lnTo>
                  <a:lnTo>
                    <a:pt x="797990" y="175810"/>
                  </a:lnTo>
                  <a:lnTo>
                    <a:pt x="796748" y="176621"/>
                  </a:lnTo>
                  <a:lnTo>
                    <a:pt x="796052" y="176768"/>
                  </a:lnTo>
                  <a:lnTo>
                    <a:pt x="795352" y="176744"/>
                  </a:lnTo>
                  <a:lnTo>
                    <a:pt x="794729" y="176602"/>
                  </a:lnTo>
                  <a:lnTo>
                    <a:pt x="794162" y="176366"/>
                  </a:lnTo>
                  <a:lnTo>
                    <a:pt x="793165" y="175784"/>
                  </a:lnTo>
                  <a:lnTo>
                    <a:pt x="792593" y="175554"/>
                  </a:lnTo>
                  <a:lnTo>
                    <a:pt x="791986" y="175435"/>
                  </a:lnTo>
                  <a:lnTo>
                    <a:pt x="791334" y="175465"/>
                  </a:lnTo>
                  <a:lnTo>
                    <a:pt x="790754" y="175638"/>
                  </a:lnTo>
                  <a:lnTo>
                    <a:pt x="790216" y="175881"/>
                  </a:lnTo>
                  <a:lnTo>
                    <a:pt x="789761" y="176232"/>
                  </a:lnTo>
                  <a:lnTo>
                    <a:pt x="788953" y="177011"/>
                  </a:lnTo>
                  <a:lnTo>
                    <a:pt x="788607" y="177464"/>
                  </a:lnTo>
                  <a:lnTo>
                    <a:pt x="785318" y="183585"/>
                  </a:lnTo>
                  <a:lnTo>
                    <a:pt x="784295" y="184966"/>
                  </a:lnTo>
                  <a:lnTo>
                    <a:pt x="783413" y="185774"/>
                  </a:lnTo>
                  <a:lnTo>
                    <a:pt x="782166" y="186089"/>
                  </a:lnTo>
                  <a:lnTo>
                    <a:pt x="781602" y="186314"/>
                  </a:lnTo>
                  <a:lnTo>
                    <a:pt x="780555" y="186838"/>
                  </a:lnTo>
                  <a:lnTo>
                    <a:pt x="780085" y="187171"/>
                  </a:lnTo>
                  <a:lnTo>
                    <a:pt x="778440" y="189457"/>
                  </a:lnTo>
                  <a:lnTo>
                    <a:pt x="777862" y="189783"/>
                  </a:lnTo>
                  <a:lnTo>
                    <a:pt x="777373" y="189709"/>
                  </a:lnTo>
                  <a:lnTo>
                    <a:pt x="777173" y="189245"/>
                  </a:lnTo>
                  <a:lnTo>
                    <a:pt x="777156" y="188642"/>
                  </a:lnTo>
                  <a:lnTo>
                    <a:pt x="777207" y="188110"/>
                  </a:lnTo>
                  <a:lnTo>
                    <a:pt x="777055" y="187654"/>
                  </a:lnTo>
                  <a:lnTo>
                    <a:pt x="776666" y="187544"/>
                  </a:lnTo>
                  <a:lnTo>
                    <a:pt x="776229" y="187718"/>
                  </a:lnTo>
                  <a:lnTo>
                    <a:pt x="775817" y="188064"/>
                  </a:lnTo>
                  <a:lnTo>
                    <a:pt x="775499" y="188652"/>
                  </a:lnTo>
                  <a:lnTo>
                    <a:pt x="775317" y="189414"/>
                  </a:lnTo>
                  <a:lnTo>
                    <a:pt x="775399" y="190709"/>
                  </a:lnTo>
                  <a:lnTo>
                    <a:pt x="775635" y="191468"/>
                  </a:lnTo>
                  <a:lnTo>
                    <a:pt x="775783" y="192191"/>
                  </a:lnTo>
                  <a:lnTo>
                    <a:pt x="775614" y="192881"/>
                  </a:lnTo>
                  <a:lnTo>
                    <a:pt x="775001" y="193727"/>
                  </a:lnTo>
                  <a:lnTo>
                    <a:pt x="774427" y="194249"/>
                  </a:lnTo>
                  <a:lnTo>
                    <a:pt x="773378" y="194974"/>
                  </a:lnTo>
                  <a:lnTo>
                    <a:pt x="772990" y="195320"/>
                  </a:lnTo>
                  <a:lnTo>
                    <a:pt x="772698" y="195707"/>
                  </a:lnTo>
                  <a:lnTo>
                    <a:pt x="772516" y="195990"/>
                  </a:lnTo>
                  <a:lnTo>
                    <a:pt x="772259" y="196874"/>
                  </a:lnTo>
                  <a:lnTo>
                    <a:pt x="771526" y="201208"/>
                  </a:lnTo>
                  <a:lnTo>
                    <a:pt x="771321" y="203962"/>
                  </a:lnTo>
                  <a:lnTo>
                    <a:pt x="772795" y="214798"/>
                  </a:lnTo>
                  <a:lnTo>
                    <a:pt x="772596" y="215896"/>
                  </a:lnTo>
                  <a:lnTo>
                    <a:pt x="772189" y="217234"/>
                  </a:lnTo>
                  <a:lnTo>
                    <a:pt x="770614" y="221224"/>
                  </a:lnTo>
                  <a:lnTo>
                    <a:pt x="769915" y="224014"/>
                  </a:lnTo>
                  <a:lnTo>
                    <a:pt x="769265" y="225049"/>
                  </a:lnTo>
                  <a:lnTo>
                    <a:pt x="767164" y="227172"/>
                  </a:lnTo>
                  <a:lnTo>
                    <a:pt x="766997" y="227561"/>
                  </a:lnTo>
                  <a:lnTo>
                    <a:pt x="766843" y="228199"/>
                  </a:lnTo>
                  <a:lnTo>
                    <a:pt x="766859" y="229345"/>
                  </a:lnTo>
                  <a:lnTo>
                    <a:pt x="767060" y="230907"/>
                  </a:lnTo>
                  <a:lnTo>
                    <a:pt x="766943" y="231580"/>
                  </a:lnTo>
                  <a:lnTo>
                    <a:pt x="766621" y="232110"/>
                  </a:lnTo>
                  <a:lnTo>
                    <a:pt x="765892" y="232370"/>
                  </a:lnTo>
                  <a:lnTo>
                    <a:pt x="765309" y="232282"/>
                  </a:lnTo>
                  <a:lnTo>
                    <a:pt x="764807" y="232101"/>
                  </a:lnTo>
                  <a:lnTo>
                    <a:pt x="764366" y="232128"/>
                  </a:lnTo>
                  <a:lnTo>
                    <a:pt x="763976" y="232503"/>
                  </a:lnTo>
                  <a:lnTo>
                    <a:pt x="763532" y="233179"/>
                  </a:lnTo>
                  <a:lnTo>
                    <a:pt x="763093" y="233554"/>
                  </a:lnTo>
                  <a:lnTo>
                    <a:pt x="762594" y="233586"/>
                  </a:lnTo>
                  <a:lnTo>
                    <a:pt x="762216" y="233258"/>
                  </a:lnTo>
                  <a:lnTo>
                    <a:pt x="761938" y="232747"/>
                  </a:lnTo>
                  <a:lnTo>
                    <a:pt x="761477" y="231645"/>
                  </a:lnTo>
                  <a:lnTo>
                    <a:pt x="761133" y="231187"/>
                  </a:lnTo>
                  <a:lnTo>
                    <a:pt x="760676" y="230912"/>
                  </a:lnTo>
                  <a:lnTo>
                    <a:pt x="760128" y="230860"/>
                  </a:lnTo>
                  <a:lnTo>
                    <a:pt x="759608" y="231347"/>
                  </a:lnTo>
                  <a:lnTo>
                    <a:pt x="759161" y="232218"/>
                  </a:lnTo>
                  <a:lnTo>
                    <a:pt x="758586" y="233957"/>
                  </a:lnTo>
                  <a:lnTo>
                    <a:pt x="757751" y="235554"/>
                  </a:lnTo>
                  <a:lnTo>
                    <a:pt x="756320" y="237363"/>
                  </a:lnTo>
                  <a:lnTo>
                    <a:pt x="752956" y="240359"/>
                  </a:lnTo>
                  <a:lnTo>
                    <a:pt x="751047" y="241587"/>
                  </a:lnTo>
                  <a:lnTo>
                    <a:pt x="750621" y="241956"/>
                  </a:lnTo>
                  <a:lnTo>
                    <a:pt x="750315" y="242627"/>
                  </a:lnTo>
                  <a:lnTo>
                    <a:pt x="750229" y="243655"/>
                  </a:lnTo>
                  <a:lnTo>
                    <a:pt x="750600" y="245673"/>
                  </a:lnTo>
                  <a:lnTo>
                    <a:pt x="750728" y="247890"/>
                  </a:lnTo>
                  <a:lnTo>
                    <a:pt x="750037" y="251224"/>
                  </a:lnTo>
                  <a:lnTo>
                    <a:pt x="749951" y="251915"/>
                  </a:lnTo>
                  <a:lnTo>
                    <a:pt x="749937" y="252642"/>
                  </a:lnTo>
                  <a:lnTo>
                    <a:pt x="750086" y="253387"/>
                  </a:lnTo>
                  <a:lnTo>
                    <a:pt x="750447" y="254075"/>
                  </a:lnTo>
                  <a:lnTo>
                    <a:pt x="751701" y="255000"/>
                  </a:lnTo>
                  <a:lnTo>
                    <a:pt x="752608" y="255473"/>
                  </a:lnTo>
                  <a:lnTo>
                    <a:pt x="757876" y="257053"/>
                  </a:lnTo>
                  <a:lnTo>
                    <a:pt x="758620" y="257608"/>
                  </a:lnTo>
                  <a:lnTo>
                    <a:pt x="759335" y="258370"/>
                  </a:lnTo>
                  <a:lnTo>
                    <a:pt x="760633" y="260223"/>
                  </a:lnTo>
                  <a:lnTo>
                    <a:pt x="761046" y="260616"/>
                  </a:lnTo>
                  <a:lnTo>
                    <a:pt x="761574" y="260916"/>
                  </a:lnTo>
                  <a:lnTo>
                    <a:pt x="762228" y="260802"/>
                  </a:lnTo>
                  <a:lnTo>
                    <a:pt x="762894" y="260276"/>
                  </a:lnTo>
                  <a:lnTo>
                    <a:pt x="763534" y="258720"/>
                  </a:lnTo>
                  <a:lnTo>
                    <a:pt x="763671" y="257747"/>
                  </a:lnTo>
                  <a:lnTo>
                    <a:pt x="763633" y="256913"/>
                  </a:lnTo>
                  <a:lnTo>
                    <a:pt x="763472" y="256297"/>
                  </a:lnTo>
                  <a:lnTo>
                    <a:pt x="763044" y="255171"/>
                  </a:lnTo>
                  <a:lnTo>
                    <a:pt x="762774" y="254649"/>
                  </a:lnTo>
                  <a:lnTo>
                    <a:pt x="762432" y="254215"/>
                  </a:lnTo>
                  <a:lnTo>
                    <a:pt x="761647" y="253430"/>
                  </a:lnTo>
                  <a:lnTo>
                    <a:pt x="758037" y="250678"/>
                  </a:lnTo>
                  <a:lnTo>
                    <a:pt x="757685" y="250232"/>
                  </a:lnTo>
                  <a:lnTo>
                    <a:pt x="757462" y="249723"/>
                  </a:lnTo>
                  <a:lnTo>
                    <a:pt x="757463" y="249120"/>
                  </a:lnTo>
                  <a:lnTo>
                    <a:pt x="758006" y="248557"/>
                  </a:lnTo>
                  <a:lnTo>
                    <a:pt x="759003" y="248085"/>
                  </a:lnTo>
                  <a:lnTo>
                    <a:pt x="763634" y="247116"/>
                  </a:lnTo>
                  <a:lnTo>
                    <a:pt x="764617" y="246715"/>
                  </a:lnTo>
                  <a:lnTo>
                    <a:pt x="766795" y="245432"/>
                  </a:lnTo>
                  <a:lnTo>
                    <a:pt x="767329" y="245218"/>
                  </a:lnTo>
                  <a:lnTo>
                    <a:pt x="767900" y="245163"/>
                  </a:lnTo>
                  <a:lnTo>
                    <a:pt x="769630" y="245194"/>
                  </a:lnTo>
                  <a:lnTo>
                    <a:pt x="770222" y="244868"/>
                  </a:lnTo>
                  <a:lnTo>
                    <a:pt x="770727" y="243330"/>
                  </a:lnTo>
                  <a:lnTo>
                    <a:pt x="771237" y="242814"/>
                  </a:lnTo>
                  <a:lnTo>
                    <a:pt x="771696" y="242522"/>
                  </a:lnTo>
                  <a:lnTo>
                    <a:pt x="774274" y="242809"/>
                  </a:lnTo>
                  <a:lnTo>
                    <a:pt x="780186" y="245341"/>
                  </a:lnTo>
                  <a:lnTo>
                    <a:pt x="780933" y="245849"/>
                  </a:lnTo>
                  <a:lnTo>
                    <a:pt x="781813" y="246607"/>
                  </a:lnTo>
                  <a:lnTo>
                    <a:pt x="785903" y="251524"/>
                  </a:lnTo>
                  <a:lnTo>
                    <a:pt x="787653" y="252533"/>
                  </a:lnTo>
                  <a:lnTo>
                    <a:pt x="790766" y="253495"/>
                  </a:lnTo>
                  <a:lnTo>
                    <a:pt x="791744" y="253633"/>
                  </a:lnTo>
                  <a:lnTo>
                    <a:pt x="792431" y="253835"/>
                  </a:lnTo>
                  <a:lnTo>
                    <a:pt x="793075" y="254260"/>
                  </a:lnTo>
                  <a:lnTo>
                    <a:pt x="793518" y="255269"/>
                  </a:lnTo>
                  <a:lnTo>
                    <a:pt x="793734" y="256784"/>
                  </a:lnTo>
                  <a:lnTo>
                    <a:pt x="794141" y="257313"/>
                  </a:lnTo>
                  <a:lnTo>
                    <a:pt x="794554" y="257636"/>
                  </a:lnTo>
                  <a:lnTo>
                    <a:pt x="795969" y="257673"/>
                  </a:lnTo>
                  <a:lnTo>
                    <a:pt x="795968" y="257675"/>
                  </a:lnTo>
                  <a:lnTo>
                    <a:pt x="785947" y="271150"/>
                  </a:lnTo>
                  <a:lnTo>
                    <a:pt x="780802" y="280874"/>
                  </a:lnTo>
                  <a:lnTo>
                    <a:pt x="773238" y="292904"/>
                  </a:lnTo>
                  <a:lnTo>
                    <a:pt x="766613" y="307733"/>
                  </a:lnTo>
                  <a:lnTo>
                    <a:pt x="761712" y="313405"/>
                  </a:lnTo>
                  <a:lnTo>
                    <a:pt x="744966" y="357448"/>
                  </a:lnTo>
                  <a:lnTo>
                    <a:pt x="740358" y="371322"/>
                  </a:lnTo>
                  <a:lnTo>
                    <a:pt x="733753" y="387116"/>
                  </a:lnTo>
                  <a:lnTo>
                    <a:pt x="706139" y="431426"/>
                  </a:lnTo>
                  <a:lnTo>
                    <a:pt x="705553" y="433764"/>
                  </a:lnTo>
                  <a:lnTo>
                    <a:pt x="704927" y="434893"/>
                  </a:lnTo>
                  <a:lnTo>
                    <a:pt x="692624" y="453449"/>
                  </a:lnTo>
                  <a:lnTo>
                    <a:pt x="681878" y="464606"/>
                  </a:lnTo>
                  <a:lnTo>
                    <a:pt x="676328" y="473398"/>
                  </a:lnTo>
                  <a:lnTo>
                    <a:pt x="661218" y="491391"/>
                  </a:lnTo>
                  <a:lnTo>
                    <a:pt x="649513" y="503172"/>
                  </a:lnTo>
                  <a:lnTo>
                    <a:pt x="632376" y="517108"/>
                  </a:lnTo>
                  <a:lnTo>
                    <a:pt x="608609" y="536886"/>
                  </a:lnTo>
                  <a:lnTo>
                    <a:pt x="578892" y="554515"/>
                  </a:lnTo>
                  <a:lnTo>
                    <a:pt x="576350" y="557034"/>
                  </a:lnTo>
                  <a:lnTo>
                    <a:pt x="562239" y="574758"/>
                  </a:lnTo>
                  <a:lnTo>
                    <a:pt x="558714" y="580853"/>
                  </a:lnTo>
                  <a:lnTo>
                    <a:pt x="557848" y="581412"/>
                  </a:lnTo>
                  <a:lnTo>
                    <a:pt x="557136" y="579096"/>
                  </a:lnTo>
                  <a:lnTo>
                    <a:pt x="557870" y="576461"/>
                  </a:lnTo>
                  <a:lnTo>
                    <a:pt x="560199" y="572354"/>
                  </a:lnTo>
                  <a:lnTo>
                    <a:pt x="560827" y="570813"/>
                  </a:lnTo>
                  <a:lnTo>
                    <a:pt x="561584" y="568251"/>
                  </a:lnTo>
                  <a:lnTo>
                    <a:pt x="561885" y="565524"/>
                  </a:lnTo>
                  <a:lnTo>
                    <a:pt x="561169" y="563431"/>
                  </a:lnTo>
                  <a:lnTo>
                    <a:pt x="559796" y="561024"/>
                  </a:lnTo>
                  <a:lnTo>
                    <a:pt x="560937" y="559703"/>
                  </a:lnTo>
                  <a:lnTo>
                    <a:pt x="562942" y="558575"/>
                  </a:lnTo>
                  <a:lnTo>
                    <a:pt x="564175" y="556707"/>
                  </a:lnTo>
                  <a:lnTo>
                    <a:pt x="562804" y="553187"/>
                  </a:lnTo>
                  <a:lnTo>
                    <a:pt x="556616" y="546243"/>
                  </a:lnTo>
                  <a:lnTo>
                    <a:pt x="556666" y="542737"/>
                  </a:lnTo>
                  <a:lnTo>
                    <a:pt x="560504" y="540498"/>
                  </a:lnTo>
                  <a:lnTo>
                    <a:pt x="565135" y="541994"/>
                  </a:lnTo>
                  <a:lnTo>
                    <a:pt x="572996" y="547351"/>
                  </a:lnTo>
                  <a:lnTo>
                    <a:pt x="577235" y="547628"/>
                  </a:lnTo>
                  <a:lnTo>
                    <a:pt x="581557" y="545754"/>
                  </a:lnTo>
                  <a:lnTo>
                    <a:pt x="583790" y="542725"/>
                  </a:lnTo>
                  <a:lnTo>
                    <a:pt x="581759" y="539548"/>
                  </a:lnTo>
                  <a:lnTo>
                    <a:pt x="586522" y="538583"/>
                  </a:lnTo>
                  <a:lnTo>
                    <a:pt x="590720" y="538891"/>
                  </a:lnTo>
                  <a:lnTo>
                    <a:pt x="594610" y="538644"/>
                  </a:lnTo>
                  <a:lnTo>
                    <a:pt x="598408" y="536014"/>
                  </a:lnTo>
                  <a:lnTo>
                    <a:pt x="608908" y="524362"/>
                  </a:lnTo>
                  <a:lnTo>
                    <a:pt x="610377" y="521188"/>
                  </a:lnTo>
                  <a:lnTo>
                    <a:pt x="613637" y="518478"/>
                  </a:lnTo>
                  <a:lnTo>
                    <a:pt x="614376" y="516436"/>
                  </a:lnTo>
                  <a:lnTo>
                    <a:pt x="615014" y="513792"/>
                  </a:lnTo>
                  <a:lnTo>
                    <a:pt x="616462" y="514710"/>
                  </a:lnTo>
                  <a:lnTo>
                    <a:pt x="619131" y="518421"/>
                  </a:lnTo>
                  <a:lnTo>
                    <a:pt x="620089" y="518106"/>
                  </a:lnTo>
                  <a:lnTo>
                    <a:pt x="619754" y="516120"/>
                  </a:lnTo>
                  <a:lnTo>
                    <a:pt x="618512" y="511778"/>
                  </a:lnTo>
                  <a:lnTo>
                    <a:pt x="618949" y="509736"/>
                  </a:lnTo>
                  <a:lnTo>
                    <a:pt x="620016" y="507175"/>
                  </a:lnTo>
                  <a:lnTo>
                    <a:pt x="621348" y="504856"/>
                  </a:lnTo>
                  <a:lnTo>
                    <a:pt x="622587" y="503557"/>
                  </a:lnTo>
                  <a:lnTo>
                    <a:pt x="623484" y="507287"/>
                  </a:lnTo>
                  <a:lnTo>
                    <a:pt x="627033" y="508328"/>
                  </a:lnTo>
                  <a:lnTo>
                    <a:pt x="631334" y="507448"/>
                  </a:lnTo>
                  <a:lnTo>
                    <a:pt x="634468" y="505511"/>
                  </a:lnTo>
                  <a:lnTo>
                    <a:pt x="635984" y="504120"/>
                  </a:lnTo>
                  <a:lnTo>
                    <a:pt x="639083" y="502138"/>
                  </a:lnTo>
                  <a:lnTo>
                    <a:pt x="640251" y="501164"/>
                  </a:lnTo>
                  <a:lnTo>
                    <a:pt x="643714" y="495712"/>
                  </a:lnTo>
                  <a:lnTo>
                    <a:pt x="646783" y="489192"/>
                  </a:lnTo>
                  <a:lnTo>
                    <a:pt x="648897" y="480916"/>
                  </a:lnTo>
                  <a:lnTo>
                    <a:pt x="649294" y="472442"/>
                  </a:lnTo>
                  <a:lnTo>
                    <a:pt x="647180" y="465282"/>
                  </a:lnTo>
                  <a:lnTo>
                    <a:pt x="647780" y="463686"/>
                  </a:lnTo>
                  <a:lnTo>
                    <a:pt x="648522" y="458850"/>
                  </a:lnTo>
                  <a:lnTo>
                    <a:pt x="648624" y="457114"/>
                  </a:lnTo>
                  <a:lnTo>
                    <a:pt x="649471" y="455908"/>
                  </a:lnTo>
                  <a:lnTo>
                    <a:pt x="651417" y="456190"/>
                  </a:lnTo>
                  <a:lnTo>
                    <a:pt x="655071" y="457497"/>
                  </a:lnTo>
                  <a:lnTo>
                    <a:pt x="656998" y="457147"/>
                  </a:lnTo>
                  <a:lnTo>
                    <a:pt x="660013" y="455576"/>
                  </a:lnTo>
                  <a:lnTo>
                    <a:pt x="661518" y="455189"/>
                  </a:lnTo>
                  <a:lnTo>
                    <a:pt x="663395" y="455435"/>
                  </a:lnTo>
                  <a:lnTo>
                    <a:pt x="664147" y="456319"/>
                  </a:lnTo>
                  <a:lnTo>
                    <a:pt x="664190" y="462447"/>
                  </a:lnTo>
                  <a:lnTo>
                    <a:pt x="664447" y="463440"/>
                  </a:lnTo>
                  <a:lnTo>
                    <a:pt x="665335" y="463833"/>
                  </a:lnTo>
                  <a:lnTo>
                    <a:pt x="666407" y="463686"/>
                  </a:lnTo>
                  <a:lnTo>
                    <a:pt x="667165" y="463224"/>
                  </a:lnTo>
                  <a:lnTo>
                    <a:pt x="667610" y="462353"/>
                  </a:lnTo>
                  <a:lnTo>
                    <a:pt x="667761" y="461035"/>
                  </a:lnTo>
                  <a:lnTo>
                    <a:pt x="668303" y="459839"/>
                  </a:lnTo>
                  <a:lnTo>
                    <a:pt x="669483" y="459183"/>
                  </a:lnTo>
                  <a:lnTo>
                    <a:pt x="670663" y="458778"/>
                  </a:lnTo>
                  <a:lnTo>
                    <a:pt x="671181" y="458315"/>
                  </a:lnTo>
                  <a:lnTo>
                    <a:pt x="670784" y="457014"/>
                  </a:lnTo>
                  <a:lnTo>
                    <a:pt x="669907" y="456826"/>
                  </a:lnTo>
                  <a:lnTo>
                    <a:pt x="668821" y="456990"/>
                  </a:lnTo>
                  <a:lnTo>
                    <a:pt x="667778" y="456764"/>
                  </a:lnTo>
                  <a:lnTo>
                    <a:pt x="666031" y="453482"/>
                  </a:lnTo>
                  <a:lnTo>
                    <a:pt x="667067" y="449307"/>
                  </a:lnTo>
                  <a:lnTo>
                    <a:pt x="668818" y="444520"/>
                  </a:lnTo>
                  <a:lnTo>
                    <a:pt x="669208" y="439479"/>
                  </a:lnTo>
                  <a:lnTo>
                    <a:pt x="667674" y="437338"/>
                  </a:lnTo>
                  <a:lnTo>
                    <a:pt x="667019" y="436111"/>
                  </a:lnTo>
                  <a:lnTo>
                    <a:pt x="667489" y="435574"/>
                  </a:lnTo>
                  <a:lnTo>
                    <a:pt x="668559" y="435716"/>
                  </a:lnTo>
                  <a:lnTo>
                    <a:pt x="669855" y="436304"/>
                  </a:lnTo>
                  <a:lnTo>
                    <a:pt x="670929" y="436437"/>
                  </a:lnTo>
                  <a:lnTo>
                    <a:pt x="673474" y="436129"/>
                  </a:lnTo>
                  <a:lnTo>
                    <a:pt x="675325" y="435280"/>
                  </a:lnTo>
                  <a:lnTo>
                    <a:pt x="682944" y="429082"/>
                  </a:lnTo>
                  <a:lnTo>
                    <a:pt x="686939" y="428243"/>
                  </a:lnTo>
                  <a:lnTo>
                    <a:pt x="688903" y="427256"/>
                  </a:lnTo>
                  <a:lnTo>
                    <a:pt x="690536" y="425981"/>
                  </a:lnTo>
                  <a:lnTo>
                    <a:pt x="691826" y="424676"/>
                  </a:lnTo>
                  <a:lnTo>
                    <a:pt x="695721" y="417168"/>
                  </a:lnTo>
                  <a:lnTo>
                    <a:pt x="697101" y="407495"/>
                  </a:lnTo>
                  <a:lnTo>
                    <a:pt x="696212" y="387209"/>
                  </a:lnTo>
                  <a:lnTo>
                    <a:pt x="695705" y="385153"/>
                  </a:lnTo>
                  <a:lnTo>
                    <a:pt x="693854" y="380843"/>
                  </a:lnTo>
                  <a:lnTo>
                    <a:pt x="693097" y="377495"/>
                  </a:lnTo>
                  <a:lnTo>
                    <a:pt x="692546" y="376498"/>
                  </a:lnTo>
                  <a:lnTo>
                    <a:pt x="692649" y="375662"/>
                  </a:lnTo>
                  <a:lnTo>
                    <a:pt x="694234" y="374656"/>
                  </a:lnTo>
                  <a:lnTo>
                    <a:pt x="695521" y="374271"/>
                  </a:lnTo>
                  <a:lnTo>
                    <a:pt x="696247" y="374552"/>
                  </a:lnTo>
                  <a:lnTo>
                    <a:pt x="697651" y="376231"/>
                  </a:lnTo>
                  <a:lnTo>
                    <a:pt x="700721" y="379023"/>
                  </a:lnTo>
                  <a:lnTo>
                    <a:pt x="700966" y="379730"/>
                  </a:lnTo>
                  <a:lnTo>
                    <a:pt x="700594" y="380435"/>
                  </a:lnTo>
                  <a:lnTo>
                    <a:pt x="700033" y="381213"/>
                  </a:lnTo>
                  <a:lnTo>
                    <a:pt x="699741" y="382122"/>
                  </a:lnTo>
                  <a:lnTo>
                    <a:pt x="700209" y="384317"/>
                  </a:lnTo>
                  <a:lnTo>
                    <a:pt x="701385" y="386451"/>
                  </a:lnTo>
                  <a:lnTo>
                    <a:pt x="702921" y="388344"/>
                  </a:lnTo>
                  <a:lnTo>
                    <a:pt x="704428" y="389651"/>
                  </a:lnTo>
                  <a:lnTo>
                    <a:pt x="707997" y="386927"/>
                  </a:lnTo>
                  <a:lnTo>
                    <a:pt x="708725" y="385676"/>
                  </a:lnTo>
                  <a:lnTo>
                    <a:pt x="708566" y="383863"/>
                  </a:lnTo>
                  <a:lnTo>
                    <a:pt x="707973" y="381026"/>
                  </a:lnTo>
                  <a:lnTo>
                    <a:pt x="708399" y="379681"/>
                  </a:lnTo>
                  <a:lnTo>
                    <a:pt x="709771" y="377541"/>
                  </a:lnTo>
                  <a:lnTo>
                    <a:pt x="711618" y="370877"/>
                  </a:lnTo>
                  <a:lnTo>
                    <a:pt x="711689" y="367867"/>
                  </a:lnTo>
                  <a:lnTo>
                    <a:pt x="711400" y="364836"/>
                  </a:lnTo>
                  <a:lnTo>
                    <a:pt x="710844" y="362964"/>
                  </a:lnTo>
                  <a:lnTo>
                    <a:pt x="707052" y="360762"/>
                  </a:lnTo>
                  <a:lnTo>
                    <a:pt x="706618" y="360165"/>
                  </a:lnTo>
                  <a:lnTo>
                    <a:pt x="705564" y="357371"/>
                  </a:lnTo>
                  <a:lnTo>
                    <a:pt x="705018" y="356384"/>
                  </a:lnTo>
                  <a:lnTo>
                    <a:pt x="703922" y="355514"/>
                  </a:lnTo>
                  <a:lnTo>
                    <a:pt x="702839" y="355184"/>
                  </a:lnTo>
                  <a:lnTo>
                    <a:pt x="701727" y="355365"/>
                  </a:lnTo>
                  <a:lnTo>
                    <a:pt x="700523" y="355973"/>
                  </a:lnTo>
                  <a:lnTo>
                    <a:pt x="698096" y="359011"/>
                  </a:lnTo>
                  <a:lnTo>
                    <a:pt x="697756" y="359084"/>
                  </a:lnTo>
                  <a:lnTo>
                    <a:pt x="697503" y="360282"/>
                  </a:lnTo>
                  <a:lnTo>
                    <a:pt x="697714" y="360673"/>
                  </a:lnTo>
                  <a:lnTo>
                    <a:pt x="698375" y="360946"/>
                  </a:lnTo>
                  <a:lnTo>
                    <a:pt x="699492" y="361805"/>
                  </a:lnTo>
                  <a:lnTo>
                    <a:pt x="699988" y="362960"/>
                  </a:lnTo>
                  <a:lnTo>
                    <a:pt x="699797" y="364112"/>
                  </a:lnTo>
                  <a:lnTo>
                    <a:pt x="699091" y="365689"/>
                  </a:lnTo>
                  <a:lnTo>
                    <a:pt x="698095" y="367228"/>
                  </a:lnTo>
                  <a:lnTo>
                    <a:pt x="695759" y="367831"/>
                  </a:lnTo>
                  <a:lnTo>
                    <a:pt x="689136" y="367471"/>
                  </a:lnTo>
                  <a:lnTo>
                    <a:pt x="687318" y="367668"/>
                  </a:lnTo>
                  <a:lnTo>
                    <a:pt x="685864" y="368722"/>
                  </a:lnTo>
                  <a:lnTo>
                    <a:pt x="685262" y="371118"/>
                  </a:lnTo>
                  <a:lnTo>
                    <a:pt x="679457" y="370364"/>
                  </a:lnTo>
                  <a:lnTo>
                    <a:pt x="677721" y="370702"/>
                  </a:lnTo>
                  <a:lnTo>
                    <a:pt x="675402" y="369598"/>
                  </a:lnTo>
                  <a:lnTo>
                    <a:pt x="673844" y="370300"/>
                  </a:lnTo>
                  <a:lnTo>
                    <a:pt x="672838" y="372184"/>
                  </a:lnTo>
                  <a:lnTo>
                    <a:pt x="672210" y="374580"/>
                  </a:lnTo>
                  <a:lnTo>
                    <a:pt x="671818" y="377599"/>
                  </a:lnTo>
                  <a:lnTo>
                    <a:pt x="672067" y="379653"/>
                  </a:lnTo>
                  <a:lnTo>
                    <a:pt x="673545" y="383951"/>
                  </a:lnTo>
                  <a:lnTo>
                    <a:pt x="671439" y="383415"/>
                  </a:lnTo>
                  <a:lnTo>
                    <a:pt x="666635" y="379248"/>
                  </a:lnTo>
                  <a:lnTo>
                    <a:pt x="664676" y="378435"/>
                  </a:lnTo>
                  <a:lnTo>
                    <a:pt x="662911" y="377929"/>
                  </a:lnTo>
                  <a:lnTo>
                    <a:pt x="661647" y="377006"/>
                  </a:lnTo>
                  <a:lnTo>
                    <a:pt x="661167" y="374942"/>
                  </a:lnTo>
                  <a:lnTo>
                    <a:pt x="661037" y="373334"/>
                  </a:lnTo>
                  <a:lnTo>
                    <a:pt x="661198" y="372814"/>
                  </a:lnTo>
                  <a:lnTo>
                    <a:pt x="661796" y="371440"/>
                  </a:lnTo>
                  <a:lnTo>
                    <a:pt x="662454" y="370400"/>
                  </a:lnTo>
                  <a:lnTo>
                    <a:pt x="663148" y="369659"/>
                  </a:lnTo>
                  <a:lnTo>
                    <a:pt x="663702" y="368935"/>
                  </a:lnTo>
                  <a:lnTo>
                    <a:pt x="663935" y="367932"/>
                  </a:lnTo>
                  <a:lnTo>
                    <a:pt x="663623" y="365923"/>
                  </a:lnTo>
                  <a:lnTo>
                    <a:pt x="662794" y="364230"/>
                  </a:lnTo>
                  <a:lnTo>
                    <a:pt x="661683" y="363503"/>
                  </a:lnTo>
                  <a:lnTo>
                    <a:pt x="660513" y="364411"/>
                  </a:lnTo>
                  <a:lnTo>
                    <a:pt x="659826" y="364409"/>
                  </a:lnTo>
                  <a:lnTo>
                    <a:pt x="659330" y="361722"/>
                  </a:lnTo>
                  <a:lnTo>
                    <a:pt x="657133" y="361262"/>
                  </a:lnTo>
                  <a:lnTo>
                    <a:pt x="654724" y="361871"/>
                  </a:lnTo>
                  <a:lnTo>
                    <a:pt x="653589" y="362426"/>
                  </a:lnTo>
                  <a:lnTo>
                    <a:pt x="652792" y="363327"/>
                  </a:lnTo>
                  <a:lnTo>
                    <a:pt x="650961" y="362348"/>
                  </a:lnTo>
                  <a:lnTo>
                    <a:pt x="647409" y="359721"/>
                  </a:lnTo>
                  <a:lnTo>
                    <a:pt x="647883" y="357993"/>
                  </a:lnTo>
                  <a:lnTo>
                    <a:pt x="646976" y="356960"/>
                  </a:lnTo>
                  <a:lnTo>
                    <a:pt x="643980" y="355812"/>
                  </a:lnTo>
                  <a:lnTo>
                    <a:pt x="643080" y="355644"/>
                  </a:lnTo>
                  <a:lnTo>
                    <a:pt x="642310" y="355792"/>
                  </a:lnTo>
                  <a:lnTo>
                    <a:pt x="641691" y="355754"/>
                  </a:lnTo>
                  <a:lnTo>
                    <a:pt x="641238" y="355028"/>
                  </a:lnTo>
                  <a:lnTo>
                    <a:pt x="641436" y="354415"/>
                  </a:lnTo>
                  <a:lnTo>
                    <a:pt x="642880" y="352911"/>
                  </a:lnTo>
                  <a:lnTo>
                    <a:pt x="643299" y="351926"/>
                  </a:lnTo>
                  <a:lnTo>
                    <a:pt x="642976" y="349648"/>
                  </a:lnTo>
                  <a:lnTo>
                    <a:pt x="641847" y="348318"/>
                  </a:lnTo>
                  <a:lnTo>
                    <a:pt x="640595" y="347415"/>
                  </a:lnTo>
                  <a:lnTo>
                    <a:pt x="639875" y="346382"/>
                  </a:lnTo>
                  <a:lnTo>
                    <a:pt x="639952" y="344523"/>
                  </a:lnTo>
                  <a:lnTo>
                    <a:pt x="641126" y="340750"/>
                  </a:lnTo>
                  <a:lnTo>
                    <a:pt x="641265" y="338594"/>
                  </a:lnTo>
                  <a:lnTo>
                    <a:pt x="639065" y="339410"/>
                  </a:lnTo>
                  <a:lnTo>
                    <a:pt x="638719" y="337828"/>
                  </a:lnTo>
                  <a:lnTo>
                    <a:pt x="638796" y="335635"/>
                  </a:lnTo>
                  <a:lnTo>
                    <a:pt x="637825" y="334611"/>
                  </a:lnTo>
                  <a:lnTo>
                    <a:pt x="636635" y="334908"/>
                  </a:lnTo>
                  <a:lnTo>
                    <a:pt x="636458" y="335502"/>
                  </a:lnTo>
                  <a:lnTo>
                    <a:pt x="636604" y="336432"/>
                  </a:lnTo>
                  <a:lnTo>
                    <a:pt x="636385" y="337734"/>
                  </a:lnTo>
                  <a:lnTo>
                    <a:pt x="634601" y="341302"/>
                  </a:lnTo>
                  <a:lnTo>
                    <a:pt x="634313" y="342082"/>
                  </a:lnTo>
                  <a:lnTo>
                    <a:pt x="634534" y="342771"/>
                  </a:lnTo>
                  <a:lnTo>
                    <a:pt x="635034" y="343068"/>
                  </a:lnTo>
                  <a:lnTo>
                    <a:pt x="635534" y="343283"/>
                  </a:lnTo>
                  <a:lnTo>
                    <a:pt x="635754" y="343645"/>
                  </a:lnTo>
                  <a:lnTo>
                    <a:pt x="635635" y="344352"/>
                  </a:lnTo>
                  <a:lnTo>
                    <a:pt x="635117" y="345448"/>
                  </a:lnTo>
                  <a:lnTo>
                    <a:pt x="634997" y="346015"/>
                  </a:lnTo>
                  <a:lnTo>
                    <a:pt x="634954" y="348571"/>
                  </a:lnTo>
                  <a:lnTo>
                    <a:pt x="634645" y="349631"/>
                  </a:lnTo>
                  <a:lnTo>
                    <a:pt x="633931" y="350699"/>
                  </a:lnTo>
                  <a:lnTo>
                    <a:pt x="633549" y="351712"/>
                  </a:lnTo>
                  <a:lnTo>
                    <a:pt x="633727" y="352921"/>
                  </a:lnTo>
                  <a:lnTo>
                    <a:pt x="634095" y="354185"/>
                  </a:lnTo>
                  <a:lnTo>
                    <a:pt x="634298" y="355412"/>
                  </a:lnTo>
                  <a:lnTo>
                    <a:pt x="634051" y="356602"/>
                  </a:lnTo>
                  <a:lnTo>
                    <a:pt x="632230" y="359705"/>
                  </a:lnTo>
                  <a:lnTo>
                    <a:pt x="633283" y="359566"/>
                  </a:lnTo>
                  <a:lnTo>
                    <a:pt x="635081" y="359056"/>
                  </a:lnTo>
                  <a:lnTo>
                    <a:pt x="636047" y="358927"/>
                  </a:lnTo>
                  <a:lnTo>
                    <a:pt x="636710" y="359346"/>
                  </a:lnTo>
                  <a:lnTo>
                    <a:pt x="638475" y="362033"/>
                  </a:lnTo>
                  <a:lnTo>
                    <a:pt x="635728" y="365089"/>
                  </a:lnTo>
                  <a:lnTo>
                    <a:pt x="636884" y="366883"/>
                  </a:lnTo>
                  <a:lnTo>
                    <a:pt x="640246" y="368049"/>
                  </a:lnTo>
                  <a:lnTo>
                    <a:pt x="641213" y="369843"/>
                  </a:lnTo>
                  <a:lnTo>
                    <a:pt x="642160" y="369138"/>
                  </a:lnTo>
                  <a:lnTo>
                    <a:pt x="644123" y="367049"/>
                  </a:lnTo>
                  <a:lnTo>
                    <a:pt x="644583" y="366660"/>
                  </a:lnTo>
                  <a:lnTo>
                    <a:pt x="645276" y="367729"/>
                  </a:lnTo>
                  <a:lnTo>
                    <a:pt x="645461" y="369366"/>
                  </a:lnTo>
                  <a:lnTo>
                    <a:pt x="645323" y="372580"/>
                  </a:lnTo>
                  <a:lnTo>
                    <a:pt x="646210" y="375202"/>
                  </a:lnTo>
                  <a:lnTo>
                    <a:pt x="648381" y="375531"/>
                  </a:lnTo>
                  <a:lnTo>
                    <a:pt x="653559" y="373756"/>
                  </a:lnTo>
                  <a:lnTo>
                    <a:pt x="655694" y="373490"/>
                  </a:lnTo>
                  <a:lnTo>
                    <a:pt x="655970" y="374290"/>
                  </a:lnTo>
                  <a:lnTo>
                    <a:pt x="655397" y="375906"/>
                  </a:lnTo>
                  <a:lnTo>
                    <a:pt x="654978" y="378098"/>
                  </a:lnTo>
                  <a:lnTo>
                    <a:pt x="654542" y="378999"/>
                  </a:lnTo>
                  <a:lnTo>
                    <a:pt x="653526" y="379889"/>
                  </a:lnTo>
                  <a:lnTo>
                    <a:pt x="652364" y="380565"/>
                  </a:lnTo>
                  <a:lnTo>
                    <a:pt x="651484" y="380842"/>
                  </a:lnTo>
                  <a:lnTo>
                    <a:pt x="650883" y="380655"/>
                  </a:lnTo>
                  <a:lnTo>
                    <a:pt x="649660" y="379603"/>
                  </a:lnTo>
                  <a:lnTo>
                    <a:pt x="648802" y="379211"/>
                  </a:lnTo>
                  <a:lnTo>
                    <a:pt x="644925" y="379736"/>
                  </a:lnTo>
                  <a:lnTo>
                    <a:pt x="642001" y="382705"/>
                  </a:lnTo>
                  <a:lnTo>
                    <a:pt x="639886" y="386866"/>
                  </a:lnTo>
                  <a:lnTo>
                    <a:pt x="637116" y="395745"/>
                  </a:lnTo>
                  <a:lnTo>
                    <a:pt x="636203" y="400483"/>
                  </a:lnTo>
                  <a:lnTo>
                    <a:pt x="635875" y="405369"/>
                  </a:lnTo>
                  <a:lnTo>
                    <a:pt x="636292" y="410525"/>
                  </a:lnTo>
                  <a:lnTo>
                    <a:pt x="638125" y="417985"/>
                  </a:lnTo>
                  <a:lnTo>
                    <a:pt x="638390" y="420336"/>
                  </a:lnTo>
                  <a:lnTo>
                    <a:pt x="637905" y="423335"/>
                  </a:lnTo>
                  <a:lnTo>
                    <a:pt x="636697" y="425016"/>
                  </a:lnTo>
                  <a:lnTo>
                    <a:pt x="635100" y="424875"/>
                  </a:lnTo>
                  <a:lnTo>
                    <a:pt x="633474" y="422347"/>
                  </a:lnTo>
                  <a:lnTo>
                    <a:pt x="635927" y="421680"/>
                  </a:lnTo>
                  <a:lnTo>
                    <a:pt x="635760" y="418550"/>
                  </a:lnTo>
                  <a:lnTo>
                    <a:pt x="633485" y="412139"/>
                  </a:lnTo>
                  <a:lnTo>
                    <a:pt x="632633" y="407391"/>
                  </a:lnTo>
                  <a:lnTo>
                    <a:pt x="631597" y="406731"/>
                  </a:lnTo>
                  <a:lnTo>
                    <a:pt x="629076" y="406618"/>
                  </a:lnTo>
                  <a:lnTo>
                    <a:pt x="627159" y="407398"/>
                  </a:lnTo>
                  <a:lnTo>
                    <a:pt x="626538" y="409293"/>
                  </a:lnTo>
                  <a:lnTo>
                    <a:pt x="626702" y="422696"/>
                  </a:lnTo>
                  <a:lnTo>
                    <a:pt x="626982" y="424730"/>
                  </a:lnTo>
                  <a:lnTo>
                    <a:pt x="628311" y="429087"/>
                  </a:lnTo>
                  <a:lnTo>
                    <a:pt x="628749" y="431632"/>
                  </a:lnTo>
                  <a:lnTo>
                    <a:pt x="628665" y="434436"/>
                  </a:lnTo>
                  <a:lnTo>
                    <a:pt x="627782" y="435272"/>
                  </a:lnTo>
                  <a:lnTo>
                    <a:pt x="623594" y="434815"/>
                  </a:lnTo>
                  <a:lnTo>
                    <a:pt x="621139" y="434973"/>
                  </a:lnTo>
                  <a:lnTo>
                    <a:pt x="619308" y="435604"/>
                  </a:lnTo>
                  <a:lnTo>
                    <a:pt x="617989" y="436997"/>
                  </a:lnTo>
                  <a:lnTo>
                    <a:pt x="617074" y="439412"/>
                  </a:lnTo>
                  <a:lnTo>
                    <a:pt x="616282" y="444464"/>
                  </a:lnTo>
                  <a:lnTo>
                    <a:pt x="616434" y="449701"/>
                  </a:lnTo>
                  <a:lnTo>
                    <a:pt x="617773" y="454306"/>
                  </a:lnTo>
                  <a:lnTo>
                    <a:pt x="620548" y="457462"/>
                  </a:lnTo>
                  <a:lnTo>
                    <a:pt x="607905" y="461867"/>
                  </a:lnTo>
                  <a:lnTo>
                    <a:pt x="605810" y="462147"/>
                  </a:lnTo>
                  <a:lnTo>
                    <a:pt x="602526" y="463673"/>
                  </a:lnTo>
                  <a:lnTo>
                    <a:pt x="600599" y="467296"/>
                  </a:lnTo>
                  <a:lnTo>
                    <a:pt x="599819" y="471678"/>
                  </a:lnTo>
                  <a:lnTo>
                    <a:pt x="600007" y="475465"/>
                  </a:lnTo>
                  <a:lnTo>
                    <a:pt x="601149" y="476782"/>
                  </a:lnTo>
                  <a:lnTo>
                    <a:pt x="601159" y="477496"/>
                  </a:lnTo>
                  <a:lnTo>
                    <a:pt x="599634" y="477805"/>
                  </a:lnTo>
                  <a:lnTo>
                    <a:pt x="598579" y="477583"/>
                  </a:lnTo>
                  <a:lnTo>
                    <a:pt x="597491" y="477176"/>
                  </a:lnTo>
                  <a:lnTo>
                    <a:pt x="596452" y="477001"/>
                  </a:lnTo>
                  <a:lnTo>
                    <a:pt x="595553" y="477420"/>
                  </a:lnTo>
                  <a:lnTo>
                    <a:pt x="593681" y="478574"/>
                  </a:lnTo>
                  <a:lnTo>
                    <a:pt x="591443" y="478948"/>
                  </a:lnTo>
                  <a:lnTo>
                    <a:pt x="587017" y="478603"/>
                  </a:lnTo>
                  <a:lnTo>
                    <a:pt x="585375" y="478718"/>
                  </a:lnTo>
                  <a:lnTo>
                    <a:pt x="583077" y="479316"/>
                  </a:lnTo>
                  <a:lnTo>
                    <a:pt x="581037" y="480453"/>
                  </a:lnTo>
                  <a:lnTo>
                    <a:pt x="579308" y="483771"/>
                  </a:lnTo>
                  <a:lnTo>
                    <a:pt x="577253" y="483775"/>
                  </a:lnTo>
                  <a:lnTo>
                    <a:pt x="574806" y="483271"/>
                  </a:lnTo>
                  <a:lnTo>
                    <a:pt x="572746" y="483295"/>
                  </a:lnTo>
                  <a:lnTo>
                    <a:pt x="572278" y="483816"/>
                  </a:lnTo>
                  <a:lnTo>
                    <a:pt x="571811" y="484625"/>
                  </a:lnTo>
                  <a:lnTo>
                    <a:pt x="571035" y="485379"/>
                  </a:lnTo>
                  <a:lnTo>
                    <a:pt x="569659" y="485717"/>
                  </a:lnTo>
                  <a:lnTo>
                    <a:pt x="568696" y="486202"/>
                  </a:lnTo>
                  <a:lnTo>
                    <a:pt x="568684" y="487278"/>
                  </a:lnTo>
                  <a:lnTo>
                    <a:pt x="569329" y="488353"/>
                  </a:lnTo>
                  <a:lnTo>
                    <a:pt x="570320" y="488833"/>
                  </a:lnTo>
                  <a:lnTo>
                    <a:pt x="570768" y="489277"/>
                  </a:lnTo>
                  <a:lnTo>
                    <a:pt x="569921" y="490282"/>
                  </a:lnTo>
                  <a:lnTo>
                    <a:pt x="566323" y="493077"/>
                  </a:lnTo>
                  <a:lnTo>
                    <a:pt x="565742" y="493728"/>
                  </a:lnTo>
                  <a:lnTo>
                    <a:pt x="565249" y="495001"/>
                  </a:lnTo>
                  <a:lnTo>
                    <a:pt x="564952" y="497257"/>
                  </a:lnTo>
                  <a:lnTo>
                    <a:pt x="565294" y="504810"/>
                  </a:lnTo>
                  <a:lnTo>
                    <a:pt x="565170" y="506137"/>
                  </a:lnTo>
                  <a:lnTo>
                    <a:pt x="564691" y="508523"/>
                  </a:lnTo>
                  <a:lnTo>
                    <a:pt x="564698" y="509869"/>
                  </a:lnTo>
                  <a:lnTo>
                    <a:pt x="565096" y="511176"/>
                  </a:lnTo>
                  <a:lnTo>
                    <a:pt x="566337" y="512787"/>
                  </a:lnTo>
                  <a:lnTo>
                    <a:pt x="566693" y="513760"/>
                  </a:lnTo>
                  <a:lnTo>
                    <a:pt x="565061" y="519508"/>
                  </a:lnTo>
                  <a:lnTo>
                    <a:pt x="564750" y="521272"/>
                  </a:lnTo>
                  <a:lnTo>
                    <a:pt x="564438" y="522006"/>
                  </a:lnTo>
                  <a:lnTo>
                    <a:pt x="563742" y="521015"/>
                  </a:lnTo>
                  <a:lnTo>
                    <a:pt x="562639" y="518513"/>
                  </a:lnTo>
                  <a:lnTo>
                    <a:pt x="562196" y="515509"/>
                  </a:lnTo>
                  <a:lnTo>
                    <a:pt x="561949" y="514619"/>
                  </a:lnTo>
                  <a:lnTo>
                    <a:pt x="561195" y="513360"/>
                  </a:lnTo>
                  <a:lnTo>
                    <a:pt x="560614" y="512916"/>
                  </a:lnTo>
                  <a:lnTo>
                    <a:pt x="559942" y="512659"/>
                  </a:lnTo>
                  <a:lnTo>
                    <a:pt x="558906" y="511883"/>
                  </a:lnTo>
                  <a:lnTo>
                    <a:pt x="557897" y="511552"/>
                  </a:lnTo>
                  <a:lnTo>
                    <a:pt x="556897" y="512057"/>
                  </a:lnTo>
                  <a:lnTo>
                    <a:pt x="556134" y="513071"/>
                  </a:lnTo>
                  <a:lnTo>
                    <a:pt x="555837" y="514213"/>
                  </a:lnTo>
                  <a:lnTo>
                    <a:pt x="556266" y="517468"/>
                  </a:lnTo>
                  <a:lnTo>
                    <a:pt x="557348" y="517910"/>
                  </a:lnTo>
                  <a:lnTo>
                    <a:pt x="558865" y="517357"/>
                  </a:lnTo>
                  <a:lnTo>
                    <a:pt x="560605" y="517676"/>
                  </a:lnTo>
                  <a:lnTo>
                    <a:pt x="561114" y="519335"/>
                  </a:lnTo>
                  <a:lnTo>
                    <a:pt x="560342" y="521769"/>
                  </a:lnTo>
                  <a:lnTo>
                    <a:pt x="558944" y="524222"/>
                  </a:lnTo>
                  <a:lnTo>
                    <a:pt x="557559" y="525953"/>
                  </a:lnTo>
                  <a:lnTo>
                    <a:pt x="555739" y="527156"/>
                  </a:lnTo>
                  <a:lnTo>
                    <a:pt x="545048" y="531326"/>
                  </a:lnTo>
                  <a:lnTo>
                    <a:pt x="543579" y="532854"/>
                  </a:lnTo>
                  <a:lnTo>
                    <a:pt x="543014" y="535343"/>
                  </a:lnTo>
                  <a:lnTo>
                    <a:pt x="543244" y="536696"/>
                  </a:lnTo>
                  <a:lnTo>
                    <a:pt x="544236" y="538946"/>
                  </a:lnTo>
                  <a:lnTo>
                    <a:pt x="544458" y="539668"/>
                  </a:lnTo>
                  <a:lnTo>
                    <a:pt x="544182" y="540671"/>
                  </a:lnTo>
                  <a:lnTo>
                    <a:pt x="543591" y="541666"/>
                  </a:lnTo>
                  <a:lnTo>
                    <a:pt x="543090" y="542837"/>
                  </a:lnTo>
                  <a:lnTo>
                    <a:pt x="543071" y="544340"/>
                  </a:lnTo>
                  <a:lnTo>
                    <a:pt x="540977" y="544303"/>
                  </a:lnTo>
                  <a:lnTo>
                    <a:pt x="540711" y="546697"/>
                  </a:lnTo>
                  <a:lnTo>
                    <a:pt x="541986" y="548704"/>
                  </a:lnTo>
                  <a:lnTo>
                    <a:pt x="544507" y="547450"/>
                  </a:lnTo>
                  <a:lnTo>
                    <a:pt x="546856" y="550408"/>
                  </a:lnTo>
                  <a:lnTo>
                    <a:pt x="547174" y="551010"/>
                  </a:lnTo>
                  <a:lnTo>
                    <a:pt x="547635" y="551314"/>
                  </a:lnTo>
                  <a:lnTo>
                    <a:pt x="549823" y="551778"/>
                  </a:lnTo>
                  <a:lnTo>
                    <a:pt x="550567" y="552100"/>
                  </a:lnTo>
                  <a:lnTo>
                    <a:pt x="551252" y="552746"/>
                  </a:lnTo>
                  <a:lnTo>
                    <a:pt x="551886" y="553551"/>
                  </a:lnTo>
                  <a:lnTo>
                    <a:pt x="552113" y="554496"/>
                  </a:lnTo>
                  <a:lnTo>
                    <a:pt x="551603" y="555601"/>
                  </a:lnTo>
                  <a:lnTo>
                    <a:pt x="550822" y="555753"/>
                  </a:lnTo>
                  <a:lnTo>
                    <a:pt x="548557" y="555150"/>
                  </a:lnTo>
                  <a:lnTo>
                    <a:pt x="547545" y="555617"/>
                  </a:lnTo>
                  <a:lnTo>
                    <a:pt x="545847" y="556701"/>
                  </a:lnTo>
                  <a:lnTo>
                    <a:pt x="543700" y="557535"/>
                  </a:lnTo>
                  <a:lnTo>
                    <a:pt x="541858" y="558591"/>
                  </a:lnTo>
                  <a:lnTo>
                    <a:pt x="541084" y="560375"/>
                  </a:lnTo>
                  <a:lnTo>
                    <a:pt x="540861" y="564605"/>
                  </a:lnTo>
                  <a:lnTo>
                    <a:pt x="540486" y="566776"/>
                  </a:lnTo>
                  <a:lnTo>
                    <a:pt x="539849" y="568541"/>
                  </a:lnTo>
                  <a:lnTo>
                    <a:pt x="542754" y="568194"/>
                  </a:lnTo>
                  <a:lnTo>
                    <a:pt x="544546" y="568873"/>
                  </a:lnTo>
                  <a:lnTo>
                    <a:pt x="544505" y="570152"/>
                  </a:lnTo>
                  <a:lnTo>
                    <a:pt x="541899" y="571647"/>
                  </a:lnTo>
                  <a:lnTo>
                    <a:pt x="544289" y="572221"/>
                  </a:lnTo>
                  <a:lnTo>
                    <a:pt x="547435" y="571401"/>
                  </a:lnTo>
                  <a:lnTo>
                    <a:pt x="550167" y="569804"/>
                  </a:lnTo>
                  <a:lnTo>
                    <a:pt x="551336" y="568103"/>
                  </a:lnTo>
                  <a:lnTo>
                    <a:pt x="551860" y="566682"/>
                  </a:lnTo>
                  <a:lnTo>
                    <a:pt x="553143" y="565731"/>
                  </a:lnTo>
                  <a:lnTo>
                    <a:pt x="554711" y="565280"/>
                  </a:lnTo>
                  <a:lnTo>
                    <a:pt x="556109" y="565377"/>
                  </a:lnTo>
                  <a:lnTo>
                    <a:pt x="557369" y="566003"/>
                  </a:lnTo>
                  <a:lnTo>
                    <a:pt x="557368" y="566652"/>
                  </a:lnTo>
                  <a:lnTo>
                    <a:pt x="555757" y="568086"/>
                  </a:lnTo>
                  <a:lnTo>
                    <a:pt x="550864" y="571257"/>
                  </a:lnTo>
                  <a:lnTo>
                    <a:pt x="548754" y="573862"/>
                  </a:lnTo>
                  <a:lnTo>
                    <a:pt x="550032" y="576360"/>
                  </a:lnTo>
                  <a:lnTo>
                    <a:pt x="551655" y="575946"/>
                  </a:lnTo>
                  <a:lnTo>
                    <a:pt x="555276" y="571445"/>
                  </a:lnTo>
                  <a:lnTo>
                    <a:pt x="556810" y="570030"/>
                  </a:lnTo>
                  <a:lnTo>
                    <a:pt x="555518" y="574467"/>
                  </a:lnTo>
                  <a:lnTo>
                    <a:pt x="555431" y="576340"/>
                  </a:lnTo>
                  <a:lnTo>
                    <a:pt x="556477" y="579896"/>
                  </a:lnTo>
                  <a:lnTo>
                    <a:pt x="556484" y="581287"/>
                  </a:lnTo>
                  <a:lnTo>
                    <a:pt x="552908" y="582598"/>
                  </a:lnTo>
                  <a:lnTo>
                    <a:pt x="542962" y="591019"/>
                  </a:lnTo>
                  <a:lnTo>
                    <a:pt x="540539" y="594609"/>
                  </a:lnTo>
                  <a:lnTo>
                    <a:pt x="528696" y="619292"/>
                  </a:lnTo>
                  <a:lnTo>
                    <a:pt x="522189" y="640649"/>
                  </a:lnTo>
                  <a:lnTo>
                    <a:pt x="519581" y="653754"/>
                  </a:lnTo>
                  <a:lnTo>
                    <a:pt x="505108" y="688102"/>
                  </a:lnTo>
                  <a:lnTo>
                    <a:pt x="502878" y="692099"/>
                  </a:lnTo>
                  <a:lnTo>
                    <a:pt x="493312" y="704933"/>
                  </a:lnTo>
                  <a:lnTo>
                    <a:pt x="486034" y="713330"/>
                  </a:lnTo>
                  <a:lnTo>
                    <a:pt x="476242" y="722564"/>
                  </a:lnTo>
                  <a:lnTo>
                    <a:pt x="459770" y="736843"/>
                  </a:lnTo>
                  <a:lnTo>
                    <a:pt x="449911" y="747452"/>
                  </a:lnTo>
                  <a:lnTo>
                    <a:pt x="443005" y="753999"/>
                  </a:lnTo>
                  <a:lnTo>
                    <a:pt x="432178" y="761370"/>
                  </a:lnTo>
                  <a:lnTo>
                    <a:pt x="432155" y="761388"/>
                  </a:lnTo>
                  <a:lnTo>
                    <a:pt x="432151" y="761391"/>
                  </a:lnTo>
                  <a:lnTo>
                    <a:pt x="429023" y="761608"/>
                  </a:lnTo>
                  <a:lnTo>
                    <a:pt x="427799" y="760341"/>
                  </a:lnTo>
                  <a:lnTo>
                    <a:pt x="427066" y="758352"/>
                  </a:lnTo>
                  <a:lnTo>
                    <a:pt x="426098" y="756507"/>
                  </a:lnTo>
                  <a:lnTo>
                    <a:pt x="424495" y="755432"/>
                  </a:lnTo>
                  <a:lnTo>
                    <a:pt x="422890" y="755439"/>
                  </a:lnTo>
                  <a:lnTo>
                    <a:pt x="421156" y="755788"/>
                  </a:lnTo>
                  <a:lnTo>
                    <a:pt x="419164" y="755812"/>
                  </a:lnTo>
                  <a:lnTo>
                    <a:pt x="416343" y="751180"/>
                  </a:lnTo>
                  <a:lnTo>
                    <a:pt x="416436" y="741013"/>
                  </a:lnTo>
                  <a:lnTo>
                    <a:pt x="418322" y="722229"/>
                  </a:lnTo>
                  <a:lnTo>
                    <a:pt x="415856" y="705163"/>
                  </a:lnTo>
                  <a:lnTo>
                    <a:pt x="415635" y="696769"/>
                  </a:lnTo>
                  <a:lnTo>
                    <a:pt x="417127" y="691532"/>
                  </a:lnTo>
                  <a:lnTo>
                    <a:pt x="417959" y="688615"/>
                  </a:lnTo>
                  <a:lnTo>
                    <a:pt x="417964" y="688603"/>
                  </a:lnTo>
                  <a:lnTo>
                    <a:pt x="417969" y="688591"/>
                  </a:lnTo>
                  <a:lnTo>
                    <a:pt x="420668" y="684926"/>
                  </a:lnTo>
                  <a:lnTo>
                    <a:pt x="423970" y="682017"/>
                  </a:lnTo>
                  <a:lnTo>
                    <a:pt x="435778" y="674100"/>
                  </a:lnTo>
                  <a:lnTo>
                    <a:pt x="436838" y="672842"/>
                  </a:lnTo>
                  <a:lnTo>
                    <a:pt x="437463" y="670753"/>
                  </a:lnTo>
                  <a:lnTo>
                    <a:pt x="437650" y="666516"/>
                  </a:lnTo>
                  <a:lnTo>
                    <a:pt x="438418" y="664449"/>
                  </a:lnTo>
                  <a:lnTo>
                    <a:pt x="441122" y="661539"/>
                  </a:lnTo>
                  <a:lnTo>
                    <a:pt x="447625" y="656767"/>
                  </a:lnTo>
                  <a:lnTo>
                    <a:pt x="449652" y="654181"/>
                  </a:lnTo>
                  <a:lnTo>
                    <a:pt x="451556" y="651751"/>
                  </a:lnTo>
                  <a:lnTo>
                    <a:pt x="455076" y="649000"/>
                  </a:lnTo>
                  <a:lnTo>
                    <a:pt x="456312" y="647364"/>
                  </a:lnTo>
                  <a:lnTo>
                    <a:pt x="456598" y="645290"/>
                  </a:lnTo>
                  <a:lnTo>
                    <a:pt x="455695" y="643593"/>
                  </a:lnTo>
                  <a:lnTo>
                    <a:pt x="449071" y="636749"/>
                  </a:lnTo>
                  <a:lnTo>
                    <a:pt x="447546" y="635681"/>
                  </a:lnTo>
                  <a:lnTo>
                    <a:pt x="444352" y="634278"/>
                  </a:lnTo>
                  <a:lnTo>
                    <a:pt x="441058" y="632346"/>
                  </a:lnTo>
                  <a:lnTo>
                    <a:pt x="437890" y="632355"/>
                  </a:lnTo>
                  <a:lnTo>
                    <a:pt x="436214" y="631867"/>
                  </a:lnTo>
                  <a:lnTo>
                    <a:pt x="431937" y="629359"/>
                  </a:lnTo>
                  <a:lnTo>
                    <a:pt x="426343" y="627584"/>
                  </a:lnTo>
                  <a:lnTo>
                    <a:pt x="420425" y="621283"/>
                  </a:lnTo>
                  <a:lnTo>
                    <a:pt x="414146" y="617024"/>
                  </a:lnTo>
                  <a:lnTo>
                    <a:pt x="411772" y="614698"/>
                  </a:lnTo>
                  <a:lnTo>
                    <a:pt x="409687" y="612015"/>
                  </a:lnTo>
                  <a:lnTo>
                    <a:pt x="407963" y="609092"/>
                  </a:lnTo>
                  <a:lnTo>
                    <a:pt x="406914" y="607728"/>
                  </a:lnTo>
                  <a:lnTo>
                    <a:pt x="404362" y="605581"/>
                  </a:lnTo>
                  <a:lnTo>
                    <a:pt x="403438" y="604097"/>
                  </a:lnTo>
                  <a:lnTo>
                    <a:pt x="402928" y="602173"/>
                  </a:lnTo>
                  <a:lnTo>
                    <a:pt x="402511" y="596443"/>
                  </a:lnTo>
                  <a:lnTo>
                    <a:pt x="401777" y="592578"/>
                  </a:lnTo>
                  <a:lnTo>
                    <a:pt x="400529" y="589414"/>
                  </a:lnTo>
                  <a:lnTo>
                    <a:pt x="395370" y="582190"/>
                  </a:lnTo>
                  <a:lnTo>
                    <a:pt x="392419" y="575573"/>
                  </a:lnTo>
                  <a:lnTo>
                    <a:pt x="392209" y="571559"/>
                  </a:lnTo>
                  <a:lnTo>
                    <a:pt x="391591" y="570001"/>
                  </a:lnTo>
                  <a:lnTo>
                    <a:pt x="390138" y="569112"/>
                  </a:lnTo>
                  <a:lnTo>
                    <a:pt x="384317" y="567976"/>
                  </a:lnTo>
                  <a:lnTo>
                    <a:pt x="381547" y="566276"/>
                  </a:lnTo>
                  <a:lnTo>
                    <a:pt x="380236" y="565186"/>
                  </a:lnTo>
                  <a:lnTo>
                    <a:pt x="379190" y="564034"/>
                  </a:lnTo>
                  <a:lnTo>
                    <a:pt x="378588" y="562817"/>
                  </a:lnTo>
                  <a:lnTo>
                    <a:pt x="378319" y="561666"/>
                  </a:lnTo>
                  <a:lnTo>
                    <a:pt x="377861" y="560506"/>
                  </a:lnTo>
                  <a:lnTo>
                    <a:pt x="376679" y="559286"/>
                  </a:lnTo>
                  <a:lnTo>
                    <a:pt x="373816" y="557417"/>
                  </a:lnTo>
                  <a:lnTo>
                    <a:pt x="372375" y="556801"/>
                  </a:lnTo>
                  <a:lnTo>
                    <a:pt x="370661" y="556318"/>
                  </a:lnTo>
                  <a:lnTo>
                    <a:pt x="367395" y="556046"/>
                  </a:lnTo>
                  <a:lnTo>
                    <a:pt x="366415" y="555695"/>
                  </a:lnTo>
                  <a:lnTo>
                    <a:pt x="365507" y="554919"/>
                  </a:lnTo>
                  <a:lnTo>
                    <a:pt x="364586" y="553247"/>
                  </a:lnTo>
                  <a:lnTo>
                    <a:pt x="363976" y="552490"/>
                  </a:lnTo>
                  <a:lnTo>
                    <a:pt x="362255" y="551266"/>
                  </a:lnTo>
                  <a:lnTo>
                    <a:pt x="360348" y="550470"/>
                  </a:lnTo>
                  <a:lnTo>
                    <a:pt x="358398" y="550298"/>
                  </a:lnTo>
                  <a:lnTo>
                    <a:pt x="356544" y="550985"/>
                  </a:lnTo>
                  <a:lnTo>
                    <a:pt x="354779" y="552673"/>
                  </a:lnTo>
                  <a:lnTo>
                    <a:pt x="353859" y="553877"/>
                  </a:lnTo>
                  <a:lnTo>
                    <a:pt x="352750" y="554000"/>
                  </a:lnTo>
                  <a:lnTo>
                    <a:pt x="350406" y="552445"/>
                  </a:lnTo>
                  <a:lnTo>
                    <a:pt x="345431" y="548044"/>
                  </a:lnTo>
                  <a:lnTo>
                    <a:pt x="339849" y="544337"/>
                  </a:lnTo>
                  <a:lnTo>
                    <a:pt x="332890" y="538284"/>
                  </a:lnTo>
                  <a:lnTo>
                    <a:pt x="329778" y="534870"/>
                  </a:lnTo>
                  <a:lnTo>
                    <a:pt x="326717" y="532151"/>
                  </a:lnTo>
                  <a:lnTo>
                    <a:pt x="323404" y="529884"/>
                  </a:lnTo>
                  <a:lnTo>
                    <a:pt x="320638" y="527372"/>
                  </a:lnTo>
                  <a:lnTo>
                    <a:pt x="320270" y="526508"/>
                  </a:lnTo>
                  <a:lnTo>
                    <a:pt x="319200" y="524001"/>
                  </a:lnTo>
                  <a:lnTo>
                    <a:pt x="318926" y="519373"/>
                  </a:lnTo>
                  <a:lnTo>
                    <a:pt x="318460" y="517376"/>
                  </a:lnTo>
                  <a:lnTo>
                    <a:pt x="317227" y="515310"/>
                  </a:lnTo>
                  <a:lnTo>
                    <a:pt x="315736" y="513815"/>
                  </a:lnTo>
                  <a:lnTo>
                    <a:pt x="310394" y="509757"/>
                  </a:lnTo>
                  <a:lnTo>
                    <a:pt x="309214" y="508245"/>
                  </a:lnTo>
                  <a:lnTo>
                    <a:pt x="307365" y="504693"/>
                  </a:lnTo>
                  <a:lnTo>
                    <a:pt x="306037" y="503431"/>
                  </a:lnTo>
                  <a:lnTo>
                    <a:pt x="304519" y="502986"/>
                  </a:lnTo>
                  <a:lnTo>
                    <a:pt x="301095" y="503059"/>
                  </a:lnTo>
                  <a:lnTo>
                    <a:pt x="284558" y="501027"/>
                  </a:lnTo>
                  <a:lnTo>
                    <a:pt x="281529" y="499917"/>
                  </a:lnTo>
                  <a:lnTo>
                    <a:pt x="280167" y="499093"/>
                  </a:lnTo>
                  <a:lnTo>
                    <a:pt x="278858" y="497833"/>
                  </a:lnTo>
                  <a:lnTo>
                    <a:pt x="277657" y="496358"/>
                  </a:lnTo>
                  <a:lnTo>
                    <a:pt x="276380" y="495109"/>
                  </a:lnTo>
                  <a:lnTo>
                    <a:pt x="272295" y="493312"/>
                  </a:lnTo>
                  <a:lnTo>
                    <a:pt x="269344" y="490539"/>
                  </a:lnTo>
                  <a:lnTo>
                    <a:pt x="266689" y="487277"/>
                  </a:lnTo>
                  <a:lnTo>
                    <a:pt x="265002" y="484574"/>
                  </a:lnTo>
                  <a:lnTo>
                    <a:pt x="263158" y="482440"/>
                  </a:lnTo>
                  <a:lnTo>
                    <a:pt x="261879" y="482902"/>
                  </a:lnTo>
                  <a:lnTo>
                    <a:pt x="260119" y="486618"/>
                  </a:lnTo>
                  <a:lnTo>
                    <a:pt x="258862" y="488436"/>
                  </a:lnTo>
                  <a:lnTo>
                    <a:pt x="257589" y="489169"/>
                  </a:lnTo>
                  <a:lnTo>
                    <a:pt x="256068" y="488918"/>
                  </a:lnTo>
                  <a:lnTo>
                    <a:pt x="254062" y="487732"/>
                  </a:lnTo>
                  <a:lnTo>
                    <a:pt x="249216" y="483596"/>
                  </a:lnTo>
                  <a:lnTo>
                    <a:pt x="247323" y="482503"/>
                  </a:lnTo>
                  <a:lnTo>
                    <a:pt x="243366" y="481099"/>
                  </a:lnTo>
                  <a:lnTo>
                    <a:pt x="241662" y="480120"/>
                  </a:lnTo>
                  <a:lnTo>
                    <a:pt x="240048" y="478338"/>
                  </a:lnTo>
                  <a:lnTo>
                    <a:pt x="239112" y="476293"/>
                  </a:lnTo>
                  <a:lnTo>
                    <a:pt x="237621" y="471581"/>
                  </a:lnTo>
                  <a:lnTo>
                    <a:pt x="236422" y="469849"/>
                  </a:lnTo>
                  <a:lnTo>
                    <a:pt x="233043" y="467785"/>
                  </a:lnTo>
                  <a:lnTo>
                    <a:pt x="231901" y="466748"/>
                  </a:lnTo>
                  <a:lnTo>
                    <a:pt x="231149" y="464805"/>
                  </a:lnTo>
                  <a:lnTo>
                    <a:pt x="230675" y="460733"/>
                  </a:lnTo>
                  <a:lnTo>
                    <a:pt x="230075" y="458869"/>
                  </a:lnTo>
                  <a:lnTo>
                    <a:pt x="228537" y="456743"/>
                  </a:lnTo>
                  <a:lnTo>
                    <a:pt x="220887" y="448708"/>
                  </a:lnTo>
                  <a:lnTo>
                    <a:pt x="216110" y="444719"/>
                  </a:lnTo>
                  <a:lnTo>
                    <a:pt x="213802" y="442079"/>
                  </a:lnTo>
                  <a:lnTo>
                    <a:pt x="212142" y="440794"/>
                  </a:lnTo>
                  <a:lnTo>
                    <a:pt x="208439" y="438812"/>
                  </a:lnTo>
                  <a:lnTo>
                    <a:pt x="205533" y="435668"/>
                  </a:lnTo>
                  <a:lnTo>
                    <a:pt x="203411" y="435150"/>
                  </a:lnTo>
                  <a:lnTo>
                    <a:pt x="201315" y="435682"/>
                  </a:lnTo>
                  <a:lnTo>
                    <a:pt x="199803" y="437240"/>
                  </a:lnTo>
                  <a:lnTo>
                    <a:pt x="199381" y="439281"/>
                  </a:lnTo>
                  <a:lnTo>
                    <a:pt x="199891" y="443979"/>
                  </a:lnTo>
                  <a:lnTo>
                    <a:pt x="199797" y="446154"/>
                  </a:lnTo>
                  <a:lnTo>
                    <a:pt x="198531" y="447363"/>
                  </a:lnTo>
                  <a:lnTo>
                    <a:pt x="196280" y="447239"/>
                  </a:lnTo>
                  <a:lnTo>
                    <a:pt x="193821" y="446801"/>
                  </a:lnTo>
                  <a:lnTo>
                    <a:pt x="191917" y="447071"/>
                  </a:lnTo>
                  <a:lnTo>
                    <a:pt x="190671" y="448611"/>
                  </a:lnTo>
                  <a:lnTo>
                    <a:pt x="189746" y="452553"/>
                  </a:lnTo>
                  <a:lnTo>
                    <a:pt x="189001" y="454341"/>
                  </a:lnTo>
                  <a:lnTo>
                    <a:pt x="187597" y="455744"/>
                  </a:lnTo>
                  <a:lnTo>
                    <a:pt x="182300" y="459449"/>
                  </a:lnTo>
                  <a:lnTo>
                    <a:pt x="181736" y="460195"/>
                  </a:lnTo>
                  <a:lnTo>
                    <a:pt x="181385" y="460864"/>
                  </a:lnTo>
                  <a:lnTo>
                    <a:pt x="180964" y="461488"/>
                  </a:lnTo>
                  <a:lnTo>
                    <a:pt x="180186" y="462109"/>
                  </a:lnTo>
                  <a:lnTo>
                    <a:pt x="179231" y="462381"/>
                  </a:lnTo>
                  <a:lnTo>
                    <a:pt x="176845" y="462463"/>
                  </a:lnTo>
                  <a:lnTo>
                    <a:pt x="173760" y="463165"/>
                  </a:lnTo>
                  <a:lnTo>
                    <a:pt x="167181" y="462916"/>
                  </a:lnTo>
                  <a:lnTo>
                    <a:pt x="164729" y="463335"/>
                  </a:lnTo>
                  <a:lnTo>
                    <a:pt x="164582" y="463360"/>
                  </a:lnTo>
                  <a:lnTo>
                    <a:pt x="163984" y="462480"/>
                  </a:lnTo>
                  <a:lnTo>
                    <a:pt x="163439" y="461677"/>
                  </a:lnTo>
                  <a:lnTo>
                    <a:pt x="163328" y="459213"/>
                  </a:lnTo>
                  <a:lnTo>
                    <a:pt x="163739" y="453984"/>
                  </a:lnTo>
                  <a:lnTo>
                    <a:pt x="163546" y="446503"/>
                  </a:lnTo>
                  <a:lnTo>
                    <a:pt x="163871" y="444016"/>
                  </a:lnTo>
                  <a:lnTo>
                    <a:pt x="165505" y="440869"/>
                  </a:lnTo>
                  <a:lnTo>
                    <a:pt x="165872" y="437471"/>
                  </a:lnTo>
                  <a:lnTo>
                    <a:pt x="165112" y="434066"/>
                  </a:lnTo>
                  <a:lnTo>
                    <a:pt x="163393" y="430956"/>
                  </a:lnTo>
                  <a:lnTo>
                    <a:pt x="156648" y="425885"/>
                  </a:lnTo>
                  <a:lnTo>
                    <a:pt x="155076" y="424070"/>
                  </a:lnTo>
                  <a:lnTo>
                    <a:pt x="151521" y="417784"/>
                  </a:lnTo>
                  <a:lnTo>
                    <a:pt x="150821" y="416845"/>
                  </a:lnTo>
                  <a:lnTo>
                    <a:pt x="149926" y="416053"/>
                  </a:lnTo>
                  <a:lnTo>
                    <a:pt x="147945" y="414865"/>
                  </a:lnTo>
                  <a:lnTo>
                    <a:pt x="146792" y="413962"/>
                  </a:lnTo>
                  <a:lnTo>
                    <a:pt x="146313" y="412864"/>
                  </a:lnTo>
                  <a:lnTo>
                    <a:pt x="146001" y="411667"/>
                  </a:lnTo>
                  <a:lnTo>
                    <a:pt x="145385" y="410431"/>
                  </a:lnTo>
                  <a:lnTo>
                    <a:pt x="142081" y="406785"/>
                  </a:lnTo>
                  <a:lnTo>
                    <a:pt x="140006" y="404949"/>
                  </a:lnTo>
                  <a:lnTo>
                    <a:pt x="136650" y="403408"/>
                  </a:lnTo>
                  <a:lnTo>
                    <a:pt x="130591" y="398679"/>
                  </a:lnTo>
                  <a:lnTo>
                    <a:pt x="125873" y="396242"/>
                  </a:lnTo>
                  <a:lnTo>
                    <a:pt x="124485" y="395122"/>
                  </a:lnTo>
                  <a:lnTo>
                    <a:pt x="122959" y="393237"/>
                  </a:lnTo>
                  <a:lnTo>
                    <a:pt x="120374" y="389267"/>
                  </a:lnTo>
                  <a:lnTo>
                    <a:pt x="118638" y="387624"/>
                  </a:lnTo>
                  <a:lnTo>
                    <a:pt x="113159" y="384408"/>
                  </a:lnTo>
                  <a:lnTo>
                    <a:pt x="111418" y="382932"/>
                  </a:lnTo>
                  <a:lnTo>
                    <a:pt x="110128" y="381975"/>
                  </a:lnTo>
                  <a:lnTo>
                    <a:pt x="106242" y="377876"/>
                  </a:lnTo>
                  <a:lnTo>
                    <a:pt x="105297" y="376473"/>
                  </a:lnTo>
                  <a:lnTo>
                    <a:pt x="104729" y="375850"/>
                  </a:lnTo>
                  <a:lnTo>
                    <a:pt x="103617" y="375208"/>
                  </a:lnTo>
                  <a:lnTo>
                    <a:pt x="102629" y="375106"/>
                  </a:lnTo>
                  <a:lnTo>
                    <a:pt x="101667" y="375157"/>
                  </a:lnTo>
                  <a:lnTo>
                    <a:pt x="100631" y="374926"/>
                  </a:lnTo>
                  <a:lnTo>
                    <a:pt x="98990" y="373980"/>
                  </a:lnTo>
                  <a:lnTo>
                    <a:pt x="98850" y="373239"/>
                  </a:lnTo>
                  <a:lnTo>
                    <a:pt x="99119" y="372037"/>
                  </a:lnTo>
                  <a:lnTo>
                    <a:pt x="98692" y="369733"/>
                  </a:lnTo>
                  <a:lnTo>
                    <a:pt x="97704" y="368212"/>
                  </a:lnTo>
                  <a:lnTo>
                    <a:pt x="96134" y="366815"/>
                  </a:lnTo>
                  <a:lnTo>
                    <a:pt x="94386" y="365718"/>
                  </a:lnTo>
                  <a:lnTo>
                    <a:pt x="91207" y="364332"/>
                  </a:lnTo>
                  <a:lnTo>
                    <a:pt x="84777" y="360287"/>
                  </a:lnTo>
                  <a:lnTo>
                    <a:pt x="83761" y="359122"/>
                  </a:lnTo>
                  <a:lnTo>
                    <a:pt x="81766" y="356083"/>
                  </a:lnTo>
                  <a:lnTo>
                    <a:pt x="78028" y="353698"/>
                  </a:lnTo>
                  <a:lnTo>
                    <a:pt x="74217" y="353917"/>
                  </a:lnTo>
                  <a:lnTo>
                    <a:pt x="70508" y="354666"/>
                  </a:lnTo>
                  <a:lnTo>
                    <a:pt x="65606" y="353477"/>
                  </a:lnTo>
                  <a:lnTo>
                    <a:pt x="63593" y="353609"/>
                  </a:lnTo>
                  <a:lnTo>
                    <a:pt x="59933" y="354406"/>
                  </a:lnTo>
                  <a:lnTo>
                    <a:pt x="59237" y="354688"/>
                  </a:lnTo>
                  <a:lnTo>
                    <a:pt x="57312" y="355764"/>
                  </a:lnTo>
                  <a:lnTo>
                    <a:pt x="56241" y="355785"/>
                  </a:lnTo>
                  <a:lnTo>
                    <a:pt x="54321" y="354957"/>
                  </a:lnTo>
                  <a:lnTo>
                    <a:pt x="53325" y="354905"/>
                  </a:lnTo>
                  <a:lnTo>
                    <a:pt x="50871" y="356707"/>
                  </a:lnTo>
                  <a:lnTo>
                    <a:pt x="48274" y="360088"/>
                  </a:lnTo>
                  <a:lnTo>
                    <a:pt x="46300" y="363851"/>
                  </a:lnTo>
                  <a:lnTo>
                    <a:pt x="45678" y="366791"/>
                  </a:lnTo>
                  <a:lnTo>
                    <a:pt x="45290" y="370398"/>
                  </a:lnTo>
                  <a:lnTo>
                    <a:pt x="43437" y="373685"/>
                  </a:lnTo>
                  <a:lnTo>
                    <a:pt x="40640" y="376043"/>
                  </a:lnTo>
                  <a:lnTo>
                    <a:pt x="37413" y="376832"/>
                  </a:lnTo>
                  <a:lnTo>
                    <a:pt x="36895" y="376517"/>
                  </a:lnTo>
                  <a:lnTo>
                    <a:pt x="35588" y="375211"/>
                  </a:lnTo>
                  <a:lnTo>
                    <a:pt x="34776" y="374835"/>
                  </a:lnTo>
                  <a:lnTo>
                    <a:pt x="34203" y="375149"/>
                  </a:lnTo>
                  <a:lnTo>
                    <a:pt x="33027" y="376677"/>
                  </a:lnTo>
                  <a:lnTo>
                    <a:pt x="32252" y="376997"/>
                  </a:lnTo>
                  <a:lnTo>
                    <a:pt x="30767" y="376465"/>
                  </a:lnTo>
                  <a:lnTo>
                    <a:pt x="29643" y="375532"/>
                  </a:lnTo>
                  <a:lnTo>
                    <a:pt x="28345" y="374758"/>
                  </a:lnTo>
                  <a:lnTo>
                    <a:pt x="26380" y="374739"/>
                  </a:lnTo>
                  <a:lnTo>
                    <a:pt x="25127" y="375383"/>
                  </a:lnTo>
                  <a:lnTo>
                    <a:pt x="22934" y="377476"/>
                  </a:lnTo>
                  <a:lnTo>
                    <a:pt x="21966" y="377993"/>
                  </a:lnTo>
                  <a:lnTo>
                    <a:pt x="20387" y="377655"/>
                  </a:lnTo>
                  <a:lnTo>
                    <a:pt x="18773" y="375390"/>
                  </a:lnTo>
                  <a:lnTo>
                    <a:pt x="17402" y="374749"/>
                  </a:lnTo>
                  <a:lnTo>
                    <a:pt x="14987" y="374876"/>
                  </a:lnTo>
                  <a:lnTo>
                    <a:pt x="10630" y="375801"/>
                  </a:lnTo>
                  <a:lnTo>
                    <a:pt x="8107" y="375625"/>
                  </a:lnTo>
                  <a:lnTo>
                    <a:pt x="4848" y="373665"/>
                  </a:lnTo>
                  <a:lnTo>
                    <a:pt x="2614" y="367755"/>
                  </a:lnTo>
                  <a:lnTo>
                    <a:pt x="0" y="365430"/>
                  </a:lnTo>
                  <a:lnTo>
                    <a:pt x="4290" y="364552"/>
                  </a:lnTo>
                  <a:lnTo>
                    <a:pt x="6268" y="363741"/>
                  </a:lnTo>
                  <a:lnTo>
                    <a:pt x="10391" y="360658"/>
                  </a:lnTo>
                  <a:lnTo>
                    <a:pt x="19351" y="348380"/>
                  </a:lnTo>
                  <a:lnTo>
                    <a:pt x="27725" y="341401"/>
                  </a:lnTo>
                  <a:lnTo>
                    <a:pt x="28288" y="339608"/>
                  </a:lnTo>
                  <a:lnTo>
                    <a:pt x="28706" y="326202"/>
                  </a:lnTo>
                  <a:lnTo>
                    <a:pt x="30246" y="322331"/>
                  </a:lnTo>
                  <a:lnTo>
                    <a:pt x="33047" y="319663"/>
                  </a:lnTo>
                  <a:lnTo>
                    <a:pt x="37304" y="317895"/>
                  </a:lnTo>
                  <a:lnTo>
                    <a:pt x="41529" y="317135"/>
                  </a:lnTo>
                  <a:lnTo>
                    <a:pt x="45970" y="316914"/>
                  </a:lnTo>
                  <a:lnTo>
                    <a:pt x="48009" y="316153"/>
                  </a:lnTo>
                  <a:lnTo>
                    <a:pt x="49825" y="314488"/>
                  </a:lnTo>
                  <a:lnTo>
                    <a:pt x="56872" y="306416"/>
                  </a:lnTo>
                  <a:lnTo>
                    <a:pt x="57563" y="305224"/>
                  </a:lnTo>
                  <a:lnTo>
                    <a:pt x="57991" y="304004"/>
                  </a:lnTo>
                  <a:lnTo>
                    <a:pt x="60830" y="300759"/>
                  </a:lnTo>
                  <a:lnTo>
                    <a:pt x="62036" y="296818"/>
                  </a:lnTo>
                  <a:lnTo>
                    <a:pt x="63395" y="295110"/>
                  </a:lnTo>
                  <a:lnTo>
                    <a:pt x="67223" y="291800"/>
                  </a:lnTo>
                  <a:lnTo>
                    <a:pt x="67995" y="290771"/>
                  </a:lnTo>
                  <a:lnTo>
                    <a:pt x="68644" y="289155"/>
                  </a:lnTo>
                  <a:lnTo>
                    <a:pt x="76265" y="281985"/>
                  </a:lnTo>
                  <a:lnTo>
                    <a:pt x="76640" y="281063"/>
                  </a:lnTo>
                  <a:lnTo>
                    <a:pt x="76797" y="279922"/>
                  </a:lnTo>
                  <a:lnTo>
                    <a:pt x="77282" y="278488"/>
                  </a:lnTo>
                  <a:lnTo>
                    <a:pt x="78013" y="277236"/>
                  </a:lnTo>
                  <a:lnTo>
                    <a:pt x="79635" y="276255"/>
                  </a:lnTo>
                  <a:lnTo>
                    <a:pt x="79733" y="275198"/>
                  </a:lnTo>
                  <a:lnTo>
                    <a:pt x="79628" y="273923"/>
                  </a:lnTo>
                  <a:lnTo>
                    <a:pt x="79756" y="272760"/>
                  </a:lnTo>
                  <a:lnTo>
                    <a:pt x="80224" y="271729"/>
                  </a:lnTo>
                  <a:lnTo>
                    <a:pt x="80781" y="270872"/>
                  </a:lnTo>
                  <a:lnTo>
                    <a:pt x="81484" y="270142"/>
                  </a:lnTo>
                  <a:lnTo>
                    <a:pt x="82385" y="269489"/>
                  </a:lnTo>
                  <a:lnTo>
                    <a:pt x="85897" y="267566"/>
                  </a:lnTo>
                  <a:lnTo>
                    <a:pt x="87141" y="266642"/>
                  </a:lnTo>
                  <a:lnTo>
                    <a:pt x="88782" y="264975"/>
                  </a:lnTo>
                  <a:lnTo>
                    <a:pt x="89885" y="263085"/>
                  </a:lnTo>
                  <a:lnTo>
                    <a:pt x="91350" y="258180"/>
                  </a:lnTo>
                  <a:lnTo>
                    <a:pt x="92292" y="255917"/>
                  </a:lnTo>
                  <a:lnTo>
                    <a:pt x="91540" y="254399"/>
                  </a:lnTo>
                  <a:lnTo>
                    <a:pt x="91573" y="252741"/>
                  </a:lnTo>
                  <a:lnTo>
                    <a:pt x="92079" y="251082"/>
                  </a:lnTo>
                  <a:lnTo>
                    <a:pt x="92730" y="249584"/>
                  </a:lnTo>
                  <a:lnTo>
                    <a:pt x="95246" y="245478"/>
                  </a:lnTo>
                  <a:lnTo>
                    <a:pt x="98472" y="242109"/>
                  </a:lnTo>
                  <a:lnTo>
                    <a:pt x="102016" y="239454"/>
                  </a:lnTo>
                  <a:lnTo>
                    <a:pt x="105495" y="237501"/>
                  </a:lnTo>
                  <a:lnTo>
                    <a:pt x="112434" y="235525"/>
                  </a:lnTo>
                  <a:lnTo>
                    <a:pt x="114053" y="234534"/>
                  </a:lnTo>
                  <a:lnTo>
                    <a:pt x="115213" y="232384"/>
                  </a:lnTo>
                  <a:lnTo>
                    <a:pt x="115518" y="230139"/>
                  </a:lnTo>
                  <a:lnTo>
                    <a:pt x="115445" y="225501"/>
                  </a:lnTo>
                  <a:lnTo>
                    <a:pt x="117238" y="220979"/>
                  </a:lnTo>
                  <a:lnTo>
                    <a:pt x="124053" y="216703"/>
                  </a:lnTo>
                  <a:lnTo>
                    <a:pt x="126149" y="212635"/>
                  </a:lnTo>
                  <a:lnTo>
                    <a:pt x="126417" y="202814"/>
                  </a:lnTo>
                  <a:lnTo>
                    <a:pt x="127235" y="201006"/>
                  </a:lnTo>
                  <a:lnTo>
                    <a:pt x="129305" y="200017"/>
                  </a:lnTo>
                  <a:lnTo>
                    <a:pt x="134060" y="198994"/>
                  </a:lnTo>
                  <a:lnTo>
                    <a:pt x="137413" y="196623"/>
                  </a:lnTo>
                  <a:lnTo>
                    <a:pt x="145345" y="185413"/>
                  </a:lnTo>
                  <a:lnTo>
                    <a:pt x="151529" y="180784"/>
                  </a:lnTo>
                  <a:lnTo>
                    <a:pt x="153365" y="178075"/>
                  </a:lnTo>
                  <a:lnTo>
                    <a:pt x="153353" y="173553"/>
                  </a:lnTo>
                  <a:lnTo>
                    <a:pt x="153032" y="171500"/>
                  </a:lnTo>
                  <a:lnTo>
                    <a:pt x="153117" y="169450"/>
                  </a:lnTo>
                  <a:lnTo>
                    <a:pt x="154067" y="167840"/>
                  </a:lnTo>
                  <a:lnTo>
                    <a:pt x="157350" y="166919"/>
                  </a:lnTo>
                  <a:lnTo>
                    <a:pt x="160113" y="165419"/>
                  </a:lnTo>
                  <a:lnTo>
                    <a:pt x="163417" y="164961"/>
                  </a:lnTo>
                  <a:lnTo>
                    <a:pt x="164265" y="164609"/>
                  </a:lnTo>
                  <a:lnTo>
                    <a:pt x="165126" y="163973"/>
                  </a:lnTo>
                  <a:lnTo>
                    <a:pt x="165515" y="163455"/>
                  </a:lnTo>
                  <a:lnTo>
                    <a:pt x="165603" y="162624"/>
                  </a:lnTo>
                  <a:lnTo>
                    <a:pt x="165453" y="157287"/>
                  </a:lnTo>
                  <a:lnTo>
                    <a:pt x="165041" y="156338"/>
                  </a:lnTo>
                  <a:lnTo>
                    <a:pt x="164430" y="154008"/>
                  </a:lnTo>
                  <a:lnTo>
                    <a:pt x="166237" y="152283"/>
                  </a:lnTo>
                  <a:lnTo>
                    <a:pt x="170772" y="150234"/>
                  </a:lnTo>
                  <a:lnTo>
                    <a:pt x="173844" y="150944"/>
                  </a:lnTo>
                  <a:lnTo>
                    <a:pt x="178084" y="151342"/>
                  </a:lnTo>
                  <a:lnTo>
                    <a:pt x="181852" y="152215"/>
                  </a:lnTo>
                  <a:lnTo>
                    <a:pt x="183530" y="154308"/>
                  </a:lnTo>
                  <a:lnTo>
                    <a:pt x="183999" y="156582"/>
                  </a:lnTo>
                  <a:lnTo>
                    <a:pt x="184957" y="156928"/>
                  </a:lnTo>
                  <a:lnTo>
                    <a:pt x="186099" y="156037"/>
                  </a:lnTo>
                  <a:lnTo>
                    <a:pt x="187095" y="154629"/>
                  </a:lnTo>
                  <a:lnTo>
                    <a:pt x="187728" y="152993"/>
                  </a:lnTo>
                  <a:lnTo>
                    <a:pt x="188964" y="147542"/>
                  </a:lnTo>
                  <a:lnTo>
                    <a:pt x="187484" y="144745"/>
                  </a:lnTo>
                  <a:lnTo>
                    <a:pt x="186419" y="143419"/>
                  </a:lnTo>
                  <a:lnTo>
                    <a:pt x="184945" y="142873"/>
                  </a:lnTo>
                  <a:lnTo>
                    <a:pt x="183579" y="142549"/>
                  </a:lnTo>
                  <a:lnTo>
                    <a:pt x="179441" y="140784"/>
                  </a:lnTo>
                  <a:lnTo>
                    <a:pt x="178186" y="139889"/>
                  </a:lnTo>
                  <a:lnTo>
                    <a:pt x="177484" y="136968"/>
                  </a:lnTo>
                  <a:lnTo>
                    <a:pt x="179940" y="135053"/>
                  </a:lnTo>
                  <a:lnTo>
                    <a:pt x="186403" y="132667"/>
                  </a:lnTo>
                  <a:lnTo>
                    <a:pt x="190579" y="128464"/>
                  </a:lnTo>
                  <a:lnTo>
                    <a:pt x="191527" y="127791"/>
                  </a:lnTo>
                  <a:lnTo>
                    <a:pt x="192388" y="126801"/>
                  </a:lnTo>
                  <a:lnTo>
                    <a:pt x="192463" y="126589"/>
                  </a:lnTo>
                  <a:lnTo>
                    <a:pt x="193064" y="124879"/>
                  </a:lnTo>
                  <a:lnTo>
                    <a:pt x="194239" y="123408"/>
                  </a:lnTo>
                  <a:lnTo>
                    <a:pt x="196619" y="123829"/>
                  </a:lnTo>
                  <a:lnTo>
                    <a:pt x="196958" y="124556"/>
                  </a:lnTo>
                  <a:lnTo>
                    <a:pt x="196910" y="125576"/>
                  </a:lnTo>
                  <a:lnTo>
                    <a:pt x="197165" y="126482"/>
                  </a:lnTo>
                  <a:lnTo>
                    <a:pt x="198428" y="126845"/>
                  </a:lnTo>
                  <a:lnTo>
                    <a:pt x="199587" y="126571"/>
                  </a:lnTo>
                  <a:lnTo>
                    <a:pt x="199950" y="125912"/>
                  </a:lnTo>
                  <a:lnTo>
                    <a:pt x="200072" y="125033"/>
                  </a:lnTo>
                  <a:lnTo>
                    <a:pt x="200507" y="124099"/>
                  </a:lnTo>
                  <a:lnTo>
                    <a:pt x="201093" y="123530"/>
                  </a:lnTo>
                  <a:lnTo>
                    <a:pt x="202402" y="122507"/>
                  </a:lnTo>
                  <a:lnTo>
                    <a:pt x="202856" y="122059"/>
                  </a:lnTo>
                  <a:lnTo>
                    <a:pt x="203834" y="119420"/>
                  </a:lnTo>
                  <a:lnTo>
                    <a:pt x="204224" y="118832"/>
                  </a:lnTo>
                  <a:lnTo>
                    <a:pt x="205535" y="118235"/>
                  </a:lnTo>
                  <a:lnTo>
                    <a:pt x="206206" y="118587"/>
                  </a:lnTo>
                  <a:lnTo>
                    <a:pt x="206657" y="119264"/>
                  </a:lnTo>
                  <a:lnTo>
                    <a:pt x="207367" y="119616"/>
                  </a:lnTo>
                  <a:lnTo>
                    <a:pt x="208453" y="119451"/>
                  </a:lnTo>
                  <a:lnTo>
                    <a:pt x="210900" y="118689"/>
                  </a:lnTo>
                  <a:lnTo>
                    <a:pt x="211452" y="117741"/>
                  </a:lnTo>
                  <a:lnTo>
                    <a:pt x="215931" y="112317"/>
                  </a:lnTo>
                  <a:lnTo>
                    <a:pt x="216560" y="111155"/>
                  </a:lnTo>
                  <a:lnTo>
                    <a:pt x="216743" y="110524"/>
                  </a:lnTo>
                  <a:lnTo>
                    <a:pt x="216569" y="108076"/>
                  </a:lnTo>
                  <a:lnTo>
                    <a:pt x="216692" y="107031"/>
                  </a:lnTo>
                  <a:lnTo>
                    <a:pt x="217136" y="106441"/>
                  </a:lnTo>
                  <a:lnTo>
                    <a:pt x="217881" y="106153"/>
                  </a:lnTo>
                  <a:lnTo>
                    <a:pt x="218928" y="106072"/>
                  </a:lnTo>
                  <a:lnTo>
                    <a:pt x="221052" y="105211"/>
                  </a:lnTo>
                  <a:lnTo>
                    <a:pt x="221499" y="103307"/>
                  </a:lnTo>
                  <a:lnTo>
                    <a:pt x="221762" y="101181"/>
                  </a:lnTo>
                  <a:lnTo>
                    <a:pt x="223335" y="99644"/>
                  </a:lnTo>
                  <a:lnTo>
                    <a:pt x="224599" y="99500"/>
                  </a:lnTo>
                  <a:lnTo>
                    <a:pt x="226772" y="100214"/>
                  </a:lnTo>
                  <a:lnTo>
                    <a:pt x="227875" y="100404"/>
                  </a:lnTo>
                  <a:lnTo>
                    <a:pt x="228874" y="100017"/>
                  </a:lnTo>
                  <a:lnTo>
                    <a:pt x="232505" y="97031"/>
                  </a:lnTo>
                  <a:lnTo>
                    <a:pt x="233656" y="95100"/>
                  </a:lnTo>
                  <a:lnTo>
                    <a:pt x="235099" y="93177"/>
                  </a:lnTo>
                  <a:lnTo>
                    <a:pt x="237148" y="92330"/>
                  </a:lnTo>
                  <a:lnTo>
                    <a:pt x="238814" y="92830"/>
                  </a:lnTo>
                  <a:lnTo>
                    <a:pt x="241104" y="94906"/>
                  </a:lnTo>
                  <a:lnTo>
                    <a:pt x="243216" y="95338"/>
                  </a:lnTo>
                  <a:lnTo>
                    <a:pt x="243937" y="92126"/>
                  </a:lnTo>
                  <a:lnTo>
                    <a:pt x="244193" y="91411"/>
                  </a:lnTo>
                  <a:lnTo>
                    <a:pt x="245083" y="91050"/>
                  </a:lnTo>
                  <a:lnTo>
                    <a:pt x="247343" y="90959"/>
                  </a:lnTo>
                  <a:lnTo>
                    <a:pt x="248376" y="90477"/>
                  </a:lnTo>
                  <a:lnTo>
                    <a:pt x="250659" y="91736"/>
                  </a:lnTo>
                  <a:lnTo>
                    <a:pt x="252319" y="91705"/>
                  </a:lnTo>
                  <a:lnTo>
                    <a:pt x="252680" y="90489"/>
                  </a:lnTo>
                  <a:lnTo>
                    <a:pt x="251116" y="88150"/>
                  </a:lnTo>
                  <a:lnTo>
                    <a:pt x="247876" y="85334"/>
                  </a:lnTo>
                  <a:lnTo>
                    <a:pt x="246811" y="83507"/>
                  </a:lnTo>
                  <a:lnTo>
                    <a:pt x="248519" y="82645"/>
                  </a:lnTo>
                  <a:lnTo>
                    <a:pt x="250550" y="83068"/>
                  </a:lnTo>
                  <a:lnTo>
                    <a:pt x="252325" y="83946"/>
                  </a:lnTo>
                  <a:lnTo>
                    <a:pt x="254238" y="84526"/>
                  </a:lnTo>
                  <a:lnTo>
                    <a:pt x="256686" y="84125"/>
                  </a:lnTo>
                  <a:lnTo>
                    <a:pt x="261924" y="79278"/>
                  </a:lnTo>
                  <a:lnTo>
                    <a:pt x="263937" y="78447"/>
                  </a:lnTo>
                  <a:lnTo>
                    <a:pt x="264556" y="77310"/>
                  </a:lnTo>
                  <a:lnTo>
                    <a:pt x="265037" y="74708"/>
                  </a:lnTo>
                  <a:lnTo>
                    <a:pt x="265438" y="69737"/>
                  </a:lnTo>
                  <a:lnTo>
                    <a:pt x="265144" y="65443"/>
                  </a:lnTo>
                  <a:lnTo>
                    <a:pt x="266007" y="65083"/>
                  </a:lnTo>
                  <a:lnTo>
                    <a:pt x="268516" y="65062"/>
                  </a:lnTo>
                  <a:lnTo>
                    <a:pt x="270578" y="63993"/>
                  </a:lnTo>
                  <a:lnTo>
                    <a:pt x="271350" y="61528"/>
                  </a:lnTo>
                  <a:lnTo>
                    <a:pt x="271622" y="58644"/>
                  </a:lnTo>
                  <a:lnTo>
                    <a:pt x="272197" y="56312"/>
                  </a:lnTo>
                  <a:lnTo>
                    <a:pt x="273060" y="55278"/>
                  </a:lnTo>
                  <a:lnTo>
                    <a:pt x="274458" y="54127"/>
                  </a:lnTo>
                  <a:lnTo>
                    <a:pt x="275768" y="53737"/>
                  </a:lnTo>
                  <a:lnTo>
                    <a:pt x="276383" y="54994"/>
                  </a:lnTo>
                  <a:lnTo>
                    <a:pt x="276191" y="55495"/>
                  </a:lnTo>
                  <a:lnTo>
                    <a:pt x="275837" y="56152"/>
                  </a:lnTo>
                  <a:lnTo>
                    <a:pt x="275686" y="56724"/>
                  </a:lnTo>
                  <a:lnTo>
                    <a:pt x="276075" y="56954"/>
                  </a:lnTo>
                  <a:lnTo>
                    <a:pt x="276283" y="57128"/>
                  </a:lnTo>
                  <a:lnTo>
                    <a:pt x="276955" y="57945"/>
                  </a:lnTo>
                  <a:lnTo>
                    <a:pt x="277099" y="58180"/>
                  </a:lnTo>
                  <a:lnTo>
                    <a:pt x="277763" y="58358"/>
                  </a:lnTo>
                  <a:lnTo>
                    <a:pt x="282053" y="56849"/>
                  </a:lnTo>
                  <a:lnTo>
                    <a:pt x="283076" y="56796"/>
                  </a:lnTo>
                  <a:lnTo>
                    <a:pt x="285373" y="56993"/>
                  </a:lnTo>
                  <a:lnTo>
                    <a:pt x="286330" y="56775"/>
                  </a:lnTo>
                  <a:lnTo>
                    <a:pt x="287264" y="56203"/>
                  </a:lnTo>
                  <a:lnTo>
                    <a:pt x="287656" y="55663"/>
                  </a:lnTo>
                  <a:lnTo>
                    <a:pt x="287712" y="54797"/>
                  </a:lnTo>
                  <a:lnTo>
                    <a:pt x="287652" y="53235"/>
                  </a:lnTo>
                  <a:lnTo>
                    <a:pt x="287952" y="51986"/>
                  </a:lnTo>
                  <a:lnTo>
                    <a:pt x="288660" y="51298"/>
                  </a:lnTo>
                  <a:lnTo>
                    <a:pt x="289375" y="51168"/>
                  </a:lnTo>
                  <a:lnTo>
                    <a:pt x="289725" y="51671"/>
                  </a:lnTo>
                  <a:lnTo>
                    <a:pt x="290285" y="53794"/>
                  </a:lnTo>
                  <a:lnTo>
                    <a:pt x="291492" y="53880"/>
                  </a:lnTo>
                  <a:lnTo>
                    <a:pt x="292863" y="52542"/>
                  </a:lnTo>
                  <a:lnTo>
                    <a:pt x="293912" y="50392"/>
                  </a:lnTo>
                  <a:lnTo>
                    <a:pt x="294423" y="48299"/>
                  </a:lnTo>
                  <a:lnTo>
                    <a:pt x="294858" y="47083"/>
                  </a:lnTo>
                  <a:lnTo>
                    <a:pt x="295538" y="46053"/>
                  </a:lnTo>
                  <a:lnTo>
                    <a:pt x="296452" y="45292"/>
                  </a:lnTo>
                  <a:lnTo>
                    <a:pt x="297030" y="45223"/>
                  </a:lnTo>
                  <a:lnTo>
                    <a:pt x="297579" y="45463"/>
                  </a:lnTo>
                  <a:lnTo>
                    <a:pt x="298407" y="45615"/>
                  </a:lnTo>
                  <a:lnTo>
                    <a:pt x="298758" y="46059"/>
                  </a:lnTo>
                  <a:lnTo>
                    <a:pt x="299795" y="48127"/>
                  </a:lnTo>
                  <a:lnTo>
                    <a:pt x="300201" y="48713"/>
                  </a:lnTo>
                  <a:lnTo>
                    <a:pt x="301297" y="49157"/>
                  </a:lnTo>
                  <a:lnTo>
                    <a:pt x="302298" y="49188"/>
                  </a:lnTo>
                  <a:lnTo>
                    <a:pt x="308943" y="47114"/>
                  </a:lnTo>
                  <a:lnTo>
                    <a:pt x="310995" y="45779"/>
                  </a:lnTo>
                  <a:lnTo>
                    <a:pt x="311036" y="44273"/>
                  </a:lnTo>
                  <a:lnTo>
                    <a:pt x="309240" y="41731"/>
                  </a:lnTo>
                  <a:lnTo>
                    <a:pt x="309596" y="40494"/>
                  </a:lnTo>
                  <a:lnTo>
                    <a:pt x="311264" y="40053"/>
                  </a:lnTo>
                  <a:lnTo>
                    <a:pt x="315413" y="39810"/>
                  </a:lnTo>
                  <a:lnTo>
                    <a:pt x="317003" y="40212"/>
                  </a:lnTo>
                  <a:lnTo>
                    <a:pt x="318080" y="41522"/>
                  </a:lnTo>
                  <a:lnTo>
                    <a:pt x="318519" y="44156"/>
                  </a:lnTo>
                  <a:lnTo>
                    <a:pt x="318892" y="45146"/>
                  </a:lnTo>
                  <a:lnTo>
                    <a:pt x="319725" y="45026"/>
                  </a:lnTo>
                  <a:lnTo>
                    <a:pt x="320649" y="44183"/>
                  </a:lnTo>
                  <a:lnTo>
                    <a:pt x="321305" y="42977"/>
                  </a:lnTo>
                  <a:lnTo>
                    <a:pt x="321448" y="41908"/>
                  </a:lnTo>
                  <a:lnTo>
                    <a:pt x="321205" y="38216"/>
                  </a:lnTo>
                  <a:lnTo>
                    <a:pt x="322645" y="39545"/>
                  </a:lnTo>
                  <a:lnTo>
                    <a:pt x="323965" y="41064"/>
                  </a:lnTo>
                  <a:lnTo>
                    <a:pt x="325489" y="42119"/>
                  </a:lnTo>
                  <a:lnTo>
                    <a:pt x="327552" y="42029"/>
                  </a:lnTo>
                  <a:lnTo>
                    <a:pt x="328054" y="41560"/>
                  </a:lnTo>
                  <a:lnTo>
                    <a:pt x="328759" y="40601"/>
                  </a:lnTo>
                  <a:lnTo>
                    <a:pt x="329385" y="39479"/>
                  </a:lnTo>
                  <a:lnTo>
                    <a:pt x="329653" y="38515"/>
                  </a:lnTo>
                  <a:lnTo>
                    <a:pt x="330100" y="37442"/>
                  </a:lnTo>
                  <a:lnTo>
                    <a:pt x="331178" y="37023"/>
                  </a:lnTo>
                  <a:lnTo>
                    <a:pt x="332357" y="36852"/>
                  </a:lnTo>
                  <a:lnTo>
                    <a:pt x="333132" y="36462"/>
                  </a:lnTo>
                  <a:lnTo>
                    <a:pt x="333325" y="35475"/>
                  </a:lnTo>
                  <a:lnTo>
                    <a:pt x="333049" y="33134"/>
                  </a:lnTo>
                  <a:lnTo>
                    <a:pt x="333429" y="32157"/>
                  </a:lnTo>
                  <a:lnTo>
                    <a:pt x="333969" y="31438"/>
                  </a:lnTo>
                  <a:lnTo>
                    <a:pt x="334404" y="30567"/>
                  </a:lnTo>
                  <a:lnTo>
                    <a:pt x="337201" y="22684"/>
                  </a:lnTo>
                  <a:lnTo>
                    <a:pt x="338451" y="20664"/>
                  </a:lnTo>
                  <a:lnTo>
                    <a:pt x="339731" y="21475"/>
                  </a:lnTo>
                  <a:lnTo>
                    <a:pt x="340658" y="22267"/>
                  </a:lnTo>
                  <a:lnTo>
                    <a:pt x="340488" y="24769"/>
                  </a:lnTo>
                  <a:lnTo>
                    <a:pt x="343590" y="25803"/>
                  </a:lnTo>
                  <a:lnTo>
                    <a:pt x="347338" y="25324"/>
                  </a:lnTo>
                  <a:lnTo>
                    <a:pt x="354778" y="16870"/>
                  </a:lnTo>
                  <a:lnTo>
                    <a:pt x="355486" y="14764"/>
                  </a:lnTo>
                  <a:lnTo>
                    <a:pt x="356066" y="14092"/>
                  </a:lnTo>
                  <a:lnTo>
                    <a:pt x="356875" y="13975"/>
                  </a:lnTo>
                  <a:lnTo>
                    <a:pt x="357355" y="14288"/>
                  </a:lnTo>
                  <a:lnTo>
                    <a:pt x="357801" y="14708"/>
                  </a:lnTo>
                  <a:lnTo>
                    <a:pt x="358525" y="14912"/>
                  </a:lnTo>
                  <a:lnTo>
                    <a:pt x="360548" y="14400"/>
                  </a:lnTo>
                  <a:lnTo>
                    <a:pt x="360600" y="13179"/>
                  </a:lnTo>
                  <a:lnTo>
                    <a:pt x="360039" y="11634"/>
                  </a:lnTo>
                  <a:lnTo>
                    <a:pt x="360230" y="10115"/>
                  </a:lnTo>
                  <a:lnTo>
                    <a:pt x="361583" y="9386"/>
                  </a:lnTo>
                  <a:lnTo>
                    <a:pt x="362874" y="10246"/>
                  </a:lnTo>
                  <a:lnTo>
                    <a:pt x="364251" y="11437"/>
                  </a:lnTo>
                  <a:lnTo>
                    <a:pt x="365898" y="11676"/>
                  </a:lnTo>
                  <a:lnTo>
                    <a:pt x="366919" y="10537"/>
                  </a:lnTo>
                  <a:lnTo>
                    <a:pt x="367741" y="6937"/>
                  </a:lnTo>
                  <a:lnTo>
                    <a:pt x="368618" y="6096"/>
                  </a:lnTo>
                  <a:lnTo>
                    <a:pt x="370018" y="6766"/>
                  </a:lnTo>
                  <a:lnTo>
                    <a:pt x="371173" y="8481"/>
                  </a:lnTo>
                  <a:lnTo>
                    <a:pt x="372145" y="10364"/>
                  </a:lnTo>
                  <a:lnTo>
                    <a:pt x="372856" y="11042"/>
                  </a:lnTo>
                  <a:lnTo>
                    <a:pt x="372986" y="11573"/>
                  </a:lnTo>
                  <a:lnTo>
                    <a:pt x="374003" y="11359"/>
                  </a:lnTo>
                  <a:lnTo>
                    <a:pt x="374806" y="10882"/>
                  </a:lnTo>
                  <a:lnTo>
                    <a:pt x="375538" y="10322"/>
                  </a:lnTo>
                  <a:lnTo>
                    <a:pt x="376380" y="9903"/>
                  </a:lnTo>
                  <a:lnTo>
                    <a:pt x="378607" y="9235"/>
                  </a:lnTo>
                  <a:lnTo>
                    <a:pt x="379419" y="9427"/>
                  </a:lnTo>
                  <a:lnTo>
                    <a:pt x="380295" y="10281"/>
                  </a:lnTo>
                  <a:lnTo>
                    <a:pt x="380811" y="11305"/>
                  </a:lnTo>
                  <a:lnTo>
                    <a:pt x="381034" y="12191"/>
                  </a:lnTo>
                  <a:lnTo>
                    <a:pt x="381444" y="12808"/>
                  </a:lnTo>
                  <a:lnTo>
                    <a:pt x="382520" y="13026"/>
                  </a:lnTo>
                  <a:lnTo>
                    <a:pt x="383826" y="12957"/>
                  </a:lnTo>
                  <a:lnTo>
                    <a:pt x="384769" y="12726"/>
                  </a:lnTo>
                  <a:lnTo>
                    <a:pt x="387109" y="11407"/>
                  </a:lnTo>
                  <a:lnTo>
                    <a:pt x="388195" y="10292"/>
                  </a:lnTo>
                  <a:lnTo>
                    <a:pt x="388889" y="9811"/>
                  </a:lnTo>
                  <a:lnTo>
                    <a:pt x="389835" y="9740"/>
                  </a:lnTo>
                  <a:lnTo>
                    <a:pt x="391476" y="11089"/>
                  </a:lnTo>
                  <a:lnTo>
                    <a:pt x="392152" y="13498"/>
                  </a:lnTo>
                  <a:lnTo>
                    <a:pt x="392418" y="16824"/>
                  </a:lnTo>
                  <a:lnTo>
                    <a:pt x="394694" y="16164"/>
                  </a:lnTo>
                  <a:lnTo>
                    <a:pt x="397204" y="13121"/>
                  </a:lnTo>
                  <a:lnTo>
                    <a:pt x="399103" y="12050"/>
                  </a:lnTo>
                  <a:lnTo>
                    <a:pt x="401418" y="12339"/>
                  </a:lnTo>
                  <a:lnTo>
                    <a:pt x="406361" y="14292"/>
                  </a:lnTo>
                  <a:lnTo>
                    <a:pt x="408006" y="13872"/>
                  </a:lnTo>
                  <a:lnTo>
                    <a:pt x="408431" y="11770"/>
                  </a:lnTo>
                  <a:lnTo>
                    <a:pt x="408078" y="9008"/>
                  </a:lnTo>
                  <a:lnTo>
                    <a:pt x="408075" y="6437"/>
                  </a:lnTo>
                  <a:lnTo>
                    <a:pt x="409571" y="4893"/>
                  </a:lnTo>
                  <a:lnTo>
                    <a:pt x="410714" y="5147"/>
                  </a:lnTo>
                  <a:lnTo>
                    <a:pt x="411546" y="6216"/>
                  </a:lnTo>
                  <a:lnTo>
                    <a:pt x="412209" y="7370"/>
                  </a:lnTo>
                  <a:lnTo>
                    <a:pt x="412852" y="7915"/>
                  </a:lnTo>
                  <a:lnTo>
                    <a:pt x="413718" y="7674"/>
                  </a:lnTo>
                  <a:lnTo>
                    <a:pt x="415310" y="6627"/>
                  </a:lnTo>
                  <a:lnTo>
                    <a:pt x="416358" y="6385"/>
                  </a:lnTo>
                  <a:lnTo>
                    <a:pt x="418210" y="5584"/>
                  </a:lnTo>
                  <a:lnTo>
                    <a:pt x="419657" y="3739"/>
                  </a:lnTo>
                  <a:lnTo>
                    <a:pt x="421560" y="0"/>
                  </a:lnTo>
                  <a:lnTo>
                    <a:pt x="425635" y="2808"/>
                  </a:lnTo>
                  <a:lnTo>
                    <a:pt x="427719" y="3576"/>
                  </a:lnTo>
                  <a:lnTo>
                    <a:pt x="430458" y="3828"/>
                  </a:lnTo>
                  <a:lnTo>
                    <a:pt x="431076" y="5350"/>
                  </a:lnTo>
                  <a:lnTo>
                    <a:pt x="429952" y="8760"/>
                  </a:lnTo>
                  <a:lnTo>
                    <a:pt x="427393" y="14098"/>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3" name="Google Shape;523;p48"/>
            <p:cNvSpPr/>
            <p:nvPr/>
          </p:nvSpPr>
          <p:spPr>
            <a:xfrm>
              <a:off x="4246921" y="4880820"/>
              <a:ext cx="688938" cy="480328"/>
            </a:xfrm>
            <a:custGeom>
              <a:avLst/>
              <a:gdLst/>
              <a:ahLst/>
              <a:cxnLst/>
              <a:rect l="l" t="t" r="r" b="b"/>
              <a:pathLst>
                <a:path w="688938" h="480328" extrusionOk="0">
                  <a:moveTo>
                    <a:pt x="663875" y="327404"/>
                  </a:moveTo>
                  <a:lnTo>
                    <a:pt x="665296" y="327433"/>
                  </a:lnTo>
                  <a:lnTo>
                    <a:pt x="665723" y="329321"/>
                  </a:lnTo>
                  <a:lnTo>
                    <a:pt x="665059" y="332125"/>
                  </a:lnTo>
                  <a:lnTo>
                    <a:pt x="663764" y="336441"/>
                  </a:lnTo>
                  <a:lnTo>
                    <a:pt x="663825" y="338672"/>
                  </a:lnTo>
                  <a:lnTo>
                    <a:pt x="664952" y="340926"/>
                  </a:lnTo>
                  <a:lnTo>
                    <a:pt x="663500" y="342069"/>
                  </a:lnTo>
                  <a:lnTo>
                    <a:pt x="661210" y="343549"/>
                  </a:lnTo>
                  <a:lnTo>
                    <a:pt x="659324" y="343158"/>
                  </a:lnTo>
                  <a:lnTo>
                    <a:pt x="657838" y="341014"/>
                  </a:lnTo>
                  <a:lnTo>
                    <a:pt x="658351" y="339499"/>
                  </a:lnTo>
                  <a:lnTo>
                    <a:pt x="658150" y="338086"/>
                  </a:lnTo>
                  <a:lnTo>
                    <a:pt x="656302" y="336168"/>
                  </a:lnTo>
                  <a:lnTo>
                    <a:pt x="656472" y="334177"/>
                  </a:lnTo>
                  <a:lnTo>
                    <a:pt x="658203" y="331395"/>
                  </a:lnTo>
                  <a:lnTo>
                    <a:pt x="660741" y="329452"/>
                  </a:lnTo>
                  <a:close/>
                  <a:moveTo>
                    <a:pt x="264948" y="0"/>
                  </a:moveTo>
                  <a:lnTo>
                    <a:pt x="269351" y="1129"/>
                  </a:lnTo>
                  <a:lnTo>
                    <a:pt x="273812" y="3049"/>
                  </a:lnTo>
                  <a:lnTo>
                    <a:pt x="285453" y="10142"/>
                  </a:lnTo>
                  <a:lnTo>
                    <a:pt x="287473" y="10786"/>
                  </a:lnTo>
                  <a:lnTo>
                    <a:pt x="290232" y="11006"/>
                  </a:lnTo>
                  <a:lnTo>
                    <a:pt x="297035" y="10317"/>
                  </a:lnTo>
                  <a:lnTo>
                    <a:pt x="299378" y="10991"/>
                  </a:lnTo>
                  <a:lnTo>
                    <a:pt x="302589" y="14410"/>
                  </a:lnTo>
                  <a:lnTo>
                    <a:pt x="304640" y="16125"/>
                  </a:lnTo>
                  <a:lnTo>
                    <a:pt x="306341" y="16088"/>
                  </a:lnTo>
                  <a:lnTo>
                    <a:pt x="308405" y="14920"/>
                  </a:lnTo>
                  <a:lnTo>
                    <a:pt x="310517" y="14954"/>
                  </a:lnTo>
                  <a:lnTo>
                    <a:pt x="312445" y="15654"/>
                  </a:lnTo>
                  <a:lnTo>
                    <a:pt x="316227" y="17636"/>
                  </a:lnTo>
                  <a:lnTo>
                    <a:pt x="318276" y="18360"/>
                  </a:lnTo>
                  <a:lnTo>
                    <a:pt x="320465" y="18721"/>
                  </a:lnTo>
                  <a:lnTo>
                    <a:pt x="324469" y="18779"/>
                  </a:lnTo>
                  <a:lnTo>
                    <a:pt x="326718" y="18410"/>
                  </a:lnTo>
                  <a:lnTo>
                    <a:pt x="328297" y="17857"/>
                  </a:lnTo>
                  <a:lnTo>
                    <a:pt x="328675" y="17643"/>
                  </a:lnTo>
                  <a:lnTo>
                    <a:pt x="329320" y="17162"/>
                  </a:lnTo>
                  <a:lnTo>
                    <a:pt x="331815" y="15699"/>
                  </a:lnTo>
                  <a:lnTo>
                    <a:pt x="332276" y="15354"/>
                  </a:lnTo>
                  <a:lnTo>
                    <a:pt x="333101" y="15158"/>
                  </a:lnTo>
                  <a:lnTo>
                    <a:pt x="334283" y="15176"/>
                  </a:lnTo>
                  <a:lnTo>
                    <a:pt x="336473" y="15426"/>
                  </a:lnTo>
                  <a:lnTo>
                    <a:pt x="337628" y="15391"/>
                  </a:lnTo>
                  <a:lnTo>
                    <a:pt x="338494" y="15261"/>
                  </a:lnTo>
                  <a:lnTo>
                    <a:pt x="339600" y="14833"/>
                  </a:lnTo>
                  <a:lnTo>
                    <a:pt x="340237" y="14697"/>
                  </a:lnTo>
                  <a:lnTo>
                    <a:pt x="340949" y="14673"/>
                  </a:lnTo>
                  <a:lnTo>
                    <a:pt x="341823" y="14876"/>
                  </a:lnTo>
                  <a:lnTo>
                    <a:pt x="343118" y="15352"/>
                  </a:lnTo>
                  <a:lnTo>
                    <a:pt x="345097" y="16524"/>
                  </a:lnTo>
                  <a:lnTo>
                    <a:pt x="348126" y="17780"/>
                  </a:lnTo>
                  <a:lnTo>
                    <a:pt x="350636" y="19125"/>
                  </a:lnTo>
                  <a:lnTo>
                    <a:pt x="359451" y="25055"/>
                  </a:lnTo>
                  <a:lnTo>
                    <a:pt x="366995" y="28163"/>
                  </a:lnTo>
                  <a:lnTo>
                    <a:pt x="378670" y="31222"/>
                  </a:lnTo>
                  <a:lnTo>
                    <a:pt x="391562" y="34529"/>
                  </a:lnTo>
                  <a:lnTo>
                    <a:pt x="392788" y="35293"/>
                  </a:lnTo>
                  <a:lnTo>
                    <a:pt x="393889" y="36171"/>
                  </a:lnTo>
                  <a:lnTo>
                    <a:pt x="398350" y="41919"/>
                  </a:lnTo>
                  <a:lnTo>
                    <a:pt x="399129" y="43324"/>
                  </a:lnTo>
                  <a:lnTo>
                    <a:pt x="400191" y="46233"/>
                  </a:lnTo>
                  <a:lnTo>
                    <a:pt x="400805" y="47460"/>
                  </a:lnTo>
                  <a:lnTo>
                    <a:pt x="401591" y="48532"/>
                  </a:lnTo>
                  <a:lnTo>
                    <a:pt x="402417" y="49206"/>
                  </a:lnTo>
                  <a:lnTo>
                    <a:pt x="403785" y="49727"/>
                  </a:lnTo>
                  <a:lnTo>
                    <a:pt x="405419" y="49846"/>
                  </a:lnTo>
                  <a:lnTo>
                    <a:pt x="408013" y="49427"/>
                  </a:lnTo>
                  <a:lnTo>
                    <a:pt x="409692" y="48845"/>
                  </a:lnTo>
                  <a:lnTo>
                    <a:pt x="411093" y="48084"/>
                  </a:lnTo>
                  <a:lnTo>
                    <a:pt x="413316" y="46452"/>
                  </a:lnTo>
                  <a:lnTo>
                    <a:pt x="415457" y="46032"/>
                  </a:lnTo>
                  <a:lnTo>
                    <a:pt x="418407" y="46068"/>
                  </a:lnTo>
                  <a:lnTo>
                    <a:pt x="427382" y="47354"/>
                  </a:lnTo>
                  <a:lnTo>
                    <a:pt x="429547" y="48035"/>
                  </a:lnTo>
                  <a:lnTo>
                    <a:pt x="430045" y="48442"/>
                  </a:lnTo>
                  <a:lnTo>
                    <a:pt x="430588" y="48753"/>
                  </a:lnTo>
                  <a:lnTo>
                    <a:pt x="431190" y="48964"/>
                  </a:lnTo>
                  <a:lnTo>
                    <a:pt x="431864" y="49038"/>
                  </a:lnTo>
                  <a:lnTo>
                    <a:pt x="438386" y="48523"/>
                  </a:lnTo>
                  <a:lnTo>
                    <a:pt x="439530" y="49076"/>
                  </a:lnTo>
                  <a:lnTo>
                    <a:pt x="441534" y="46512"/>
                  </a:lnTo>
                  <a:lnTo>
                    <a:pt x="442650" y="45502"/>
                  </a:lnTo>
                  <a:lnTo>
                    <a:pt x="444317" y="45101"/>
                  </a:lnTo>
                  <a:lnTo>
                    <a:pt x="446148" y="45485"/>
                  </a:lnTo>
                  <a:lnTo>
                    <a:pt x="447607" y="46366"/>
                  </a:lnTo>
                  <a:lnTo>
                    <a:pt x="449784" y="48274"/>
                  </a:lnTo>
                  <a:lnTo>
                    <a:pt x="450883" y="48939"/>
                  </a:lnTo>
                  <a:lnTo>
                    <a:pt x="452617" y="49704"/>
                  </a:lnTo>
                  <a:lnTo>
                    <a:pt x="454223" y="49885"/>
                  </a:lnTo>
                  <a:lnTo>
                    <a:pt x="454939" y="48731"/>
                  </a:lnTo>
                  <a:lnTo>
                    <a:pt x="455698" y="47998"/>
                  </a:lnTo>
                  <a:lnTo>
                    <a:pt x="457413" y="47913"/>
                  </a:lnTo>
                  <a:lnTo>
                    <a:pt x="459246" y="48257"/>
                  </a:lnTo>
                  <a:lnTo>
                    <a:pt x="460357" y="48762"/>
                  </a:lnTo>
                  <a:lnTo>
                    <a:pt x="463145" y="49463"/>
                  </a:lnTo>
                  <a:lnTo>
                    <a:pt x="471966" y="48645"/>
                  </a:lnTo>
                  <a:lnTo>
                    <a:pt x="473851" y="48057"/>
                  </a:lnTo>
                  <a:lnTo>
                    <a:pt x="474760" y="47629"/>
                  </a:lnTo>
                  <a:lnTo>
                    <a:pt x="482363" y="45310"/>
                  </a:lnTo>
                  <a:lnTo>
                    <a:pt x="483606" y="45414"/>
                  </a:lnTo>
                  <a:lnTo>
                    <a:pt x="485570" y="46212"/>
                  </a:lnTo>
                  <a:lnTo>
                    <a:pt x="485628" y="44358"/>
                  </a:lnTo>
                  <a:lnTo>
                    <a:pt x="486493" y="43907"/>
                  </a:lnTo>
                  <a:lnTo>
                    <a:pt x="487631" y="44408"/>
                  </a:lnTo>
                  <a:lnTo>
                    <a:pt x="488487" y="45377"/>
                  </a:lnTo>
                  <a:lnTo>
                    <a:pt x="488886" y="47139"/>
                  </a:lnTo>
                  <a:lnTo>
                    <a:pt x="488626" y="50038"/>
                  </a:lnTo>
                  <a:lnTo>
                    <a:pt x="489488" y="51346"/>
                  </a:lnTo>
                  <a:lnTo>
                    <a:pt x="492809" y="52904"/>
                  </a:lnTo>
                  <a:lnTo>
                    <a:pt x="494359" y="53890"/>
                  </a:lnTo>
                  <a:lnTo>
                    <a:pt x="495002" y="55351"/>
                  </a:lnTo>
                  <a:lnTo>
                    <a:pt x="494551" y="58557"/>
                  </a:lnTo>
                  <a:lnTo>
                    <a:pt x="494895" y="59647"/>
                  </a:lnTo>
                  <a:lnTo>
                    <a:pt x="496401" y="61210"/>
                  </a:lnTo>
                  <a:lnTo>
                    <a:pt x="497799" y="62171"/>
                  </a:lnTo>
                  <a:lnTo>
                    <a:pt x="499012" y="62484"/>
                  </a:lnTo>
                  <a:lnTo>
                    <a:pt x="502264" y="62831"/>
                  </a:lnTo>
                  <a:lnTo>
                    <a:pt x="503270" y="63201"/>
                  </a:lnTo>
                  <a:lnTo>
                    <a:pt x="506219" y="65174"/>
                  </a:lnTo>
                  <a:lnTo>
                    <a:pt x="507250" y="65723"/>
                  </a:lnTo>
                  <a:lnTo>
                    <a:pt x="509596" y="66723"/>
                  </a:lnTo>
                  <a:lnTo>
                    <a:pt x="510260" y="66848"/>
                  </a:lnTo>
                  <a:lnTo>
                    <a:pt x="510895" y="66805"/>
                  </a:lnTo>
                  <a:lnTo>
                    <a:pt x="512151" y="66596"/>
                  </a:lnTo>
                  <a:lnTo>
                    <a:pt x="512826" y="66655"/>
                  </a:lnTo>
                  <a:lnTo>
                    <a:pt x="513421" y="67059"/>
                  </a:lnTo>
                  <a:lnTo>
                    <a:pt x="513843" y="67769"/>
                  </a:lnTo>
                  <a:lnTo>
                    <a:pt x="514099" y="69245"/>
                  </a:lnTo>
                  <a:lnTo>
                    <a:pt x="514140" y="70226"/>
                  </a:lnTo>
                  <a:lnTo>
                    <a:pt x="514356" y="71155"/>
                  </a:lnTo>
                  <a:lnTo>
                    <a:pt x="514761" y="71848"/>
                  </a:lnTo>
                  <a:lnTo>
                    <a:pt x="517329" y="74188"/>
                  </a:lnTo>
                  <a:lnTo>
                    <a:pt x="520131" y="78265"/>
                  </a:lnTo>
                  <a:lnTo>
                    <a:pt x="523383" y="85580"/>
                  </a:lnTo>
                  <a:lnTo>
                    <a:pt x="525308" y="95752"/>
                  </a:lnTo>
                  <a:lnTo>
                    <a:pt x="525818" y="101027"/>
                  </a:lnTo>
                  <a:lnTo>
                    <a:pt x="525611" y="102731"/>
                  </a:lnTo>
                  <a:lnTo>
                    <a:pt x="522655" y="110351"/>
                  </a:lnTo>
                  <a:lnTo>
                    <a:pt x="522099" y="111736"/>
                  </a:lnTo>
                  <a:lnTo>
                    <a:pt x="522022" y="112181"/>
                  </a:lnTo>
                  <a:lnTo>
                    <a:pt x="521823" y="112874"/>
                  </a:lnTo>
                  <a:lnTo>
                    <a:pt x="521524" y="113353"/>
                  </a:lnTo>
                  <a:lnTo>
                    <a:pt x="521336" y="113951"/>
                  </a:lnTo>
                  <a:lnTo>
                    <a:pt x="521400" y="114647"/>
                  </a:lnTo>
                  <a:lnTo>
                    <a:pt x="522017" y="115496"/>
                  </a:lnTo>
                  <a:lnTo>
                    <a:pt x="523186" y="116427"/>
                  </a:lnTo>
                  <a:lnTo>
                    <a:pt x="523623" y="116942"/>
                  </a:lnTo>
                  <a:lnTo>
                    <a:pt x="524072" y="117986"/>
                  </a:lnTo>
                  <a:lnTo>
                    <a:pt x="524320" y="119563"/>
                  </a:lnTo>
                  <a:lnTo>
                    <a:pt x="524425" y="124144"/>
                  </a:lnTo>
                  <a:lnTo>
                    <a:pt x="524887" y="126370"/>
                  </a:lnTo>
                  <a:lnTo>
                    <a:pt x="526266" y="129514"/>
                  </a:lnTo>
                  <a:lnTo>
                    <a:pt x="528286" y="132889"/>
                  </a:lnTo>
                  <a:lnTo>
                    <a:pt x="529225" y="134027"/>
                  </a:lnTo>
                  <a:lnTo>
                    <a:pt x="530593" y="135316"/>
                  </a:lnTo>
                  <a:lnTo>
                    <a:pt x="531407" y="135906"/>
                  </a:lnTo>
                  <a:lnTo>
                    <a:pt x="531721" y="136628"/>
                  </a:lnTo>
                  <a:lnTo>
                    <a:pt x="531843" y="137675"/>
                  </a:lnTo>
                  <a:lnTo>
                    <a:pt x="530887" y="143541"/>
                  </a:lnTo>
                  <a:lnTo>
                    <a:pt x="530568" y="148866"/>
                  </a:lnTo>
                  <a:lnTo>
                    <a:pt x="530287" y="150450"/>
                  </a:lnTo>
                  <a:lnTo>
                    <a:pt x="529989" y="151558"/>
                  </a:lnTo>
                  <a:lnTo>
                    <a:pt x="529353" y="152574"/>
                  </a:lnTo>
                  <a:lnTo>
                    <a:pt x="528965" y="152998"/>
                  </a:lnTo>
                  <a:lnTo>
                    <a:pt x="528482" y="153320"/>
                  </a:lnTo>
                  <a:lnTo>
                    <a:pt x="527205" y="153587"/>
                  </a:lnTo>
                  <a:lnTo>
                    <a:pt x="526704" y="153856"/>
                  </a:lnTo>
                  <a:lnTo>
                    <a:pt x="526448" y="154423"/>
                  </a:lnTo>
                  <a:lnTo>
                    <a:pt x="526423" y="155183"/>
                  </a:lnTo>
                  <a:lnTo>
                    <a:pt x="527047" y="157215"/>
                  </a:lnTo>
                  <a:lnTo>
                    <a:pt x="527579" y="158010"/>
                  </a:lnTo>
                  <a:lnTo>
                    <a:pt x="528063" y="158448"/>
                  </a:lnTo>
                  <a:lnTo>
                    <a:pt x="528804" y="158621"/>
                  </a:lnTo>
                  <a:lnTo>
                    <a:pt x="529514" y="158960"/>
                  </a:lnTo>
                  <a:lnTo>
                    <a:pt x="530089" y="159358"/>
                  </a:lnTo>
                  <a:lnTo>
                    <a:pt x="531941" y="162600"/>
                  </a:lnTo>
                  <a:lnTo>
                    <a:pt x="533145" y="163396"/>
                  </a:lnTo>
                  <a:lnTo>
                    <a:pt x="533607" y="163537"/>
                  </a:lnTo>
                  <a:lnTo>
                    <a:pt x="534209" y="163507"/>
                  </a:lnTo>
                  <a:lnTo>
                    <a:pt x="534723" y="163304"/>
                  </a:lnTo>
                  <a:lnTo>
                    <a:pt x="535233" y="163185"/>
                  </a:lnTo>
                  <a:lnTo>
                    <a:pt x="535665" y="163397"/>
                  </a:lnTo>
                  <a:lnTo>
                    <a:pt x="535831" y="163867"/>
                  </a:lnTo>
                  <a:lnTo>
                    <a:pt x="535533" y="165189"/>
                  </a:lnTo>
                  <a:lnTo>
                    <a:pt x="535700" y="165779"/>
                  </a:lnTo>
                  <a:lnTo>
                    <a:pt x="536168" y="166442"/>
                  </a:lnTo>
                  <a:lnTo>
                    <a:pt x="536518" y="167058"/>
                  </a:lnTo>
                  <a:lnTo>
                    <a:pt x="536936" y="168368"/>
                  </a:lnTo>
                  <a:lnTo>
                    <a:pt x="537588" y="169782"/>
                  </a:lnTo>
                  <a:lnTo>
                    <a:pt x="539266" y="172466"/>
                  </a:lnTo>
                  <a:lnTo>
                    <a:pt x="540884" y="174537"/>
                  </a:lnTo>
                  <a:lnTo>
                    <a:pt x="541955" y="176478"/>
                  </a:lnTo>
                  <a:lnTo>
                    <a:pt x="542364" y="176951"/>
                  </a:lnTo>
                  <a:lnTo>
                    <a:pt x="542843" y="177276"/>
                  </a:lnTo>
                  <a:lnTo>
                    <a:pt x="544046" y="177775"/>
                  </a:lnTo>
                  <a:lnTo>
                    <a:pt x="544561" y="178286"/>
                  </a:lnTo>
                  <a:lnTo>
                    <a:pt x="545087" y="178968"/>
                  </a:lnTo>
                  <a:lnTo>
                    <a:pt x="545798" y="180151"/>
                  </a:lnTo>
                  <a:lnTo>
                    <a:pt x="546352" y="180828"/>
                  </a:lnTo>
                  <a:lnTo>
                    <a:pt x="546935" y="181297"/>
                  </a:lnTo>
                  <a:lnTo>
                    <a:pt x="547510" y="181553"/>
                  </a:lnTo>
                  <a:lnTo>
                    <a:pt x="549984" y="182345"/>
                  </a:lnTo>
                  <a:lnTo>
                    <a:pt x="550413" y="182545"/>
                  </a:lnTo>
                  <a:lnTo>
                    <a:pt x="551182" y="183010"/>
                  </a:lnTo>
                  <a:lnTo>
                    <a:pt x="552028" y="183696"/>
                  </a:lnTo>
                  <a:lnTo>
                    <a:pt x="552353" y="184062"/>
                  </a:lnTo>
                  <a:lnTo>
                    <a:pt x="553292" y="185634"/>
                  </a:lnTo>
                  <a:lnTo>
                    <a:pt x="554058" y="186491"/>
                  </a:lnTo>
                  <a:lnTo>
                    <a:pt x="554417" y="187196"/>
                  </a:lnTo>
                  <a:lnTo>
                    <a:pt x="554626" y="188255"/>
                  </a:lnTo>
                  <a:lnTo>
                    <a:pt x="554467" y="192725"/>
                  </a:lnTo>
                  <a:lnTo>
                    <a:pt x="554190" y="194189"/>
                  </a:lnTo>
                  <a:lnTo>
                    <a:pt x="553763" y="195432"/>
                  </a:lnTo>
                  <a:lnTo>
                    <a:pt x="553740" y="196162"/>
                  </a:lnTo>
                  <a:lnTo>
                    <a:pt x="553984" y="196883"/>
                  </a:lnTo>
                  <a:lnTo>
                    <a:pt x="554698" y="197716"/>
                  </a:lnTo>
                  <a:lnTo>
                    <a:pt x="555418" y="198122"/>
                  </a:lnTo>
                  <a:lnTo>
                    <a:pt x="556156" y="198391"/>
                  </a:lnTo>
                  <a:lnTo>
                    <a:pt x="556708" y="198670"/>
                  </a:lnTo>
                  <a:lnTo>
                    <a:pt x="557167" y="199025"/>
                  </a:lnTo>
                  <a:lnTo>
                    <a:pt x="557599" y="200105"/>
                  </a:lnTo>
                  <a:lnTo>
                    <a:pt x="559004" y="205115"/>
                  </a:lnTo>
                  <a:lnTo>
                    <a:pt x="559718" y="206512"/>
                  </a:lnTo>
                  <a:lnTo>
                    <a:pt x="560472" y="207333"/>
                  </a:lnTo>
                  <a:lnTo>
                    <a:pt x="561077" y="207566"/>
                  </a:lnTo>
                  <a:lnTo>
                    <a:pt x="561612" y="207880"/>
                  </a:lnTo>
                  <a:lnTo>
                    <a:pt x="562498" y="208621"/>
                  </a:lnTo>
                  <a:lnTo>
                    <a:pt x="563047" y="208912"/>
                  </a:lnTo>
                  <a:lnTo>
                    <a:pt x="563695" y="209109"/>
                  </a:lnTo>
                  <a:lnTo>
                    <a:pt x="564292" y="209353"/>
                  </a:lnTo>
                  <a:lnTo>
                    <a:pt x="564786" y="209691"/>
                  </a:lnTo>
                  <a:lnTo>
                    <a:pt x="565219" y="210058"/>
                  </a:lnTo>
                  <a:lnTo>
                    <a:pt x="565595" y="210609"/>
                  </a:lnTo>
                  <a:lnTo>
                    <a:pt x="565774" y="211389"/>
                  </a:lnTo>
                  <a:lnTo>
                    <a:pt x="565489" y="212834"/>
                  </a:lnTo>
                  <a:lnTo>
                    <a:pt x="564634" y="214114"/>
                  </a:lnTo>
                  <a:lnTo>
                    <a:pt x="563951" y="214807"/>
                  </a:lnTo>
                  <a:lnTo>
                    <a:pt x="563311" y="215191"/>
                  </a:lnTo>
                  <a:lnTo>
                    <a:pt x="562945" y="215591"/>
                  </a:lnTo>
                  <a:lnTo>
                    <a:pt x="562818" y="216124"/>
                  </a:lnTo>
                  <a:lnTo>
                    <a:pt x="563236" y="216966"/>
                  </a:lnTo>
                  <a:lnTo>
                    <a:pt x="564107" y="217985"/>
                  </a:lnTo>
                  <a:lnTo>
                    <a:pt x="564172" y="218538"/>
                  </a:lnTo>
                  <a:lnTo>
                    <a:pt x="563863" y="219194"/>
                  </a:lnTo>
                  <a:lnTo>
                    <a:pt x="562849" y="220002"/>
                  </a:lnTo>
                  <a:lnTo>
                    <a:pt x="562173" y="220433"/>
                  </a:lnTo>
                  <a:lnTo>
                    <a:pt x="559229" y="221559"/>
                  </a:lnTo>
                  <a:lnTo>
                    <a:pt x="558719" y="221827"/>
                  </a:lnTo>
                  <a:lnTo>
                    <a:pt x="558254" y="222154"/>
                  </a:lnTo>
                  <a:lnTo>
                    <a:pt x="557942" y="222614"/>
                  </a:lnTo>
                  <a:lnTo>
                    <a:pt x="558044" y="223292"/>
                  </a:lnTo>
                  <a:lnTo>
                    <a:pt x="558285" y="223793"/>
                  </a:lnTo>
                  <a:lnTo>
                    <a:pt x="560436" y="225366"/>
                  </a:lnTo>
                  <a:lnTo>
                    <a:pt x="559539" y="228248"/>
                  </a:lnTo>
                  <a:lnTo>
                    <a:pt x="559426" y="229915"/>
                  </a:lnTo>
                  <a:lnTo>
                    <a:pt x="559534" y="230558"/>
                  </a:lnTo>
                  <a:lnTo>
                    <a:pt x="559584" y="231205"/>
                  </a:lnTo>
                  <a:lnTo>
                    <a:pt x="559219" y="231825"/>
                  </a:lnTo>
                  <a:lnTo>
                    <a:pt x="558849" y="232212"/>
                  </a:lnTo>
                  <a:lnTo>
                    <a:pt x="556168" y="232195"/>
                  </a:lnTo>
                  <a:lnTo>
                    <a:pt x="555497" y="232865"/>
                  </a:lnTo>
                  <a:lnTo>
                    <a:pt x="555335" y="233391"/>
                  </a:lnTo>
                  <a:lnTo>
                    <a:pt x="555194" y="234102"/>
                  </a:lnTo>
                  <a:lnTo>
                    <a:pt x="555192" y="234803"/>
                  </a:lnTo>
                  <a:lnTo>
                    <a:pt x="555281" y="235463"/>
                  </a:lnTo>
                  <a:lnTo>
                    <a:pt x="555453" y="236058"/>
                  </a:lnTo>
                  <a:lnTo>
                    <a:pt x="557129" y="239093"/>
                  </a:lnTo>
                  <a:lnTo>
                    <a:pt x="557243" y="239711"/>
                  </a:lnTo>
                  <a:lnTo>
                    <a:pt x="557266" y="240388"/>
                  </a:lnTo>
                  <a:lnTo>
                    <a:pt x="556623" y="243938"/>
                  </a:lnTo>
                  <a:lnTo>
                    <a:pt x="556613" y="244644"/>
                  </a:lnTo>
                  <a:lnTo>
                    <a:pt x="556795" y="245958"/>
                  </a:lnTo>
                  <a:lnTo>
                    <a:pt x="556982" y="246553"/>
                  </a:lnTo>
                  <a:lnTo>
                    <a:pt x="557233" y="247120"/>
                  </a:lnTo>
                  <a:lnTo>
                    <a:pt x="557544" y="247610"/>
                  </a:lnTo>
                  <a:lnTo>
                    <a:pt x="558837" y="248266"/>
                  </a:lnTo>
                  <a:lnTo>
                    <a:pt x="565646" y="250431"/>
                  </a:lnTo>
                  <a:lnTo>
                    <a:pt x="567539" y="250708"/>
                  </a:lnTo>
                  <a:lnTo>
                    <a:pt x="569118" y="250720"/>
                  </a:lnTo>
                  <a:lnTo>
                    <a:pt x="571081" y="249449"/>
                  </a:lnTo>
                  <a:lnTo>
                    <a:pt x="573324" y="249113"/>
                  </a:lnTo>
                  <a:lnTo>
                    <a:pt x="579133" y="250428"/>
                  </a:lnTo>
                  <a:lnTo>
                    <a:pt x="583053" y="250053"/>
                  </a:lnTo>
                  <a:lnTo>
                    <a:pt x="585805" y="248146"/>
                  </a:lnTo>
                  <a:lnTo>
                    <a:pt x="585747" y="244309"/>
                  </a:lnTo>
                  <a:lnTo>
                    <a:pt x="587964" y="244954"/>
                  </a:lnTo>
                  <a:lnTo>
                    <a:pt x="590958" y="248317"/>
                  </a:lnTo>
                  <a:lnTo>
                    <a:pt x="593727" y="249070"/>
                  </a:lnTo>
                  <a:lnTo>
                    <a:pt x="602075" y="248500"/>
                  </a:lnTo>
                  <a:lnTo>
                    <a:pt x="604793" y="248744"/>
                  </a:lnTo>
                  <a:lnTo>
                    <a:pt x="604666" y="248516"/>
                  </a:lnTo>
                  <a:lnTo>
                    <a:pt x="604339" y="248096"/>
                  </a:lnTo>
                  <a:lnTo>
                    <a:pt x="604196" y="247851"/>
                  </a:lnTo>
                  <a:lnTo>
                    <a:pt x="606604" y="247770"/>
                  </a:lnTo>
                  <a:lnTo>
                    <a:pt x="608292" y="248915"/>
                  </a:lnTo>
                  <a:lnTo>
                    <a:pt x="609797" y="250478"/>
                  </a:lnTo>
                  <a:lnTo>
                    <a:pt x="611633" y="251661"/>
                  </a:lnTo>
                  <a:lnTo>
                    <a:pt x="612223" y="251669"/>
                  </a:lnTo>
                  <a:lnTo>
                    <a:pt x="612685" y="251396"/>
                  </a:lnTo>
                  <a:lnTo>
                    <a:pt x="613092" y="251093"/>
                  </a:lnTo>
                  <a:lnTo>
                    <a:pt x="613513" y="250980"/>
                  </a:lnTo>
                  <a:lnTo>
                    <a:pt x="615249" y="251336"/>
                  </a:lnTo>
                  <a:lnTo>
                    <a:pt x="615790" y="251361"/>
                  </a:lnTo>
                  <a:lnTo>
                    <a:pt x="619501" y="251009"/>
                  </a:lnTo>
                  <a:lnTo>
                    <a:pt x="620979" y="250489"/>
                  </a:lnTo>
                  <a:lnTo>
                    <a:pt x="621429" y="249349"/>
                  </a:lnTo>
                  <a:lnTo>
                    <a:pt x="622659" y="249438"/>
                  </a:lnTo>
                  <a:lnTo>
                    <a:pt x="623421" y="251740"/>
                  </a:lnTo>
                  <a:lnTo>
                    <a:pt x="623612" y="252485"/>
                  </a:lnTo>
                  <a:lnTo>
                    <a:pt x="624345" y="252959"/>
                  </a:lnTo>
                  <a:lnTo>
                    <a:pt x="624922" y="252931"/>
                  </a:lnTo>
                  <a:lnTo>
                    <a:pt x="625422" y="252653"/>
                  </a:lnTo>
                  <a:lnTo>
                    <a:pt x="626267" y="251900"/>
                  </a:lnTo>
                  <a:lnTo>
                    <a:pt x="627215" y="251224"/>
                  </a:lnTo>
                  <a:lnTo>
                    <a:pt x="629303" y="250162"/>
                  </a:lnTo>
                  <a:lnTo>
                    <a:pt x="629902" y="249980"/>
                  </a:lnTo>
                  <a:lnTo>
                    <a:pt x="630546" y="249895"/>
                  </a:lnTo>
                  <a:lnTo>
                    <a:pt x="631247" y="249905"/>
                  </a:lnTo>
                  <a:lnTo>
                    <a:pt x="631959" y="250075"/>
                  </a:lnTo>
                  <a:lnTo>
                    <a:pt x="632614" y="250376"/>
                  </a:lnTo>
                  <a:lnTo>
                    <a:pt x="633255" y="250949"/>
                  </a:lnTo>
                  <a:lnTo>
                    <a:pt x="633664" y="251472"/>
                  </a:lnTo>
                  <a:lnTo>
                    <a:pt x="633949" y="252046"/>
                  </a:lnTo>
                  <a:lnTo>
                    <a:pt x="634164" y="252583"/>
                  </a:lnTo>
                  <a:lnTo>
                    <a:pt x="634724" y="253601"/>
                  </a:lnTo>
                  <a:lnTo>
                    <a:pt x="635091" y="254034"/>
                  </a:lnTo>
                  <a:lnTo>
                    <a:pt x="635540" y="254403"/>
                  </a:lnTo>
                  <a:lnTo>
                    <a:pt x="636076" y="254689"/>
                  </a:lnTo>
                  <a:lnTo>
                    <a:pt x="641676" y="256839"/>
                  </a:lnTo>
                  <a:lnTo>
                    <a:pt x="642171" y="257095"/>
                  </a:lnTo>
                  <a:lnTo>
                    <a:pt x="642362" y="257859"/>
                  </a:lnTo>
                  <a:lnTo>
                    <a:pt x="642105" y="259066"/>
                  </a:lnTo>
                  <a:lnTo>
                    <a:pt x="640833" y="261576"/>
                  </a:lnTo>
                  <a:lnTo>
                    <a:pt x="640064" y="262705"/>
                  </a:lnTo>
                  <a:lnTo>
                    <a:pt x="639366" y="263430"/>
                  </a:lnTo>
                  <a:lnTo>
                    <a:pt x="637272" y="264510"/>
                  </a:lnTo>
                  <a:lnTo>
                    <a:pt x="636341" y="265184"/>
                  </a:lnTo>
                  <a:lnTo>
                    <a:pt x="636019" y="266118"/>
                  </a:lnTo>
                  <a:lnTo>
                    <a:pt x="635880" y="267523"/>
                  </a:lnTo>
                  <a:lnTo>
                    <a:pt x="636210" y="270674"/>
                  </a:lnTo>
                  <a:lnTo>
                    <a:pt x="636481" y="272109"/>
                  </a:lnTo>
                  <a:lnTo>
                    <a:pt x="636542" y="273185"/>
                  </a:lnTo>
                  <a:lnTo>
                    <a:pt x="635936" y="273923"/>
                  </a:lnTo>
                  <a:lnTo>
                    <a:pt x="634903" y="274840"/>
                  </a:lnTo>
                  <a:lnTo>
                    <a:pt x="634523" y="275292"/>
                  </a:lnTo>
                  <a:lnTo>
                    <a:pt x="634172" y="276866"/>
                  </a:lnTo>
                  <a:lnTo>
                    <a:pt x="634670" y="280589"/>
                  </a:lnTo>
                  <a:lnTo>
                    <a:pt x="634255" y="283504"/>
                  </a:lnTo>
                  <a:lnTo>
                    <a:pt x="634005" y="284088"/>
                  </a:lnTo>
                  <a:lnTo>
                    <a:pt x="633623" y="284789"/>
                  </a:lnTo>
                  <a:lnTo>
                    <a:pt x="633193" y="285163"/>
                  </a:lnTo>
                  <a:lnTo>
                    <a:pt x="631308" y="286411"/>
                  </a:lnTo>
                  <a:lnTo>
                    <a:pt x="630884" y="286844"/>
                  </a:lnTo>
                  <a:lnTo>
                    <a:pt x="630845" y="286903"/>
                  </a:lnTo>
                  <a:lnTo>
                    <a:pt x="630820" y="286956"/>
                  </a:lnTo>
                  <a:lnTo>
                    <a:pt x="630784" y="287128"/>
                  </a:lnTo>
                  <a:lnTo>
                    <a:pt x="630842" y="287787"/>
                  </a:lnTo>
                  <a:lnTo>
                    <a:pt x="631077" y="288818"/>
                  </a:lnTo>
                  <a:lnTo>
                    <a:pt x="632514" y="292501"/>
                  </a:lnTo>
                  <a:lnTo>
                    <a:pt x="632996" y="293120"/>
                  </a:lnTo>
                  <a:lnTo>
                    <a:pt x="633413" y="293571"/>
                  </a:lnTo>
                  <a:lnTo>
                    <a:pt x="635788" y="294983"/>
                  </a:lnTo>
                  <a:lnTo>
                    <a:pt x="639133" y="296624"/>
                  </a:lnTo>
                  <a:lnTo>
                    <a:pt x="639738" y="296704"/>
                  </a:lnTo>
                  <a:lnTo>
                    <a:pt x="640292" y="296535"/>
                  </a:lnTo>
                  <a:lnTo>
                    <a:pt x="640836" y="295931"/>
                  </a:lnTo>
                  <a:lnTo>
                    <a:pt x="641168" y="295295"/>
                  </a:lnTo>
                  <a:lnTo>
                    <a:pt x="641689" y="294044"/>
                  </a:lnTo>
                  <a:lnTo>
                    <a:pt x="641976" y="293503"/>
                  </a:lnTo>
                  <a:lnTo>
                    <a:pt x="642322" y="293009"/>
                  </a:lnTo>
                  <a:lnTo>
                    <a:pt x="642744" y="292624"/>
                  </a:lnTo>
                  <a:lnTo>
                    <a:pt x="643674" y="291973"/>
                  </a:lnTo>
                  <a:lnTo>
                    <a:pt x="644068" y="291546"/>
                  </a:lnTo>
                  <a:lnTo>
                    <a:pt x="644392" y="291046"/>
                  </a:lnTo>
                  <a:lnTo>
                    <a:pt x="644556" y="290426"/>
                  </a:lnTo>
                  <a:lnTo>
                    <a:pt x="644596" y="289821"/>
                  </a:lnTo>
                  <a:lnTo>
                    <a:pt x="644169" y="288081"/>
                  </a:lnTo>
                  <a:lnTo>
                    <a:pt x="644175" y="287238"/>
                  </a:lnTo>
                  <a:lnTo>
                    <a:pt x="644206" y="287066"/>
                  </a:lnTo>
                  <a:lnTo>
                    <a:pt x="644384" y="286546"/>
                  </a:lnTo>
                  <a:lnTo>
                    <a:pt x="644651" y="286105"/>
                  </a:lnTo>
                  <a:lnTo>
                    <a:pt x="645010" y="285654"/>
                  </a:lnTo>
                  <a:lnTo>
                    <a:pt x="645892" y="284925"/>
                  </a:lnTo>
                  <a:lnTo>
                    <a:pt x="647970" y="283853"/>
                  </a:lnTo>
                  <a:lnTo>
                    <a:pt x="648325" y="283460"/>
                  </a:lnTo>
                  <a:lnTo>
                    <a:pt x="648634" y="282670"/>
                  </a:lnTo>
                  <a:lnTo>
                    <a:pt x="648919" y="282544"/>
                  </a:lnTo>
                  <a:lnTo>
                    <a:pt x="649577" y="282577"/>
                  </a:lnTo>
                  <a:lnTo>
                    <a:pt x="651249" y="283885"/>
                  </a:lnTo>
                  <a:lnTo>
                    <a:pt x="652064" y="284272"/>
                  </a:lnTo>
                  <a:lnTo>
                    <a:pt x="654253" y="284378"/>
                  </a:lnTo>
                  <a:lnTo>
                    <a:pt x="655151" y="284653"/>
                  </a:lnTo>
                  <a:lnTo>
                    <a:pt x="656024" y="285332"/>
                  </a:lnTo>
                  <a:lnTo>
                    <a:pt x="656568" y="285886"/>
                  </a:lnTo>
                  <a:lnTo>
                    <a:pt x="656965" y="286391"/>
                  </a:lnTo>
                  <a:lnTo>
                    <a:pt x="657194" y="286817"/>
                  </a:lnTo>
                  <a:lnTo>
                    <a:pt x="657344" y="287341"/>
                  </a:lnTo>
                  <a:lnTo>
                    <a:pt x="657401" y="287728"/>
                  </a:lnTo>
                  <a:lnTo>
                    <a:pt x="657521" y="288217"/>
                  </a:lnTo>
                  <a:lnTo>
                    <a:pt x="657710" y="288754"/>
                  </a:lnTo>
                  <a:lnTo>
                    <a:pt x="658357" y="289055"/>
                  </a:lnTo>
                  <a:lnTo>
                    <a:pt x="659319" y="289142"/>
                  </a:lnTo>
                  <a:lnTo>
                    <a:pt x="661253" y="288828"/>
                  </a:lnTo>
                  <a:lnTo>
                    <a:pt x="662346" y="288828"/>
                  </a:lnTo>
                  <a:lnTo>
                    <a:pt x="663322" y="289366"/>
                  </a:lnTo>
                  <a:lnTo>
                    <a:pt x="663515" y="289975"/>
                  </a:lnTo>
                  <a:lnTo>
                    <a:pt x="663666" y="290660"/>
                  </a:lnTo>
                  <a:lnTo>
                    <a:pt x="663847" y="291227"/>
                  </a:lnTo>
                  <a:lnTo>
                    <a:pt x="664521" y="291362"/>
                  </a:lnTo>
                  <a:lnTo>
                    <a:pt x="665136" y="291408"/>
                  </a:lnTo>
                  <a:lnTo>
                    <a:pt x="668761" y="289051"/>
                  </a:lnTo>
                  <a:lnTo>
                    <a:pt x="670633" y="295606"/>
                  </a:lnTo>
                  <a:lnTo>
                    <a:pt x="671033" y="298046"/>
                  </a:lnTo>
                  <a:lnTo>
                    <a:pt x="671066" y="298759"/>
                  </a:lnTo>
                  <a:lnTo>
                    <a:pt x="673038" y="304663"/>
                  </a:lnTo>
                  <a:lnTo>
                    <a:pt x="673323" y="306229"/>
                  </a:lnTo>
                  <a:lnTo>
                    <a:pt x="673357" y="307381"/>
                  </a:lnTo>
                  <a:lnTo>
                    <a:pt x="672926" y="308638"/>
                  </a:lnTo>
                  <a:lnTo>
                    <a:pt x="672840" y="309349"/>
                  </a:lnTo>
                  <a:lnTo>
                    <a:pt x="673088" y="310172"/>
                  </a:lnTo>
                  <a:lnTo>
                    <a:pt x="673659" y="311019"/>
                  </a:lnTo>
                  <a:lnTo>
                    <a:pt x="675033" y="312211"/>
                  </a:lnTo>
                  <a:lnTo>
                    <a:pt x="675911" y="312796"/>
                  </a:lnTo>
                  <a:lnTo>
                    <a:pt x="676695" y="313201"/>
                  </a:lnTo>
                  <a:lnTo>
                    <a:pt x="682656" y="314958"/>
                  </a:lnTo>
                  <a:lnTo>
                    <a:pt x="683357" y="315083"/>
                  </a:lnTo>
                  <a:lnTo>
                    <a:pt x="684061" y="315101"/>
                  </a:lnTo>
                  <a:lnTo>
                    <a:pt x="684652" y="314939"/>
                  </a:lnTo>
                  <a:lnTo>
                    <a:pt x="685122" y="314609"/>
                  </a:lnTo>
                  <a:lnTo>
                    <a:pt x="685510" y="314188"/>
                  </a:lnTo>
                  <a:lnTo>
                    <a:pt x="685863" y="313713"/>
                  </a:lnTo>
                  <a:lnTo>
                    <a:pt x="686252" y="313293"/>
                  </a:lnTo>
                  <a:lnTo>
                    <a:pt x="686722" y="312962"/>
                  </a:lnTo>
                  <a:lnTo>
                    <a:pt x="687295" y="312788"/>
                  </a:lnTo>
                  <a:lnTo>
                    <a:pt x="688013" y="312860"/>
                  </a:lnTo>
                  <a:lnTo>
                    <a:pt x="688531" y="313297"/>
                  </a:lnTo>
                  <a:lnTo>
                    <a:pt x="688938" y="314188"/>
                  </a:lnTo>
                  <a:lnTo>
                    <a:pt x="688181" y="315440"/>
                  </a:lnTo>
                  <a:lnTo>
                    <a:pt x="685279" y="319372"/>
                  </a:lnTo>
                  <a:lnTo>
                    <a:pt x="684290" y="320477"/>
                  </a:lnTo>
                  <a:lnTo>
                    <a:pt x="683645" y="321700"/>
                  </a:lnTo>
                  <a:lnTo>
                    <a:pt x="683538" y="323042"/>
                  </a:lnTo>
                  <a:lnTo>
                    <a:pt x="683399" y="323385"/>
                  </a:lnTo>
                  <a:lnTo>
                    <a:pt x="682503" y="325089"/>
                  </a:lnTo>
                  <a:lnTo>
                    <a:pt x="674358" y="329998"/>
                  </a:lnTo>
                  <a:lnTo>
                    <a:pt x="673788" y="331344"/>
                  </a:lnTo>
                  <a:lnTo>
                    <a:pt x="671283" y="335424"/>
                  </a:lnTo>
                  <a:lnTo>
                    <a:pt x="669869" y="340073"/>
                  </a:lnTo>
                  <a:lnTo>
                    <a:pt x="668187" y="340288"/>
                  </a:lnTo>
                  <a:lnTo>
                    <a:pt x="666488" y="338933"/>
                  </a:lnTo>
                  <a:lnTo>
                    <a:pt x="665645" y="336583"/>
                  </a:lnTo>
                  <a:lnTo>
                    <a:pt x="665985" y="334644"/>
                  </a:lnTo>
                  <a:lnTo>
                    <a:pt x="668687" y="327941"/>
                  </a:lnTo>
                  <a:lnTo>
                    <a:pt x="668802" y="326933"/>
                  </a:lnTo>
                  <a:lnTo>
                    <a:pt x="668796" y="326447"/>
                  </a:lnTo>
                  <a:lnTo>
                    <a:pt x="669114" y="325929"/>
                  </a:lnTo>
                  <a:lnTo>
                    <a:pt x="670188" y="324751"/>
                  </a:lnTo>
                  <a:lnTo>
                    <a:pt x="671008" y="324091"/>
                  </a:lnTo>
                  <a:lnTo>
                    <a:pt x="673159" y="322809"/>
                  </a:lnTo>
                  <a:lnTo>
                    <a:pt x="677825" y="320915"/>
                  </a:lnTo>
                  <a:lnTo>
                    <a:pt x="678876" y="319821"/>
                  </a:lnTo>
                  <a:lnTo>
                    <a:pt x="677544" y="318611"/>
                  </a:lnTo>
                  <a:lnTo>
                    <a:pt x="676225" y="320010"/>
                  </a:lnTo>
                  <a:lnTo>
                    <a:pt x="673936" y="320962"/>
                  </a:lnTo>
                  <a:lnTo>
                    <a:pt x="671360" y="321461"/>
                  </a:lnTo>
                  <a:lnTo>
                    <a:pt x="669217" y="321594"/>
                  </a:lnTo>
                  <a:lnTo>
                    <a:pt x="668113" y="321987"/>
                  </a:lnTo>
                  <a:lnTo>
                    <a:pt x="666722" y="323684"/>
                  </a:lnTo>
                  <a:lnTo>
                    <a:pt x="665918" y="323979"/>
                  </a:lnTo>
                  <a:lnTo>
                    <a:pt x="664958" y="323459"/>
                  </a:lnTo>
                  <a:lnTo>
                    <a:pt x="663441" y="321471"/>
                  </a:lnTo>
                  <a:lnTo>
                    <a:pt x="662409" y="320698"/>
                  </a:lnTo>
                  <a:lnTo>
                    <a:pt x="662501" y="322587"/>
                  </a:lnTo>
                  <a:lnTo>
                    <a:pt x="662413" y="323689"/>
                  </a:lnTo>
                  <a:lnTo>
                    <a:pt x="662124" y="324469"/>
                  </a:lnTo>
                  <a:lnTo>
                    <a:pt x="660912" y="326562"/>
                  </a:lnTo>
                  <a:lnTo>
                    <a:pt x="659912" y="327667"/>
                  </a:lnTo>
                  <a:lnTo>
                    <a:pt x="658644" y="328413"/>
                  </a:lnTo>
                  <a:lnTo>
                    <a:pt x="657173" y="328464"/>
                  </a:lnTo>
                  <a:lnTo>
                    <a:pt x="658687" y="324563"/>
                  </a:lnTo>
                  <a:lnTo>
                    <a:pt x="658036" y="324553"/>
                  </a:lnTo>
                  <a:lnTo>
                    <a:pt x="657141" y="325174"/>
                  </a:lnTo>
                  <a:lnTo>
                    <a:pt x="656980" y="323900"/>
                  </a:lnTo>
                  <a:lnTo>
                    <a:pt x="657531" y="318348"/>
                  </a:lnTo>
                  <a:lnTo>
                    <a:pt x="658183" y="315330"/>
                  </a:lnTo>
                  <a:lnTo>
                    <a:pt x="658267" y="313583"/>
                  </a:lnTo>
                  <a:lnTo>
                    <a:pt x="656917" y="314497"/>
                  </a:lnTo>
                  <a:lnTo>
                    <a:pt x="655499" y="316072"/>
                  </a:lnTo>
                  <a:lnTo>
                    <a:pt x="654445" y="317561"/>
                  </a:lnTo>
                  <a:lnTo>
                    <a:pt x="654205" y="318230"/>
                  </a:lnTo>
                  <a:lnTo>
                    <a:pt x="653207" y="318438"/>
                  </a:lnTo>
                  <a:lnTo>
                    <a:pt x="653192" y="318961"/>
                  </a:lnTo>
                  <a:lnTo>
                    <a:pt x="653842" y="319860"/>
                  </a:lnTo>
                  <a:lnTo>
                    <a:pt x="654073" y="319816"/>
                  </a:lnTo>
                  <a:lnTo>
                    <a:pt x="654563" y="320068"/>
                  </a:lnTo>
                  <a:lnTo>
                    <a:pt x="655040" y="320495"/>
                  </a:lnTo>
                  <a:lnTo>
                    <a:pt x="655251" y="320976"/>
                  </a:lnTo>
                  <a:lnTo>
                    <a:pt x="655124" y="321385"/>
                  </a:lnTo>
                  <a:lnTo>
                    <a:pt x="654587" y="321358"/>
                  </a:lnTo>
                  <a:lnTo>
                    <a:pt x="654451" y="321748"/>
                  </a:lnTo>
                  <a:lnTo>
                    <a:pt x="653673" y="322259"/>
                  </a:lnTo>
                  <a:lnTo>
                    <a:pt x="651985" y="321466"/>
                  </a:lnTo>
                  <a:lnTo>
                    <a:pt x="649556" y="319793"/>
                  </a:lnTo>
                  <a:lnTo>
                    <a:pt x="648856" y="318595"/>
                  </a:lnTo>
                  <a:lnTo>
                    <a:pt x="647879" y="316131"/>
                  </a:lnTo>
                  <a:lnTo>
                    <a:pt x="646790" y="314974"/>
                  </a:lnTo>
                  <a:lnTo>
                    <a:pt x="646742" y="317328"/>
                  </a:lnTo>
                  <a:lnTo>
                    <a:pt x="645962" y="317316"/>
                  </a:lnTo>
                  <a:lnTo>
                    <a:pt x="645657" y="316601"/>
                  </a:lnTo>
                  <a:lnTo>
                    <a:pt x="645357" y="316260"/>
                  </a:lnTo>
                  <a:lnTo>
                    <a:pt x="645016" y="316031"/>
                  </a:lnTo>
                  <a:lnTo>
                    <a:pt x="644563" y="315650"/>
                  </a:lnTo>
                  <a:lnTo>
                    <a:pt x="644913" y="317525"/>
                  </a:lnTo>
                  <a:lnTo>
                    <a:pt x="647250" y="324383"/>
                  </a:lnTo>
                  <a:lnTo>
                    <a:pt x="645337" y="324391"/>
                  </a:lnTo>
                  <a:lnTo>
                    <a:pt x="641938" y="325162"/>
                  </a:lnTo>
                  <a:lnTo>
                    <a:pt x="640089" y="325134"/>
                  </a:lnTo>
                  <a:lnTo>
                    <a:pt x="640074" y="325918"/>
                  </a:lnTo>
                  <a:lnTo>
                    <a:pt x="643616" y="326477"/>
                  </a:lnTo>
                  <a:lnTo>
                    <a:pt x="645381" y="327027"/>
                  </a:lnTo>
                  <a:lnTo>
                    <a:pt x="646518" y="328297"/>
                  </a:lnTo>
                  <a:lnTo>
                    <a:pt x="644647" y="329408"/>
                  </a:lnTo>
                  <a:lnTo>
                    <a:pt x="644075" y="330708"/>
                  </a:lnTo>
                  <a:lnTo>
                    <a:pt x="644704" y="331410"/>
                  </a:lnTo>
                  <a:lnTo>
                    <a:pt x="646469" y="330726"/>
                  </a:lnTo>
                  <a:lnTo>
                    <a:pt x="646893" y="331873"/>
                  </a:lnTo>
                  <a:lnTo>
                    <a:pt x="648262" y="333614"/>
                  </a:lnTo>
                  <a:lnTo>
                    <a:pt x="648543" y="334273"/>
                  </a:lnTo>
                  <a:lnTo>
                    <a:pt x="648104" y="336359"/>
                  </a:lnTo>
                  <a:lnTo>
                    <a:pt x="647145" y="336802"/>
                  </a:lnTo>
                  <a:lnTo>
                    <a:pt x="645973" y="336662"/>
                  </a:lnTo>
                  <a:lnTo>
                    <a:pt x="644919" y="336964"/>
                  </a:lnTo>
                  <a:lnTo>
                    <a:pt x="644253" y="338318"/>
                  </a:lnTo>
                  <a:lnTo>
                    <a:pt x="644021" y="339885"/>
                  </a:lnTo>
                  <a:lnTo>
                    <a:pt x="643574" y="341177"/>
                  </a:lnTo>
                  <a:lnTo>
                    <a:pt x="642252" y="341708"/>
                  </a:lnTo>
                  <a:lnTo>
                    <a:pt x="640643" y="341478"/>
                  </a:lnTo>
                  <a:lnTo>
                    <a:pt x="639634" y="340864"/>
                  </a:lnTo>
                  <a:lnTo>
                    <a:pt x="637679" y="338349"/>
                  </a:lnTo>
                  <a:lnTo>
                    <a:pt x="636644" y="339044"/>
                  </a:lnTo>
                  <a:lnTo>
                    <a:pt x="635534" y="339177"/>
                  </a:lnTo>
                  <a:lnTo>
                    <a:pt x="634424" y="338899"/>
                  </a:lnTo>
                  <a:lnTo>
                    <a:pt x="633398" y="338285"/>
                  </a:lnTo>
                  <a:lnTo>
                    <a:pt x="632876" y="339716"/>
                  </a:lnTo>
                  <a:lnTo>
                    <a:pt x="631581" y="339978"/>
                  </a:lnTo>
                  <a:lnTo>
                    <a:pt x="626527" y="338484"/>
                  </a:lnTo>
                  <a:lnTo>
                    <a:pt x="625312" y="337887"/>
                  </a:lnTo>
                  <a:lnTo>
                    <a:pt x="620312" y="334162"/>
                  </a:lnTo>
                  <a:lnTo>
                    <a:pt x="619535" y="333338"/>
                  </a:lnTo>
                  <a:lnTo>
                    <a:pt x="615494" y="327992"/>
                  </a:lnTo>
                  <a:lnTo>
                    <a:pt x="614245" y="327115"/>
                  </a:lnTo>
                  <a:lnTo>
                    <a:pt x="614507" y="328875"/>
                  </a:lnTo>
                  <a:lnTo>
                    <a:pt x="616212" y="333403"/>
                  </a:lnTo>
                  <a:lnTo>
                    <a:pt x="616629" y="335240"/>
                  </a:lnTo>
                  <a:lnTo>
                    <a:pt x="616946" y="335843"/>
                  </a:lnTo>
                  <a:lnTo>
                    <a:pt x="617518" y="336449"/>
                  </a:lnTo>
                  <a:lnTo>
                    <a:pt x="618673" y="337054"/>
                  </a:lnTo>
                  <a:lnTo>
                    <a:pt x="619060" y="337368"/>
                  </a:lnTo>
                  <a:lnTo>
                    <a:pt x="620230" y="339888"/>
                  </a:lnTo>
                  <a:lnTo>
                    <a:pt x="619671" y="341105"/>
                  </a:lnTo>
                  <a:lnTo>
                    <a:pt x="617906" y="341201"/>
                  </a:lnTo>
                  <a:lnTo>
                    <a:pt x="615430" y="340457"/>
                  </a:lnTo>
                  <a:lnTo>
                    <a:pt x="617307" y="343716"/>
                  </a:lnTo>
                  <a:lnTo>
                    <a:pt x="620178" y="344027"/>
                  </a:lnTo>
                  <a:lnTo>
                    <a:pt x="623526" y="343393"/>
                  </a:lnTo>
                  <a:lnTo>
                    <a:pt x="626795" y="343832"/>
                  </a:lnTo>
                  <a:lnTo>
                    <a:pt x="626541" y="344623"/>
                  </a:lnTo>
                  <a:lnTo>
                    <a:pt x="626352" y="344957"/>
                  </a:lnTo>
                  <a:lnTo>
                    <a:pt x="626050" y="345373"/>
                  </a:lnTo>
                  <a:lnTo>
                    <a:pt x="625154" y="344594"/>
                  </a:lnTo>
                  <a:lnTo>
                    <a:pt x="624382" y="344508"/>
                  </a:lnTo>
                  <a:lnTo>
                    <a:pt x="623720" y="345031"/>
                  </a:lnTo>
                  <a:lnTo>
                    <a:pt x="623176" y="346116"/>
                  </a:lnTo>
                  <a:lnTo>
                    <a:pt x="624424" y="346732"/>
                  </a:lnTo>
                  <a:lnTo>
                    <a:pt x="625877" y="347071"/>
                  </a:lnTo>
                  <a:lnTo>
                    <a:pt x="627213" y="347716"/>
                  </a:lnTo>
                  <a:lnTo>
                    <a:pt x="628118" y="349327"/>
                  </a:lnTo>
                  <a:lnTo>
                    <a:pt x="629303" y="347495"/>
                  </a:lnTo>
                  <a:lnTo>
                    <a:pt x="631110" y="347325"/>
                  </a:lnTo>
                  <a:lnTo>
                    <a:pt x="633149" y="347495"/>
                  </a:lnTo>
                  <a:lnTo>
                    <a:pt x="636797" y="346120"/>
                  </a:lnTo>
                  <a:lnTo>
                    <a:pt x="638764" y="347112"/>
                  </a:lnTo>
                  <a:lnTo>
                    <a:pt x="640717" y="348599"/>
                  </a:lnTo>
                  <a:lnTo>
                    <a:pt x="642450" y="349541"/>
                  </a:lnTo>
                  <a:lnTo>
                    <a:pt x="641374" y="350815"/>
                  </a:lnTo>
                  <a:lnTo>
                    <a:pt x="640997" y="351164"/>
                  </a:lnTo>
                  <a:lnTo>
                    <a:pt x="641720" y="350315"/>
                  </a:lnTo>
                  <a:lnTo>
                    <a:pt x="640205" y="351825"/>
                  </a:lnTo>
                  <a:lnTo>
                    <a:pt x="639506" y="352328"/>
                  </a:lnTo>
                  <a:lnTo>
                    <a:pt x="638822" y="352700"/>
                  </a:lnTo>
                  <a:lnTo>
                    <a:pt x="640989" y="353649"/>
                  </a:lnTo>
                  <a:lnTo>
                    <a:pt x="642170" y="352873"/>
                  </a:lnTo>
                  <a:lnTo>
                    <a:pt x="642932" y="351399"/>
                  </a:lnTo>
                  <a:lnTo>
                    <a:pt x="643860" y="350348"/>
                  </a:lnTo>
                  <a:lnTo>
                    <a:pt x="645456" y="350298"/>
                  </a:lnTo>
                  <a:lnTo>
                    <a:pt x="647155" y="350810"/>
                  </a:lnTo>
                  <a:lnTo>
                    <a:pt x="649007" y="350932"/>
                  </a:lnTo>
                  <a:lnTo>
                    <a:pt x="651084" y="349675"/>
                  </a:lnTo>
                  <a:lnTo>
                    <a:pt x="653685" y="352828"/>
                  </a:lnTo>
                  <a:lnTo>
                    <a:pt x="650731" y="355594"/>
                  </a:lnTo>
                  <a:lnTo>
                    <a:pt x="646088" y="358624"/>
                  </a:lnTo>
                  <a:lnTo>
                    <a:pt x="636886" y="375440"/>
                  </a:lnTo>
                  <a:lnTo>
                    <a:pt x="636875" y="378532"/>
                  </a:lnTo>
                  <a:lnTo>
                    <a:pt x="634906" y="383360"/>
                  </a:lnTo>
                  <a:lnTo>
                    <a:pt x="634268" y="384042"/>
                  </a:lnTo>
                  <a:lnTo>
                    <a:pt x="632454" y="383501"/>
                  </a:lnTo>
                  <a:lnTo>
                    <a:pt x="631046" y="381248"/>
                  </a:lnTo>
                  <a:lnTo>
                    <a:pt x="629638" y="380769"/>
                  </a:lnTo>
                  <a:lnTo>
                    <a:pt x="630230" y="378975"/>
                  </a:lnTo>
                  <a:lnTo>
                    <a:pt x="630465" y="378437"/>
                  </a:lnTo>
                  <a:lnTo>
                    <a:pt x="629077" y="378631"/>
                  </a:lnTo>
                  <a:lnTo>
                    <a:pt x="627848" y="378977"/>
                  </a:lnTo>
                  <a:lnTo>
                    <a:pt x="626828" y="379635"/>
                  </a:lnTo>
                  <a:lnTo>
                    <a:pt x="626082" y="380717"/>
                  </a:lnTo>
                  <a:lnTo>
                    <a:pt x="627314" y="380857"/>
                  </a:lnTo>
                  <a:lnTo>
                    <a:pt x="628234" y="381356"/>
                  </a:lnTo>
                  <a:lnTo>
                    <a:pt x="628967" y="382104"/>
                  </a:lnTo>
                  <a:lnTo>
                    <a:pt x="629591" y="383123"/>
                  </a:lnTo>
                  <a:lnTo>
                    <a:pt x="630198" y="384635"/>
                  </a:lnTo>
                  <a:lnTo>
                    <a:pt x="629843" y="385032"/>
                  </a:lnTo>
                  <a:lnTo>
                    <a:pt x="622775" y="383761"/>
                  </a:lnTo>
                  <a:lnTo>
                    <a:pt x="613186" y="384457"/>
                  </a:lnTo>
                  <a:lnTo>
                    <a:pt x="612135" y="384825"/>
                  </a:lnTo>
                  <a:lnTo>
                    <a:pt x="611120" y="385352"/>
                  </a:lnTo>
                  <a:lnTo>
                    <a:pt x="610399" y="386211"/>
                  </a:lnTo>
                  <a:lnTo>
                    <a:pt x="610280" y="387620"/>
                  </a:lnTo>
                  <a:lnTo>
                    <a:pt x="610740" y="388430"/>
                  </a:lnTo>
                  <a:lnTo>
                    <a:pt x="611489" y="388122"/>
                  </a:lnTo>
                  <a:lnTo>
                    <a:pt x="612355" y="387369"/>
                  </a:lnTo>
                  <a:lnTo>
                    <a:pt x="613141" y="386875"/>
                  </a:lnTo>
                  <a:lnTo>
                    <a:pt x="630294" y="387122"/>
                  </a:lnTo>
                  <a:lnTo>
                    <a:pt x="631070" y="386703"/>
                  </a:lnTo>
                  <a:lnTo>
                    <a:pt x="631514" y="386178"/>
                  </a:lnTo>
                  <a:lnTo>
                    <a:pt x="631880" y="386342"/>
                  </a:lnTo>
                  <a:lnTo>
                    <a:pt x="632416" y="387938"/>
                  </a:lnTo>
                  <a:lnTo>
                    <a:pt x="632547" y="389266"/>
                  </a:lnTo>
                  <a:lnTo>
                    <a:pt x="632306" y="390477"/>
                  </a:lnTo>
                  <a:lnTo>
                    <a:pt x="630092" y="397310"/>
                  </a:lnTo>
                  <a:lnTo>
                    <a:pt x="629608" y="399517"/>
                  </a:lnTo>
                  <a:lnTo>
                    <a:pt x="629469" y="399532"/>
                  </a:lnTo>
                  <a:lnTo>
                    <a:pt x="626740" y="399824"/>
                  </a:lnTo>
                  <a:lnTo>
                    <a:pt x="625267" y="399589"/>
                  </a:lnTo>
                  <a:lnTo>
                    <a:pt x="622577" y="398340"/>
                  </a:lnTo>
                  <a:lnTo>
                    <a:pt x="594549" y="398755"/>
                  </a:lnTo>
                  <a:lnTo>
                    <a:pt x="594049" y="399016"/>
                  </a:lnTo>
                  <a:lnTo>
                    <a:pt x="593707" y="399498"/>
                  </a:lnTo>
                  <a:lnTo>
                    <a:pt x="593511" y="399958"/>
                  </a:lnTo>
                  <a:lnTo>
                    <a:pt x="593205" y="400938"/>
                  </a:lnTo>
                  <a:lnTo>
                    <a:pt x="591645" y="401968"/>
                  </a:lnTo>
                  <a:lnTo>
                    <a:pt x="589638" y="402031"/>
                  </a:lnTo>
                  <a:lnTo>
                    <a:pt x="588166" y="401840"/>
                  </a:lnTo>
                  <a:lnTo>
                    <a:pt x="585677" y="402532"/>
                  </a:lnTo>
                  <a:lnTo>
                    <a:pt x="583521" y="401277"/>
                  </a:lnTo>
                  <a:lnTo>
                    <a:pt x="582706" y="401095"/>
                  </a:lnTo>
                  <a:lnTo>
                    <a:pt x="582571" y="401230"/>
                  </a:lnTo>
                  <a:lnTo>
                    <a:pt x="582348" y="401565"/>
                  </a:lnTo>
                  <a:lnTo>
                    <a:pt x="582091" y="402101"/>
                  </a:lnTo>
                  <a:lnTo>
                    <a:pt x="581754" y="402643"/>
                  </a:lnTo>
                  <a:lnTo>
                    <a:pt x="581186" y="403087"/>
                  </a:lnTo>
                  <a:lnTo>
                    <a:pt x="580563" y="402984"/>
                  </a:lnTo>
                  <a:lnTo>
                    <a:pt x="578946" y="402151"/>
                  </a:lnTo>
                  <a:lnTo>
                    <a:pt x="578242" y="402232"/>
                  </a:lnTo>
                  <a:lnTo>
                    <a:pt x="576512" y="402863"/>
                  </a:lnTo>
                  <a:lnTo>
                    <a:pt x="575823" y="402819"/>
                  </a:lnTo>
                  <a:lnTo>
                    <a:pt x="575362" y="402511"/>
                  </a:lnTo>
                  <a:lnTo>
                    <a:pt x="575185" y="401981"/>
                  </a:lnTo>
                  <a:lnTo>
                    <a:pt x="575194" y="401459"/>
                  </a:lnTo>
                  <a:lnTo>
                    <a:pt x="575258" y="401003"/>
                  </a:lnTo>
                  <a:lnTo>
                    <a:pt x="575272" y="400950"/>
                  </a:lnTo>
                  <a:lnTo>
                    <a:pt x="575226" y="400807"/>
                  </a:lnTo>
                  <a:lnTo>
                    <a:pt x="575088" y="400521"/>
                  </a:lnTo>
                  <a:lnTo>
                    <a:pt x="574628" y="400112"/>
                  </a:lnTo>
                  <a:lnTo>
                    <a:pt x="574104" y="400088"/>
                  </a:lnTo>
                  <a:lnTo>
                    <a:pt x="573581" y="400260"/>
                  </a:lnTo>
                  <a:lnTo>
                    <a:pt x="573131" y="400527"/>
                  </a:lnTo>
                  <a:lnTo>
                    <a:pt x="572672" y="400901"/>
                  </a:lnTo>
                  <a:lnTo>
                    <a:pt x="572628" y="400948"/>
                  </a:lnTo>
                  <a:lnTo>
                    <a:pt x="572512" y="401107"/>
                  </a:lnTo>
                  <a:lnTo>
                    <a:pt x="572056" y="401392"/>
                  </a:lnTo>
                  <a:lnTo>
                    <a:pt x="571281" y="401703"/>
                  </a:lnTo>
                  <a:lnTo>
                    <a:pt x="567803" y="402385"/>
                  </a:lnTo>
                  <a:lnTo>
                    <a:pt x="565517" y="403230"/>
                  </a:lnTo>
                  <a:lnTo>
                    <a:pt x="563706" y="404111"/>
                  </a:lnTo>
                  <a:lnTo>
                    <a:pt x="561302" y="405833"/>
                  </a:lnTo>
                  <a:lnTo>
                    <a:pt x="559751" y="407457"/>
                  </a:lnTo>
                  <a:lnTo>
                    <a:pt x="556735" y="411544"/>
                  </a:lnTo>
                  <a:lnTo>
                    <a:pt x="555975" y="412354"/>
                  </a:lnTo>
                  <a:lnTo>
                    <a:pt x="555141" y="413103"/>
                  </a:lnTo>
                  <a:lnTo>
                    <a:pt x="546770" y="417524"/>
                  </a:lnTo>
                  <a:lnTo>
                    <a:pt x="541543" y="419218"/>
                  </a:lnTo>
                  <a:lnTo>
                    <a:pt x="539936" y="419491"/>
                  </a:lnTo>
                  <a:lnTo>
                    <a:pt x="538985" y="419820"/>
                  </a:lnTo>
                  <a:lnTo>
                    <a:pt x="538368" y="420115"/>
                  </a:lnTo>
                  <a:lnTo>
                    <a:pt x="537463" y="420806"/>
                  </a:lnTo>
                  <a:lnTo>
                    <a:pt x="536680" y="421598"/>
                  </a:lnTo>
                  <a:lnTo>
                    <a:pt x="536149" y="422654"/>
                  </a:lnTo>
                  <a:lnTo>
                    <a:pt x="535352" y="424988"/>
                  </a:lnTo>
                  <a:lnTo>
                    <a:pt x="534770" y="426049"/>
                  </a:lnTo>
                  <a:lnTo>
                    <a:pt x="532252" y="426824"/>
                  </a:lnTo>
                  <a:lnTo>
                    <a:pt x="528285" y="426856"/>
                  </a:lnTo>
                  <a:lnTo>
                    <a:pt x="525387" y="426472"/>
                  </a:lnTo>
                  <a:lnTo>
                    <a:pt x="523854" y="426083"/>
                  </a:lnTo>
                  <a:lnTo>
                    <a:pt x="516415" y="422581"/>
                  </a:lnTo>
                  <a:lnTo>
                    <a:pt x="510499" y="418703"/>
                  </a:lnTo>
                  <a:lnTo>
                    <a:pt x="509929" y="417998"/>
                  </a:lnTo>
                  <a:lnTo>
                    <a:pt x="509791" y="416705"/>
                  </a:lnTo>
                  <a:lnTo>
                    <a:pt x="509015" y="415744"/>
                  </a:lnTo>
                  <a:lnTo>
                    <a:pt x="507622" y="414593"/>
                  </a:lnTo>
                  <a:lnTo>
                    <a:pt x="500932" y="410557"/>
                  </a:lnTo>
                  <a:lnTo>
                    <a:pt x="499172" y="409155"/>
                  </a:lnTo>
                  <a:lnTo>
                    <a:pt x="497629" y="407548"/>
                  </a:lnTo>
                  <a:lnTo>
                    <a:pt x="497287" y="407112"/>
                  </a:lnTo>
                  <a:lnTo>
                    <a:pt x="495808" y="405771"/>
                  </a:lnTo>
                  <a:lnTo>
                    <a:pt x="494078" y="404477"/>
                  </a:lnTo>
                  <a:lnTo>
                    <a:pt x="493024" y="403923"/>
                  </a:lnTo>
                  <a:lnTo>
                    <a:pt x="492071" y="403625"/>
                  </a:lnTo>
                  <a:lnTo>
                    <a:pt x="490388" y="403475"/>
                  </a:lnTo>
                  <a:lnTo>
                    <a:pt x="489375" y="403236"/>
                  </a:lnTo>
                  <a:lnTo>
                    <a:pt x="488755" y="402804"/>
                  </a:lnTo>
                  <a:lnTo>
                    <a:pt x="488202" y="402123"/>
                  </a:lnTo>
                  <a:lnTo>
                    <a:pt x="487654" y="401782"/>
                  </a:lnTo>
                  <a:lnTo>
                    <a:pt x="487004" y="401675"/>
                  </a:lnTo>
                  <a:lnTo>
                    <a:pt x="485494" y="401836"/>
                  </a:lnTo>
                  <a:lnTo>
                    <a:pt x="482658" y="401465"/>
                  </a:lnTo>
                  <a:lnTo>
                    <a:pt x="481080" y="402354"/>
                  </a:lnTo>
                  <a:lnTo>
                    <a:pt x="480597" y="402949"/>
                  </a:lnTo>
                  <a:lnTo>
                    <a:pt x="479190" y="403419"/>
                  </a:lnTo>
                  <a:lnTo>
                    <a:pt x="469809" y="405202"/>
                  </a:lnTo>
                  <a:lnTo>
                    <a:pt x="466242" y="405018"/>
                  </a:lnTo>
                  <a:lnTo>
                    <a:pt x="465060" y="405259"/>
                  </a:lnTo>
                  <a:lnTo>
                    <a:pt x="463580" y="405848"/>
                  </a:lnTo>
                  <a:lnTo>
                    <a:pt x="462674" y="406044"/>
                  </a:lnTo>
                  <a:lnTo>
                    <a:pt x="461872" y="406127"/>
                  </a:lnTo>
                  <a:lnTo>
                    <a:pt x="460126" y="405755"/>
                  </a:lnTo>
                  <a:lnTo>
                    <a:pt x="459551" y="405526"/>
                  </a:lnTo>
                  <a:lnTo>
                    <a:pt x="459024" y="405255"/>
                  </a:lnTo>
                  <a:lnTo>
                    <a:pt x="458550" y="404932"/>
                  </a:lnTo>
                  <a:lnTo>
                    <a:pt x="457652" y="404589"/>
                  </a:lnTo>
                  <a:lnTo>
                    <a:pt x="456370" y="404314"/>
                  </a:lnTo>
                  <a:lnTo>
                    <a:pt x="453617" y="404172"/>
                  </a:lnTo>
                  <a:lnTo>
                    <a:pt x="452268" y="404259"/>
                  </a:lnTo>
                  <a:lnTo>
                    <a:pt x="451271" y="404448"/>
                  </a:lnTo>
                  <a:lnTo>
                    <a:pt x="450719" y="404688"/>
                  </a:lnTo>
                  <a:lnTo>
                    <a:pt x="448802" y="405904"/>
                  </a:lnTo>
                  <a:lnTo>
                    <a:pt x="448411" y="406305"/>
                  </a:lnTo>
                  <a:lnTo>
                    <a:pt x="447814" y="407315"/>
                  </a:lnTo>
                  <a:lnTo>
                    <a:pt x="447642" y="407925"/>
                  </a:lnTo>
                  <a:lnTo>
                    <a:pt x="447562" y="408595"/>
                  </a:lnTo>
                  <a:lnTo>
                    <a:pt x="447597" y="409253"/>
                  </a:lnTo>
                  <a:lnTo>
                    <a:pt x="447724" y="409876"/>
                  </a:lnTo>
                  <a:lnTo>
                    <a:pt x="447910" y="410476"/>
                  </a:lnTo>
                  <a:lnTo>
                    <a:pt x="447994" y="411117"/>
                  </a:lnTo>
                  <a:lnTo>
                    <a:pt x="447892" y="411774"/>
                  </a:lnTo>
                  <a:lnTo>
                    <a:pt x="447330" y="412512"/>
                  </a:lnTo>
                  <a:lnTo>
                    <a:pt x="446691" y="412692"/>
                  </a:lnTo>
                  <a:lnTo>
                    <a:pt x="446045" y="412653"/>
                  </a:lnTo>
                  <a:lnTo>
                    <a:pt x="444940" y="412166"/>
                  </a:lnTo>
                  <a:lnTo>
                    <a:pt x="444453" y="411867"/>
                  </a:lnTo>
                  <a:lnTo>
                    <a:pt x="444074" y="411468"/>
                  </a:lnTo>
                  <a:lnTo>
                    <a:pt x="443823" y="410939"/>
                  </a:lnTo>
                  <a:lnTo>
                    <a:pt x="443182" y="408499"/>
                  </a:lnTo>
                  <a:lnTo>
                    <a:pt x="442944" y="407946"/>
                  </a:lnTo>
                  <a:lnTo>
                    <a:pt x="442646" y="407464"/>
                  </a:lnTo>
                  <a:lnTo>
                    <a:pt x="442264" y="407071"/>
                  </a:lnTo>
                  <a:lnTo>
                    <a:pt x="441798" y="406748"/>
                  </a:lnTo>
                  <a:lnTo>
                    <a:pt x="441178" y="406496"/>
                  </a:lnTo>
                  <a:lnTo>
                    <a:pt x="440340" y="406301"/>
                  </a:lnTo>
                  <a:lnTo>
                    <a:pt x="437002" y="405964"/>
                  </a:lnTo>
                  <a:lnTo>
                    <a:pt x="436309" y="405764"/>
                  </a:lnTo>
                  <a:lnTo>
                    <a:pt x="435827" y="405465"/>
                  </a:lnTo>
                  <a:lnTo>
                    <a:pt x="435442" y="405084"/>
                  </a:lnTo>
                  <a:lnTo>
                    <a:pt x="435187" y="404567"/>
                  </a:lnTo>
                  <a:lnTo>
                    <a:pt x="435022" y="403961"/>
                  </a:lnTo>
                  <a:lnTo>
                    <a:pt x="434660" y="403319"/>
                  </a:lnTo>
                  <a:lnTo>
                    <a:pt x="434034" y="402770"/>
                  </a:lnTo>
                  <a:lnTo>
                    <a:pt x="432212" y="402287"/>
                  </a:lnTo>
                  <a:lnTo>
                    <a:pt x="425465" y="402473"/>
                  </a:lnTo>
                  <a:lnTo>
                    <a:pt x="424459" y="402244"/>
                  </a:lnTo>
                  <a:lnTo>
                    <a:pt x="423447" y="401444"/>
                  </a:lnTo>
                  <a:lnTo>
                    <a:pt x="422696" y="401044"/>
                  </a:lnTo>
                  <a:lnTo>
                    <a:pt x="421412" y="400540"/>
                  </a:lnTo>
                  <a:lnTo>
                    <a:pt x="420601" y="400506"/>
                  </a:lnTo>
                  <a:lnTo>
                    <a:pt x="420070" y="400753"/>
                  </a:lnTo>
                  <a:lnTo>
                    <a:pt x="419889" y="401227"/>
                  </a:lnTo>
                  <a:lnTo>
                    <a:pt x="420021" y="401708"/>
                  </a:lnTo>
                  <a:lnTo>
                    <a:pt x="420346" y="402124"/>
                  </a:lnTo>
                  <a:lnTo>
                    <a:pt x="420792" y="402458"/>
                  </a:lnTo>
                  <a:lnTo>
                    <a:pt x="422955" y="403499"/>
                  </a:lnTo>
                  <a:lnTo>
                    <a:pt x="423416" y="403816"/>
                  </a:lnTo>
                  <a:lnTo>
                    <a:pt x="423713" y="404226"/>
                  </a:lnTo>
                  <a:lnTo>
                    <a:pt x="423774" y="404695"/>
                  </a:lnTo>
                  <a:lnTo>
                    <a:pt x="423014" y="405183"/>
                  </a:lnTo>
                  <a:lnTo>
                    <a:pt x="421610" y="405580"/>
                  </a:lnTo>
                  <a:lnTo>
                    <a:pt x="416789" y="406277"/>
                  </a:lnTo>
                  <a:lnTo>
                    <a:pt x="415672" y="406604"/>
                  </a:lnTo>
                  <a:lnTo>
                    <a:pt x="415284" y="406887"/>
                  </a:lnTo>
                  <a:lnTo>
                    <a:pt x="414504" y="407725"/>
                  </a:lnTo>
                  <a:lnTo>
                    <a:pt x="412676" y="413818"/>
                  </a:lnTo>
                  <a:lnTo>
                    <a:pt x="411548" y="416439"/>
                  </a:lnTo>
                  <a:lnTo>
                    <a:pt x="410787" y="417539"/>
                  </a:lnTo>
                  <a:lnTo>
                    <a:pt x="409020" y="419464"/>
                  </a:lnTo>
                  <a:lnTo>
                    <a:pt x="406800" y="422384"/>
                  </a:lnTo>
                  <a:lnTo>
                    <a:pt x="406167" y="423680"/>
                  </a:lnTo>
                  <a:lnTo>
                    <a:pt x="405731" y="424905"/>
                  </a:lnTo>
                  <a:lnTo>
                    <a:pt x="405399" y="426285"/>
                  </a:lnTo>
                  <a:lnTo>
                    <a:pt x="404929" y="426734"/>
                  </a:lnTo>
                  <a:lnTo>
                    <a:pt x="404510" y="426715"/>
                  </a:lnTo>
                  <a:lnTo>
                    <a:pt x="403699" y="426000"/>
                  </a:lnTo>
                  <a:lnTo>
                    <a:pt x="402751" y="425357"/>
                  </a:lnTo>
                  <a:lnTo>
                    <a:pt x="402185" y="425141"/>
                  </a:lnTo>
                  <a:lnTo>
                    <a:pt x="401532" y="425032"/>
                  </a:lnTo>
                  <a:lnTo>
                    <a:pt x="400852" y="425060"/>
                  </a:lnTo>
                  <a:lnTo>
                    <a:pt x="399598" y="425358"/>
                  </a:lnTo>
                  <a:lnTo>
                    <a:pt x="398534" y="425929"/>
                  </a:lnTo>
                  <a:lnTo>
                    <a:pt x="394961" y="428561"/>
                  </a:lnTo>
                  <a:lnTo>
                    <a:pt x="394438" y="428826"/>
                  </a:lnTo>
                  <a:lnTo>
                    <a:pt x="393847" y="428978"/>
                  </a:lnTo>
                  <a:lnTo>
                    <a:pt x="393218" y="429018"/>
                  </a:lnTo>
                  <a:lnTo>
                    <a:pt x="392630" y="428939"/>
                  </a:lnTo>
                  <a:lnTo>
                    <a:pt x="392053" y="428747"/>
                  </a:lnTo>
                  <a:lnTo>
                    <a:pt x="390597" y="428512"/>
                  </a:lnTo>
                  <a:lnTo>
                    <a:pt x="389546" y="428716"/>
                  </a:lnTo>
                  <a:lnTo>
                    <a:pt x="388998" y="429124"/>
                  </a:lnTo>
                  <a:lnTo>
                    <a:pt x="388681" y="429852"/>
                  </a:lnTo>
                  <a:lnTo>
                    <a:pt x="388431" y="430640"/>
                  </a:lnTo>
                  <a:lnTo>
                    <a:pt x="387904" y="431515"/>
                  </a:lnTo>
                  <a:lnTo>
                    <a:pt x="387325" y="431762"/>
                  </a:lnTo>
                  <a:lnTo>
                    <a:pt x="386858" y="431607"/>
                  </a:lnTo>
                  <a:lnTo>
                    <a:pt x="386578" y="431126"/>
                  </a:lnTo>
                  <a:lnTo>
                    <a:pt x="386478" y="429810"/>
                  </a:lnTo>
                  <a:lnTo>
                    <a:pt x="386368" y="429187"/>
                  </a:lnTo>
                  <a:lnTo>
                    <a:pt x="386147" y="428635"/>
                  </a:lnTo>
                  <a:lnTo>
                    <a:pt x="385807" y="428208"/>
                  </a:lnTo>
                  <a:lnTo>
                    <a:pt x="385284" y="427857"/>
                  </a:lnTo>
                  <a:lnTo>
                    <a:pt x="384586" y="427695"/>
                  </a:lnTo>
                  <a:lnTo>
                    <a:pt x="383559" y="427799"/>
                  </a:lnTo>
                  <a:lnTo>
                    <a:pt x="382966" y="428289"/>
                  </a:lnTo>
                  <a:lnTo>
                    <a:pt x="382488" y="428969"/>
                  </a:lnTo>
                  <a:lnTo>
                    <a:pt x="381983" y="429911"/>
                  </a:lnTo>
                  <a:lnTo>
                    <a:pt x="381423" y="430117"/>
                  </a:lnTo>
                  <a:lnTo>
                    <a:pt x="380947" y="429991"/>
                  </a:lnTo>
                  <a:lnTo>
                    <a:pt x="380570" y="429563"/>
                  </a:lnTo>
                  <a:lnTo>
                    <a:pt x="379621" y="428162"/>
                  </a:lnTo>
                  <a:lnTo>
                    <a:pt x="378833" y="427378"/>
                  </a:lnTo>
                  <a:lnTo>
                    <a:pt x="378393" y="427080"/>
                  </a:lnTo>
                  <a:lnTo>
                    <a:pt x="377958" y="426896"/>
                  </a:lnTo>
                  <a:lnTo>
                    <a:pt x="377736" y="426824"/>
                  </a:lnTo>
                  <a:lnTo>
                    <a:pt x="377596" y="426794"/>
                  </a:lnTo>
                  <a:lnTo>
                    <a:pt x="377419" y="426788"/>
                  </a:lnTo>
                  <a:lnTo>
                    <a:pt x="375800" y="427092"/>
                  </a:lnTo>
                  <a:lnTo>
                    <a:pt x="374116" y="427652"/>
                  </a:lnTo>
                  <a:lnTo>
                    <a:pt x="373062" y="427833"/>
                  </a:lnTo>
                  <a:lnTo>
                    <a:pt x="372232" y="427808"/>
                  </a:lnTo>
                  <a:lnTo>
                    <a:pt x="371756" y="427528"/>
                  </a:lnTo>
                  <a:lnTo>
                    <a:pt x="371140" y="426869"/>
                  </a:lnTo>
                  <a:lnTo>
                    <a:pt x="370778" y="426649"/>
                  </a:lnTo>
                  <a:lnTo>
                    <a:pt x="370115" y="426511"/>
                  </a:lnTo>
                  <a:lnTo>
                    <a:pt x="369579" y="426670"/>
                  </a:lnTo>
                  <a:lnTo>
                    <a:pt x="369097" y="426972"/>
                  </a:lnTo>
                  <a:lnTo>
                    <a:pt x="367944" y="428114"/>
                  </a:lnTo>
                  <a:lnTo>
                    <a:pt x="366847" y="429771"/>
                  </a:lnTo>
                  <a:lnTo>
                    <a:pt x="366237" y="430499"/>
                  </a:lnTo>
                  <a:lnTo>
                    <a:pt x="365013" y="431576"/>
                  </a:lnTo>
                  <a:lnTo>
                    <a:pt x="364194" y="432090"/>
                  </a:lnTo>
                  <a:lnTo>
                    <a:pt x="363436" y="432427"/>
                  </a:lnTo>
                  <a:lnTo>
                    <a:pt x="357313" y="434178"/>
                  </a:lnTo>
                  <a:lnTo>
                    <a:pt x="356192" y="434787"/>
                  </a:lnTo>
                  <a:lnTo>
                    <a:pt x="355452" y="435379"/>
                  </a:lnTo>
                  <a:lnTo>
                    <a:pt x="354236" y="436812"/>
                  </a:lnTo>
                  <a:lnTo>
                    <a:pt x="352837" y="438067"/>
                  </a:lnTo>
                  <a:lnTo>
                    <a:pt x="352133" y="438813"/>
                  </a:lnTo>
                  <a:lnTo>
                    <a:pt x="351622" y="439476"/>
                  </a:lnTo>
                  <a:lnTo>
                    <a:pt x="351406" y="440062"/>
                  </a:lnTo>
                  <a:lnTo>
                    <a:pt x="351236" y="440690"/>
                  </a:lnTo>
                  <a:lnTo>
                    <a:pt x="350853" y="443517"/>
                  </a:lnTo>
                  <a:lnTo>
                    <a:pt x="350498" y="444346"/>
                  </a:lnTo>
                  <a:lnTo>
                    <a:pt x="349976" y="445294"/>
                  </a:lnTo>
                  <a:lnTo>
                    <a:pt x="348084" y="447521"/>
                  </a:lnTo>
                  <a:lnTo>
                    <a:pt x="347595" y="448202"/>
                  </a:lnTo>
                  <a:lnTo>
                    <a:pt x="347401" y="448788"/>
                  </a:lnTo>
                  <a:lnTo>
                    <a:pt x="347292" y="449404"/>
                  </a:lnTo>
                  <a:lnTo>
                    <a:pt x="347348" y="450033"/>
                  </a:lnTo>
                  <a:lnTo>
                    <a:pt x="347536" y="450578"/>
                  </a:lnTo>
                  <a:lnTo>
                    <a:pt x="348176" y="451503"/>
                  </a:lnTo>
                  <a:lnTo>
                    <a:pt x="349414" y="452636"/>
                  </a:lnTo>
                  <a:lnTo>
                    <a:pt x="349736" y="453080"/>
                  </a:lnTo>
                  <a:lnTo>
                    <a:pt x="349820" y="453715"/>
                  </a:lnTo>
                  <a:lnTo>
                    <a:pt x="349667" y="454414"/>
                  </a:lnTo>
                  <a:lnTo>
                    <a:pt x="348774" y="455995"/>
                  </a:lnTo>
                  <a:lnTo>
                    <a:pt x="348540" y="456540"/>
                  </a:lnTo>
                  <a:lnTo>
                    <a:pt x="348502" y="456854"/>
                  </a:lnTo>
                  <a:lnTo>
                    <a:pt x="351750" y="462617"/>
                  </a:lnTo>
                  <a:lnTo>
                    <a:pt x="352559" y="464899"/>
                  </a:lnTo>
                  <a:lnTo>
                    <a:pt x="352882" y="466126"/>
                  </a:lnTo>
                  <a:lnTo>
                    <a:pt x="353008" y="467531"/>
                  </a:lnTo>
                  <a:lnTo>
                    <a:pt x="352749" y="469166"/>
                  </a:lnTo>
                  <a:lnTo>
                    <a:pt x="351282" y="471765"/>
                  </a:lnTo>
                  <a:lnTo>
                    <a:pt x="347887" y="474393"/>
                  </a:lnTo>
                  <a:lnTo>
                    <a:pt x="347174" y="474712"/>
                  </a:lnTo>
                  <a:lnTo>
                    <a:pt x="346209" y="475008"/>
                  </a:lnTo>
                  <a:lnTo>
                    <a:pt x="342983" y="475467"/>
                  </a:lnTo>
                  <a:lnTo>
                    <a:pt x="337237" y="477029"/>
                  </a:lnTo>
                  <a:lnTo>
                    <a:pt x="336106" y="477544"/>
                  </a:lnTo>
                  <a:lnTo>
                    <a:pt x="335784" y="477982"/>
                  </a:lnTo>
                  <a:lnTo>
                    <a:pt x="335390" y="479363"/>
                  </a:lnTo>
                  <a:lnTo>
                    <a:pt x="334906" y="480216"/>
                  </a:lnTo>
                  <a:lnTo>
                    <a:pt x="334389" y="480328"/>
                  </a:lnTo>
                  <a:lnTo>
                    <a:pt x="333941" y="480127"/>
                  </a:lnTo>
                  <a:lnTo>
                    <a:pt x="333564" y="479700"/>
                  </a:lnTo>
                  <a:lnTo>
                    <a:pt x="332455" y="477680"/>
                  </a:lnTo>
                  <a:lnTo>
                    <a:pt x="331770" y="476050"/>
                  </a:lnTo>
                  <a:lnTo>
                    <a:pt x="331200" y="475073"/>
                  </a:lnTo>
                  <a:lnTo>
                    <a:pt x="330878" y="474617"/>
                  </a:lnTo>
                  <a:lnTo>
                    <a:pt x="330082" y="473882"/>
                  </a:lnTo>
                  <a:lnTo>
                    <a:pt x="328544" y="473035"/>
                  </a:lnTo>
                  <a:lnTo>
                    <a:pt x="328099" y="472679"/>
                  </a:lnTo>
                  <a:lnTo>
                    <a:pt x="327751" y="472241"/>
                  </a:lnTo>
                  <a:lnTo>
                    <a:pt x="327477" y="471725"/>
                  </a:lnTo>
                  <a:lnTo>
                    <a:pt x="327301" y="471168"/>
                  </a:lnTo>
                  <a:lnTo>
                    <a:pt x="327241" y="470019"/>
                  </a:lnTo>
                  <a:lnTo>
                    <a:pt x="327161" y="469527"/>
                  </a:lnTo>
                  <a:lnTo>
                    <a:pt x="326927" y="468971"/>
                  </a:lnTo>
                  <a:lnTo>
                    <a:pt x="326405" y="468473"/>
                  </a:lnTo>
                  <a:lnTo>
                    <a:pt x="325700" y="468207"/>
                  </a:lnTo>
                  <a:lnTo>
                    <a:pt x="325566" y="468230"/>
                  </a:lnTo>
                  <a:lnTo>
                    <a:pt x="325381" y="468284"/>
                  </a:lnTo>
                  <a:lnTo>
                    <a:pt x="314015" y="468805"/>
                  </a:lnTo>
                  <a:lnTo>
                    <a:pt x="312948" y="468569"/>
                  </a:lnTo>
                  <a:lnTo>
                    <a:pt x="312259" y="468150"/>
                  </a:lnTo>
                  <a:lnTo>
                    <a:pt x="311910" y="467557"/>
                  </a:lnTo>
                  <a:lnTo>
                    <a:pt x="311464" y="466989"/>
                  </a:lnTo>
                  <a:lnTo>
                    <a:pt x="310523" y="466463"/>
                  </a:lnTo>
                  <a:lnTo>
                    <a:pt x="309799" y="466380"/>
                  </a:lnTo>
                  <a:lnTo>
                    <a:pt x="309153" y="466494"/>
                  </a:lnTo>
                  <a:lnTo>
                    <a:pt x="308628" y="466749"/>
                  </a:lnTo>
                  <a:lnTo>
                    <a:pt x="306705" y="467990"/>
                  </a:lnTo>
                  <a:lnTo>
                    <a:pt x="305535" y="468352"/>
                  </a:lnTo>
                  <a:lnTo>
                    <a:pt x="304179" y="468550"/>
                  </a:lnTo>
                  <a:lnTo>
                    <a:pt x="286801" y="468385"/>
                  </a:lnTo>
                  <a:lnTo>
                    <a:pt x="279914" y="466429"/>
                  </a:lnTo>
                  <a:lnTo>
                    <a:pt x="277748" y="466114"/>
                  </a:lnTo>
                  <a:lnTo>
                    <a:pt x="274065" y="466338"/>
                  </a:lnTo>
                  <a:lnTo>
                    <a:pt x="273090" y="466287"/>
                  </a:lnTo>
                  <a:lnTo>
                    <a:pt x="272392" y="466064"/>
                  </a:lnTo>
                  <a:lnTo>
                    <a:pt x="271919" y="465740"/>
                  </a:lnTo>
                  <a:lnTo>
                    <a:pt x="270092" y="464021"/>
                  </a:lnTo>
                  <a:lnTo>
                    <a:pt x="264045" y="460153"/>
                  </a:lnTo>
                  <a:lnTo>
                    <a:pt x="262327" y="458672"/>
                  </a:lnTo>
                  <a:lnTo>
                    <a:pt x="262046" y="458175"/>
                  </a:lnTo>
                  <a:lnTo>
                    <a:pt x="261449" y="456814"/>
                  </a:lnTo>
                  <a:lnTo>
                    <a:pt x="260892" y="455856"/>
                  </a:lnTo>
                  <a:lnTo>
                    <a:pt x="260374" y="455312"/>
                  </a:lnTo>
                  <a:lnTo>
                    <a:pt x="255300" y="452350"/>
                  </a:lnTo>
                  <a:lnTo>
                    <a:pt x="254015" y="451763"/>
                  </a:lnTo>
                  <a:lnTo>
                    <a:pt x="252972" y="451453"/>
                  </a:lnTo>
                  <a:lnTo>
                    <a:pt x="252312" y="451467"/>
                  </a:lnTo>
                  <a:lnTo>
                    <a:pt x="250234" y="451766"/>
                  </a:lnTo>
                  <a:lnTo>
                    <a:pt x="247702" y="451379"/>
                  </a:lnTo>
                  <a:lnTo>
                    <a:pt x="244893" y="450472"/>
                  </a:lnTo>
                  <a:lnTo>
                    <a:pt x="242271" y="450004"/>
                  </a:lnTo>
                  <a:lnTo>
                    <a:pt x="239058" y="450653"/>
                  </a:lnTo>
                  <a:lnTo>
                    <a:pt x="238038" y="450639"/>
                  </a:lnTo>
                  <a:lnTo>
                    <a:pt x="236727" y="450479"/>
                  </a:lnTo>
                  <a:lnTo>
                    <a:pt x="231766" y="449307"/>
                  </a:lnTo>
                  <a:lnTo>
                    <a:pt x="226236" y="449394"/>
                  </a:lnTo>
                  <a:lnTo>
                    <a:pt x="225537" y="449238"/>
                  </a:lnTo>
                  <a:lnTo>
                    <a:pt x="224942" y="449004"/>
                  </a:lnTo>
                  <a:lnTo>
                    <a:pt x="221254" y="446985"/>
                  </a:lnTo>
                  <a:lnTo>
                    <a:pt x="217179" y="445929"/>
                  </a:lnTo>
                  <a:lnTo>
                    <a:pt x="209327" y="446384"/>
                  </a:lnTo>
                  <a:lnTo>
                    <a:pt x="206975" y="445990"/>
                  </a:lnTo>
                  <a:lnTo>
                    <a:pt x="206550" y="445631"/>
                  </a:lnTo>
                  <a:lnTo>
                    <a:pt x="206224" y="445171"/>
                  </a:lnTo>
                  <a:lnTo>
                    <a:pt x="205665" y="444184"/>
                  </a:lnTo>
                  <a:lnTo>
                    <a:pt x="203994" y="443312"/>
                  </a:lnTo>
                  <a:lnTo>
                    <a:pt x="188864" y="438613"/>
                  </a:lnTo>
                  <a:lnTo>
                    <a:pt x="187447" y="438718"/>
                  </a:lnTo>
                  <a:lnTo>
                    <a:pt x="185439" y="439135"/>
                  </a:lnTo>
                  <a:lnTo>
                    <a:pt x="184385" y="439540"/>
                  </a:lnTo>
                  <a:lnTo>
                    <a:pt x="182320" y="440581"/>
                  </a:lnTo>
                  <a:lnTo>
                    <a:pt x="178636" y="441847"/>
                  </a:lnTo>
                  <a:lnTo>
                    <a:pt x="175826" y="442301"/>
                  </a:lnTo>
                  <a:lnTo>
                    <a:pt x="174819" y="442232"/>
                  </a:lnTo>
                  <a:lnTo>
                    <a:pt x="174094" y="441989"/>
                  </a:lnTo>
                  <a:lnTo>
                    <a:pt x="172925" y="441139"/>
                  </a:lnTo>
                  <a:lnTo>
                    <a:pt x="171958" y="440589"/>
                  </a:lnTo>
                  <a:lnTo>
                    <a:pt x="171167" y="440435"/>
                  </a:lnTo>
                  <a:lnTo>
                    <a:pt x="170540" y="440500"/>
                  </a:lnTo>
                  <a:lnTo>
                    <a:pt x="169740" y="440862"/>
                  </a:lnTo>
                  <a:lnTo>
                    <a:pt x="165266" y="442226"/>
                  </a:lnTo>
                  <a:lnTo>
                    <a:pt x="159615" y="442730"/>
                  </a:lnTo>
                  <a:lnTo>
                    <a:pt x="158148" y="442624"/>
                  </a:lnTo>
                  <a:lnTo>
                    <a:pt x="157125" y="442396"/>
                  </a:lnTo>
                  <a:lnTo>
                    <a:pt x="156665" y="442068"/>
                  </a:lnTo>
                  <a:lnTo>
                    <a:pt x="155954" y="441209"/>
                  </a:lnTo>
                  <a:lnTo>
                    <a:pt x="155651" y="440732"/>
                  </a:lnTo>
                  <a:lnTo>
                    <a:pt x="155099" y="440149"/>
                  </a:lnTo>
                  <a:lnTo>
                    <a:pt x="154289" y="439582"/>
                  </a:lnTo>
                  <a:lnTo>
                    <a:pt x="150827" y="438036"/>
                  </a:lnTo>
                  <a:lnTo>
                    <a:pt x="149033" y="436665"/>
                  </a:lnTo>
                  <a:lnTo>
                    <a:pt x="144104" y="433610"/>
                  </a:lnTo>
                  <a:lnTo>
                    <a:pt x="143664" y="433252"/>
                  </a:lnTo>
                  <a:lnTo>
                    <a:pt x="143312" y="432817"/>
                  </a:lnTo>
                  <a:lnTo>
                    <a:pt x="143058" y="432304"/>
                  </a:lnTo>
                  <a:lnTo>
                    <a:pt x="142052" y="431531"/>
                  </a:lnTo>
                  <a:lnTo>
                    <a:pt x="140420" y="430586"/>
                  </a:lnTo>
                  <a:lnTo>
                    <a:pt x="134163" y="428482"/>
                  </a:lnTo>
                  <a:lnTo>
                    <a:pt x="132665" y="428195"/>
                  </a:lnTo>
                  <a:lnTo>
                    <a:pt x="131258" y="428286"/>
                  </a:lnTo>
                  <a:lnTo>
                    <a:pt x="130632" y="428428"/>
                  </a:lnTo>
                  <a:lnTo>
                    <a:pt x="130070" y="428630"/>
                  </a:lnTo>
                  <a:lnTo>
                    <a:pt x="121847" y="433611"/>
                  </a:lnTo>
                  <a:lnTo>
                    <a:pt x="121066" y="433885"/>
                  </a:lnTo>
                  <a:lnTo>
                    <a:pt x="120019" y="434116"/>
                  </a:lnTo>
                  <a:lnTo>
                    <a:pt x="118046" y="434255"/>
                  </a:lnTo>
                  <a:lnTo>
                    <a:pt x="116944" y="434178"/>
                  </a:lnTo>
                  <a:lnTo>
                    <a:pt x="116053" y="434016"/>
                  </a:lnTo>
                  <a:lnTo>
                    <a:pt x="112338" y="432082"/>
                  </a:lnTo>
                  <a:lnTo>
                    <a:pt x="105932" y="430374"/>
                  </a:lnTo>
                  <a:lnTo>
                    <a:pt x="105076" y="430265"/>
                  </a:lnTo>
                  <a:lnTo>
                    <a:pt x="103867" y="430469"/>
                  </a:lnTo>
                  <a:lnTo>
                    <a:pt x="102188" y="430932"/>
                  </a:lnTo>
                  <a:lnTo>
                    <a:pt x="100841" y="430621"/>
                  </a:lnTo>
                  <a:lnTo>
                    <a:pt x="100231" y="425968"/>
                  </a:lnTo>
                  <a:lnTo>
                    <a:pt x="98262" y="422375"/>
                  </a:lnTo>
                  <a:lnTo>
                    <a:pt x="93129" y="415403"/>
                  </a:lnTo>
                  <a:lnTo>
                    <a:pt x="91673" y="411435"/>
                  </a:lnTo>
                  <a:lnTo>
                    <a:pt x="90913" y="407661"/>
                  </a:lnTo>
                  <a:lnTo>
                    <a:pt x="89657" y="404166"/>
                  </a:lnTo>
                  <a:lnTo>
                    <a:pt x="86721" y="401046"/>
                  </a:lnTo>
                  <a:lnTo>
                    <a:pt x="86720" y="401034"/>
                  </a:lnTo>
                  <a:lnTo>
                    <a:pt x="86704" y="401023"/>
                  </a:lnTo>
                  <a:lnTo>
                    <a:pt x="83179" y="397887"/>
                  </a:lnTo>
                  <a:lnTo>
                    <a:pt x="82406" y="396699"/>
                  </a:lnTo>
                  <a:lnTo>
                    <a:pt x="82107" y="395267"/>
                  </a:lnTo>
                  <a:lnTo>
                    <a:pt x="82310" y="394186"/>
                  </a:lnTo>
                  <a:lnTo>
                    <a:pt x="82644" y="393185"/>
                  </a:lnTo>
                  <a:lnTo>
                    <a:pt x="82727" y="391998"/>
                  </a:lnTo>
                  <a:lnTo>
                    <a:pt x="81370" y="385859"/>
                  </a:lnTo>
                  <a:lnTo>
                    <a:pt x="81713" y="379140"/>
                  </a:lnTo>
                  <a:lnTo>
                    <a:pt x="81361" y="377104"/>
                  </a:lnTo>
                  <a:lnTo>
                    <a:pt x="80388" y="374993"/>
                  </a:lnTo>
                  <a:lnTo>
                    <a:pt x="79485" y="373889"/>
                  </a:lnTo>
                  <a:lnTo>
                    <a:pt x="77446" y="371957"/>
                  </a:lnTo>
                  <a:lnTo>
                    <a:pt x="76757" y="370756"/>
                  </a:lnTo>
                  <a:lnTo>
                    <a:pt x="76517" y="369264"/>
                  </a:lnTo>
                  <a:lnTo>
                    <a:pt x="76812" y="368216"/>
                  </a:lnTo>
                  <a:lnTo>
                    <a:pt x="77240" y="367369"/>
                  </a:lnTo>
                  <a:lnTo>
                    <a:pt x="77413" y="366417"/>
                  </a:lnTo>
                  <a:lnTo>
                    <a:pt x="76189" y="362232"/>
                  </a:lnTo>
                  <a:lnTo>
                    <a:pt x="75040" y="359743"/>
                  </a:lnTo>
                  <a:lnTo>
                    <a:pt x="73784" y="358585"/>
                  </a:lnTo>
                  <a:lnTo>
                    <a:pt x="69842" y="361091"/>
                  </a:lnTo>
                  <a:lnTo>
                    <a:pt x="67796" y="361414"/>
                  </a:lnTo>
                  <a:lnTo>
                    <a:pt x="66860" y="358484"/>
                  </a:lnTo>
                  <a:lnTo>
                    <a:pt x="66604" y="356126"/>
                  </a:lnTo>
                  <a:lnTo>
                    <a:pt x="65867" y="354107"/>
                  </a:lnTo>
                  <a:lnTo>
                    <a:pt x="64537" y="352475"/>
                  </a:lnTo>
                  <a:lnTo>
                    <a:pt x="62524" y="351362"/>
                  </a:lnTo>
                  <a:lnTo>
                    <a:pt x="61087" y="351049"/>
                  </a:lnTo>
                  <a:lnTo>
                    <a:pt x="60406" y="351331"/>
                  </a:lnTo>
                  <a:lnTo>
                    <a:pt x="59771" y="351790"/>
                  </a:lnTo>
                  <a:lnTo>
                    <a:pt x="58474" y="352069"/>
                  </a:lnTo>
                  <a:lnTo>
                    <a:pt x="56655" y="350325"/>
                  </a:lnTo>
                  <a:lnTo>
                    <a:pt x="55575" y="349734"/>
                  </a:lnTo>
                  <a:lnTo>
                    <a:pt x="54906" y="350752"/>
                  </a:lnTo>
                  <a:lnTo>
                    <a:pt x="54980" y="351843"/>
                  </a:lnTo>
                  <a:lnTo>
                    <a:pt x="55242" y="353156"/>
                  </a:lnTo>
                  <a:lnTo>
                    <a:pt x="55340" y="354389"/>
                  </a:lnTo>
                  <a:lnTo>
                    <a:pt x="54949" y="355177"/>
                  </a:lnTo>
                  <a:lnTo>
                    <a:pt x="53982" y="355167"/>
                  </a:lnTo>
                  <a:lnTo>
                    <a:pt x="52914" y="354386"/>
                  </a:lnTo>
                  <a:lnTo>
                    <a:pt x="51981" y="353284"/>
                  </a:lnTo>
                  <a:lnTo>
                    <a:pt x="51396" y="352283"/>
                  </a:lnTo>
                  <a:lnTo>
                    <a:pt x="51057" y="350022"/>
                  </a:lnTo>
                  <a:lnTo>
                    <a:pt x="51628" y="348115"/>
                  </a:lnTo>
                  <a:lnTo>
                    <a:pt x="52464" y="346252"/>
                  </a:lnTo>
                  <a:lnTo>
                    <a:pt x="52917" y="344087"/>
                  </a:lnTo>
                  <a:lnTo>
                    <a:pt x="52458" y="343559"/>
                  </a:lnTo>
                  <a:lnTo>
                    <a:pt x="51937" y="343412"/>
                  </a:lnTo>
                  <a:lnTo>
                    <a:pt x="51346" y="343610"/>
                  </a:lnTo>
                  <a:lnTo>
                    <a:pt x="50717" y="344117"/>
                  </a:lnTo>
                  <a:lnTo>
                    <a:pt x="48047" y="347334"/>
                  </a:lnTo>
                  <a:lnTo>
                    <a:pt x="46931" y="348050"/>
                  </a:lnTo>
                  <a:lnTo>
                    <a:pt x="45616" y="348234"/>
                  </a:lnTo>
                  <a:lnTo>
                    <a:pt x="43615" y="347550"/>
                  </a:lnTo>
                  <a:lnTo>
                    <a:pt x="42542" y="347376"/>
                  </a:lnTo>
                  <a:lnTo>
                    <a:pt x="41728" y="347790"/>
                  </a:lnTo>
                  <a:lnTo>
                    <a:pt x="43898" y="351415"/>
                  </a:lnTo>
                  <a:lnTo>
                    <a:pt x="44400" y="353413"/>
                  </a:lnTo>
                  <a:lnTo>
                    <a:pt x="42346" y="353608"/>
                  </a:lnTo>
                  <a:lnTo>
                    <a:pt x="40348" y="353043"/>
                  </a:lnTo>
                  <a:lnTo>
                    <a:pt x="39704" y="353017"/>
                  </a:lnTo>
                  <a:lnTo>
                    <a:pt x="38810" y="353124"/>
                  </a:lnTo>
                  <a:lnTo>
                    <a:pt x="38223" y="354937"/>
                  </a:lnTo>
                  <a:lnTo>
                    <a:pt x="37609" y="355574"/>
                  </a:lnTo>
                  <a:lnTo>
                    <a:pt x="36801" y="354590"/>
                  </a:lnTo>
                  <a:lnTo>
                    <a:pt x="35658" y="352161"/>
                  </a:lnTo>
                  <a:lnTo>
                    <a:pt x="34508" y="350802"/>
                  </a:lnTo>
                  <a:lnTo>
                    <a:pt x="32949" y="350350"/>
                  </a:lnTo>
                  <a:lnTo>
                    <a:pt x="30605" y="350669"/>
                  </a:lnTo>
                  <a:lnTo>
                    <a:pt x="29432" y="351470"/>
                  </a:lnTo>
                  <a:lnTo>
                    <a:pt x="27746" y="353844"/>
                  </a:lnTo>
                  <a:lnTo>
                    <a:pt x="26659" y="354074"/>
                  </a:lnTo>
                  <a:lnTo>
                    <a:pt x="24797" y="353342"/>
                  </a:lnTo>
                  <a:lnTo>
                    <a:pt x="23916" y="353297"/>
                  </a:lnTo>
                  <a:lnTo>
                    <a:pt x="22964" y="353762"/>
                  </a:lnTo>
                  <a:lnTo>
                    <a:pt x="22207" y="354829"/>
                  </a:lnTo>
                  <a:lnTo>
                    <a:pt x="22144" y="355969"/>
                  </a:lnTo>
                  <a:lnTo>
                    <a:pt x="22259" y="357130"/>
                  </a:lnTo>
                  <a:lnTo>
                    <a:pt x="22044" y="358226"/>
                  </a:lnTo>
                  <a:lnTo>
                    <a:pt x="21267" y="359092"/>
                  </a:lnTo>
                  <a:lnTo>
                    <a:pt x="19341" y="360225"/>
                  </a:lnTo>
                  <a:lnTo>
                    <a:pt x="18723" y="361172"/>
                  </a:lnTo>
                  <a:lnTo>
                    <a:pt x="18715" y="362358"/>
                  </a:lnTo>
                  <a:lnTo>
                    <a:pt x="19245" y="364783"/>
                  </a:lnTo>
                  <a:lnTo>
                    <a:pt x="18829" y="365786"/>
                  </a:lnTo>
                  <a:lnTo>
                    <a:pt x="17792" y="366253"/>
                  </a:lnTo>
                  <a:lnTo>
                    <a:pt x="17130" y="365575"/>
                  </a:lnTo>
                  <a:lnTo>
                    <a:pt x="16792" y="364370"/>
                  </a:lnTo>
                  <a:lnTo>
                    <a:pt x="16721" y="363279"/>
                  </a:lnTo>
                  <a:lnTo>
                    <a:pt x="16299" y="360865"/>
                  </a:lnTo>
                  <a:lnTo>
                    <a:pt x="14960" y="359023"/>
                  </a:lnTo>
                  <a:lnTo>
                    <a:pt x="13048" y="357700"/>
                  </a:lnTo>
                  <a:lnTo>
                    <a:pt x="10902" y="356832"/>
                  </a:lnTo>
                  <a:lnTo>
                    <a:pt x="8732" y="357376"/>
                  </a:lnTo>
                  <a:lnTo>
                    <a:pt x="8040" y="356319"/>
                  </a:lnTo>
                  <a:lnTo>
                    <a:pt x="7869" y="354648"/>
                  </a:lnTo>
                  <a:lnTo>
                    <a:pt x="7252" y="353282"/>
                  </a:lnTo>
                  <a:lnTo>
                    <a:pt x="5734" y="352784"/>
                  </a:lnTo>
                  <a:lnTo>
                    <a:pt x="1550" y="353393"/>
                  </a:lnTo>
                  <a:lnTo>
                    <a:pt x="1572" y="353136"/>
                  </a:lnTo>
                  <a:lnTo>
                    <a:pt x="2117" y="350361"/>
                  </a:lnTo>
                  <a:lnTo>
                    <a:pt x="2339" y="347617"/>
                  </a:lnTo>
                  <a:lnTo>
                    <a:pt x="1558" y="345458"/>
                  </a:lnTo>
                  <a:lnTo>
                    <a:pt x="465" y="343386"/>
                  </a:lnTo>
                  <a:lnTo>
                    <a:pt x="0" y="340854"/>
                  </a:lnTo>
                  <a:lnTo>
                    <a:pt x="12" y="338385"/>
                  </a:lnTo>
                  <a:lnTo>
                    <a:pt x="195" y="337088"/>
                  </a:lnTo>
                  <a:lnTo>
                    <a:pt x="1346" y="333022"/>
                  </a:lnTo>
                  <a:lnTo>
                    <a:pt x="3591" y="328713"/>
                  </a:lnTo>
                  <a:lnTo>
                    <a:pt x="6525" y="325948"/>
                  </a:lnTo>
                  <a:lnTo>
                    <a:pt x="8419" y="323355"/>
                  </a:lnTo>
                  <a:lnTo>
                    <a:pt x="10942" y="319220"/>
                  </a:lnTo>
                  <a:lnTo>
                    <a:pt x="13105" y="311672"/>
                  </a:lnTo>
                  <a:lnTo>
                    <a:pt x="14325" y="309612"/>
                  </a:lnTo>
                  <a:lnTo>
                    <a:pt x="17795" y="306294"/>
                  </a:lnTo>
                  <a:lnTo>
                    <a:pt x="18703" y="304262"/>
                  </a:lnTo>
                  <a:lnTo>
                    <a:pt x="18334" y="302095"/>
                  </a:lnTo>
                  <a:lnTo>
                    <a:pt x="15574" y="297721"/>
                  </a:lnTo>
                  <a:lnTo>
                    <a:pt x="14679" y="295515"/>
                  </a:lnTo>
                  <a:lnTo>
                    <a:pt x="14547" y="293582"/>
                  </a:lnTo>
                  <a:lnTo>
                    <a:pt x="14705" y="291431"/>
                  </a:lnTo>
                  <a:lnTo>
                    <a:pt x="15568" y="287464"/>
                  </a:lnTo>
                  <a:lnTo>
                    <a:pt x="19983" y="266535"/>
                  </a:lnTo>
                  <a:lnTo>
                    <a:pt x="20738" y="264636"/>
                  </a:lnTo>
                  <a:lnTo>
                    <a:pt x="23662" y="260211"/>
                  </a:lnTo>
                  <a:lnTo>
                    <a:pt x="24918" y="256144"/>
                  </a:lnTo>
                  <a:lnTo>
                    <a:pt x="28596" y="244249"/>
                  </a:lnTo>
                  <a:lnTo>
                    <a:pt x="28591" y="240520"/>
                  </a:lnTo>
                  <a:lnTo>
                    <a:pt x="26956" y="232658"/>
                  </a:lnTo>
                  <a:lnTo>
                    <a:pt x="26917" y="229143"/>
                  </a:lnTo>
                  <a:lnTo>
                    <a:pt x="28071" y="225409"/>
                  </a:lnTo>
                  <a:lnTo>
                    <a:pt x="32046" y="219259"/>
                  </a:lnTo>
                  <a:lnTo>
                    <a:pt x="33307" y="216722"/>
                  </a:lnTo>
                  <a:lnTo>
                    <a:pt x="34243" y="213157"/>
                  </a:lnTo>
                  <a:lnTo>
                    <a:pt x="34302" y="209819"/>
                  </a:lnTo>
                  <a:lnTo>
                    <a:pt x="32835" y="206252"/>
                  </a:lnTo>
                  <a:lnTo>
                    <a:pt x="31909" y="203629"/>
                  </a:lnTo>
                  <a:lnTo>
                    <a:pt x="29356" y="200375"/>
                  </a:lnTo>
                  <a:lnTo>
                    <a:pt x="28501" y="198950"/>
                  </a:lnTo>
                  <a:lnTo>
                    <a:pt x="27907" y="194658"/>
                  </a:lnTo>
                  <a:lnTo>
                    <a:pt x="26481" y="191032"/>
                  </a:lnTo>
                  <a:lnTo>
                    <a:pt x="26152" y="189183"/>
                  </a:lnTo>
                  <a:lnTo>
                    <a:pt x="27128" y="185641"/>
                  </a:lnTo>
                  <a:lnTo>
                    <a:pt x="29573" y="182350"/>
                  </a:lnTo>
                  <a:lnTo>
                    <a:pt x="33201" y="179542"/>
                  </a:lnTo>
                  <a:lnTo>
                    <a:pt x="35381" y="177753"/>
                  </a:lnTo>
                  <a:lnTo>
                    <a:pt x="35332" y="177727"/>
                  </a:lnTo>
                  <a:lnTo>
                    <a:pt x="39615" y="175401"/>
                  </a:lnTo>
                  <a:lnTo>
                    <a:pt x="41609" y="173871"/>
                  </a:lnTo>
                  <a:lnTo>
                    <a:pt x="42440" y="172469"/>
                  </a:lnTo>
                  <a:lnTo>
                    <a:pt x="50731" y="168038"/>
                  </a:lnTo>
                  <a:lnTo>
                    <a:pt x="52946" y="165859"/>
                  </a:lnTo>
                  <a:lnTo>
                    <a:pt x="53702" y="160829"/>
                  </a:lnTo>
                  <a:lnTo>
                    <a:pt x="53683" y="150587"/>
                  </a:lnTo>
                  <a:lnTo>
                    <a:pt x="54625" y="145769"/>
                  </a:lnTo>
                  <a:lnTo>
                    <a:pt x="57803" y="136887"/>
                  </a:lnTo>
                  <a:lnTo>
                    <a:pt x="58654" y="129900"/>
                  </a:lnTo>
                  <a:lnTo>
                    <a:pt x="63260" y="112782"/>
                  </a:lnTo>
                  <a:lnTo>
                    <a:pt x="63120" y="108672"/>
                  </a:lnTo>
                  <a:lnTo>
                    <a:pt x="63539" y="107608"/>
                  </a:lnTo>
                  <a:lnTo>
                    <a:pt x="65678" y="105359"/>
                  </a:lnTo>
                  <a:lnTo>
                    <a:pt x="74680" y="101582"/>
                  </a:lnTo>
                  <a:lnTo>
                    <a:pt x="86089" y="94021"/>
                  </a:lnTo>
                  <a:lnTo>
                    <a:pt x="89083" y="90350"/>
                  </a:lnTo>
                  <a:lnTo>
                    <a:pt x="91126" y="85971"/>
                  </a:lnTo>
                  <a:lnTo>
                    <a:pt x="94095" y="77160"/>
                  </a:lnTo>
                  <a:lnTo>
                    <a:pt x="96094" y="72924"/>
                  </a:lnTo>
                  <a:lnTo>
                    <a:pt x="97683" y="68360"/>
                  </a:lnTo>
                  <a:lnTo>
                    <a:pt x="98431" y="58361"/>
                  </a:lnTo>
                  <a:lnTo>
                    <a:pt x="99468" y="54040"/>
                  </a:lnTo>
                  <a:lnTo>
                    <a:pt x="102137" y="46939"/>
                  </a:lnTo>
                  <a:lnTo>
                    <a:pt x="103379" y="44898"/>
                  </a:lnTo>
                  <a:lnTo>
                    <a:pt x="106757" y="41392"/>
                  </a:lnTo>
                  <a:lnTo>
                    <a:pt x="114482" y="36528"/>
                  </a:lnTo>
                  <a:lnTo>
                    <a:pt x="147542" y="21379"/>
                  </a:lnTo>
                  <a:lnTo>
                    <a:pt x="147635" y="21489"/>
                  </a:lnTo>
                  <a:lnTo>
                    <a:pt x="149311" y="21055"/>
                  </a:lnTo>
                  <a:lnTo>
                    <a:pt x="153171" y="19549"/>
                  </a:lnTo>
                  <a:lnTo>
                    <a:pt x="154244" y="18779"/>
                  </a:lnTo>
                  <a:lnTo>
                    <a:pt x="159475" y="13589"/>
                  </a:lnTo>
                  <a:lnTo>
                    <a:pt x="164415" y="9704"/>
                  </a:lnTo>
                  <a:lnTo>
                    <a:pt x="166179" y="8377"/>
                  </a:lnTo>
                  <a:lnTo>
                    <a:pt x="168785" y="6824"/>
                  </a:lnTo>
                  <a:lnTo>
                    <a:pt x="170950" y="6130"/>
                  </a:lnTo>
                  <a:lnTo>
                    <a:pt x="176758" y="5946"/>
                  </a:lnTo>
                  <a:lnTo>
                    <a:pt x="178135" y="6298"/>
                  </a:lnTo>
                  <a:lnTo>
                    <a:pt x="180847" y="7908"/>
                  </a:lnTo>
                  <a:lnTo>
                    <a:pt x="182676" y="8258"/>
                  </a:lnTo>
                  <a:lnTo>
                    <a:pt x="187310" y="8138"/>
                  </a:lnTo>
                  <a:lnTo>
                    <a:pt x="198030" y="9735"/>
                  </a:lnTo>
                  <a:lnTo>
                    <a:pt x="200448" y="9197"/>
                  </a:lnTo>
                  <a:lnTo>
                    <a:pt x="206447" y="5755"/>
                  </a:lnTo>
                  <a:lnTo>
                    <a:pt x="210200" y="6269"/>
                  </a:lnTo>
                  <a:lnTo>
                    <a:pt x="213221" y="8749"/>
                  </a:lnTo>
                  <a:lnTo>
                    <a:pt x="216507" y="10883"/>
                  </a:lnTo>
                  <a:lnTo>
                    <a:pt x="221058" y="10390"/>
                  </a:lnTo>
                  <a:lnTo>
                    <a:pt x="222899" y="9721"/>
                  </a:lnTo>
                  <a:lnTo>
                    <a:pt x="224519" y="9499"/>
                  </a:lnTo>
                  <a:lnTo>
                    <a:pt x="228806" y="9568"/>
                  </a:lnTo>
                  <a:lnTo>
                    <a:pt x="231236" y="9913"/>
                  </a:lnTo>
                  <a:lnTo>
                    <a:pt x="236166" y="11217"/>
                  </a:lnTo>
                  <a:lnTo>
                    <a:pt x="238621" y="11164"/>
                  </a:lnTo>
                  <a:lnTo>
                    <a:pt x="241431" y="9144"/>
                  </a:lnTo>
                  <a:lnTo>
                    <a:pt x="242649" y="8788"/>
                  </a:lnTo>
                  <a:lnTo>
                    <a:pt x="244024" y="9014"/>
                  </a:lnTo>
                  <a:lnTo>
                    <a:pt x="244978" y="9533"/>
                  </a:lnTo>
                  <a:lnTo>
                    <a:pt x="245679" y="10048"/>
                  </a:lnTo>
                  <a:lnTo>
                    <a:pt x="246303" y="10277"/>
                  </a:lnTo>
                  <a:lnTo>
                    <a:pt x="247146" y="11148"/>
                  </a:lnTo>
                  <a:lnTo>
                    <a:pt x="247719" y="12887"/>
                  </a:lnTo>
                  <a:lnTo>
                    <a:pt x="248941" y="14101"/>
                  </a:lnTo>
                  <a:lnTo>
                    <a:pt x="251751" y="13467"/>
                  </a:lnTo>
                  <a:lnTo>
                    <a:pt x="253459" y="11891"/>
                  </a:lnTo>
                  <a:lnTo>
                    <a:pt x="254861" y="9443"/>
                  </a:lnTo>
                  <a:lnTo>
                    <a:pt x="255809" y="6723"/>
                  </a:lnTo>
                  <a:lnTo>
                    <a:pt x="256149" y="4350"/>
                  </a:lnTo>
                  <a:lnTo>
                    <a:pt x="257156" y="2308"/>
                  </a:lnTo>
                  <a:lnTo>
                    <a:pt x="259578" y="873"/>
                  </a:lnTo>
                  <a:lnTo>
                    <a:pt x="262484" y="79"/>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4" name="Google Shape;524;p48"/>
            <p:cNvSpPr/>
            <p:nvPr/>
          </p:nvSpPr>
          <p:spPr>
            <a:xfrm>
              <a:off x="4330756" y="5279160"/>
              <a:ext cx="563493" cy="385997"/>
            </a:xfrm>
            <a:custGeom>
              <a:avLst/>
              <a:gdLst/>
              <a:ahLst/>
              <a:cxnLst/>
              <a:rect l="l" t="t" r="r" b="b"/>
              <a:pathLst>
                <a:path w="563493" h="385997" extrusionOk="0">
                  <a:moveTo>
                    <a:pt x="558592" y="162877"/>
                  </a:moveTo>
                  <a:lnTo>
                    <a:pt x="560402" y="164128"/>
                  </a:lnTo>
                  <a:lnTo>
                    <a:pt x="562260" y="166555"/>
                  </a:lnTo>
                  <a:lnTo>
                    <a:pt x="563286" y="168316"/>
                  </a:lnTo>
                  <a:lnTo>
                    <a:pt x="563493" y="170894"/>
                  </a:lnTo>
                  <a:lnTo>
                    <a:pt x="562627" y="173072"/>
                  </a:lnTo>
                  <a:lnTo>
                    <a:pt x="561505" y="174919"/>
                  </a:lnTo>
                  <a:lnTo>
                    <a:pt x="560704" y="177061"/>
                  </a:lnTo>
                  <a:lnTo>
                    <a:pt x="560230" y="177613"/>
                  </a:lnTo>
                  <a:lnTo>
                    <a:pt x="559758" y="178342"/>
                  </a:lnTo>
                  <a:lnTo>
                    <a:pt x="559518" y="179532"/>
                  </a:lnTo>
                  <a:lnTo>
                    <a:pt x="559647" y="180906"/>
                  </a:lnTo>
                  <a:lnTo>
                    <a:pt x="560159" y="183497"/>
                  </a:lnTo>
                  <a:lnTo>
                    <a:pt x="560107" y="184709"/>
                  </a:lnTo>
                  <a:lnTo>
                    <a:pt x="559314" y="186524"/>
                  </a:lnTo>
                  <a:lnTo>
                    <a:pt x="557929" y="188554"/>
                  </a:lnTo>
                  <a:lnTo>
                    <a:pt x="556453" y="190209"/>
                  </a:lnTo>
                  <a:lnTo>
                    <a:pt x="555366" y="190882"/>
                  </a:lnTo>
                  <a:lnTo>
                    <a:pt x="550611" y="198715"/>
                  </a:lnTo>
                  <a:lnTo>
                    <a:pt x="550466" y="201137"/>
                  </a:lnTo>
                  <a:lnTo>
                    <a:pt x="551950" y="205235"/>
                  </a:lnTo>
                  <a:lnTo>
                    <a:pt x="551512" y="206935"/>
                  </a:lnTo>
                  <a:lnTo>
                    <a:pt x="550736" y="207464"/>
                  </a:lnTo>
                  <a:lnTo>
                    <a:pt x="548767" y="207992"/>
                  </a:lnTo>
                  <a:lnTo>
                    <a:pt x="547942" y="208483"/>
                  </a:lnTo>
                  <a:lnTo>
                    <a:pt x="546440" y="210698"/>
                  </a:lnTo>
                  <a:lnTo>
                    <a:pt x="545604" y="211692"/>
                  </a:lnTo>
                  <a:lnTo>
                    <a:pt x="544644" y="211994"/>
                  </a:lnTo>
                  <a:lnTo>
                    <a:pt x="543832" y="211870"/>
                  </a:lnTo>
                  <a:lnTo>
                    <a:pt x="543425" y="211733"/>
                  </a:lnTo>
                  <a:lnTo>
                    <a:pt x="543300" y="211311"/>
                  </a:lnTo>
                  <a:lnTo>
                    <a:pt x="543638" y="202859"/>
                  </a:lnTo>
                  <a:lnTo>
                    <a:pt x="544363" y="199215"/>
                  </a:lnTo>
                  <a:lnTo>
                    <a:pt x="545744" y="196215"/>
                  </a:lnTo>
                  <a:lnTo>
                    <a:pt x="544256" y="195381"/>
                  </a:lnTo>
                  <a:lnTo>
                    <a:pt x="545211" y="193540"/>
                  </a:lnTo>
                  <a:lnTo>
                    <a:pt x="547969" y="190766"/>
                  </a:lnTo>
                  <a:lnTo>
                    <a:pt x="547810" y="188208"/>
                  </a:lnTo>
                  <a:lnTo>
                    <a:pt x="546402" y="185902"/>
                  </a:lnTo>
                  <a:lnTo>
                    <a:pt x="545721" y="184259"/>
                  </a:lnTo>
                  <a:lnTo>
                    <a:pt x="547735" y="183656"/>
                  </a:lnTo>
                  <a:lnTo>
                    <a:pt x="548962" y="183479"/>
                  </a:lnTo>
                  <a:lnTo>
                    <a:pt x="549757" y="182904"/>
                  </a:lnTo>
                  <a:lnTo>
                    <a:pt x="550180" y="181940"/>
                  </a:lnTo>
                  <a:lnTo>
                    <a:pt x="550296" y="180637"/>
                  </a:lnTo>
                  <a:lnTo>
                    <a:pt x="549969" y="180053"/>
                  </a:lnTo>
                  <a:lnTo>
                    <a:pt x="549251" y="179520"/>
                  </a:lnTo>
                  <a:lnTo>
                    <a:pt x="548220" y="178963"/>
                  </a:lnTo>
                  <a:lnTo>
                    <a:pt x="548212" y="178142"/>
                  </a:lnTo>
                  <a:lnTo>
                    <a:pt x="548486" y="177493"/>
                  </a:lnTo>
                  <a:lnTo>
                    <a:pt x="548808" y="176929"/>
                  </a:lnTo>
                  <a:lnTo>
                    <a:pt x="548981" y="176270"/>
                  </a:lnTo>
                  <a:lnTo>
                    <a:pt x="548665" y="174969"/>
                  </a:lnTo>
                  <a:lnTo>
                    <a:pt x="547202" y="173612"/>
                  </a:lnTo>
                  <a:lnTo>
                    <a:pt x="546953" y="172694"/>
                  </a:lnTo>
                  <a:lnTo>
                    <a:pt x="547672" y="171204"/>
                  </a:lnTo>
                  <a:lnTo>
                    <a:pt x="548871" y="170243"/>
                  </a:lnTo>
                  <a:lnTo>
                    <a:pt x="549648" y="169136"/>
                  </a:lnTo>
                  <a:lnTo>
                    <a:pt x="549173" y="167244"/>
                  </a:lnTo>
                  <a:lnTo>
                    <a:pt x="550996" y="167058"/>
                  </a:lnTo>
                  <a:lnTo>
                    <a:pt x="556555" y="165531"/>
                  </a:lnTo>
                  <a:lnTo>
                    <a:pt x="557731" y="164673"/>
                  </a:lnTo>
                  <a:close/>
                  <a:moveTo>
                    <a:pt x="549005" y="22612"/>
                  </a:moveTo>
                  <a:lnTo>
                    <a:pt x="550708" y="22992"/>
                  </a:lnTo>
                  <a:lnTo>
                    <a:pt x="552217" y="24584"/>
                  </a:lnTo>
                  <a:lnTo>
                    <a:pt x="554521" y="28626"/>
                  </a:lnTo>
                  <a:lnTo>
                    <a:pt x="554839" y="29648"/>
                  </a:lnTo>
                  <a:lnTo>
                    <a:pt x="554925" y="30593"/>
                  </a:lnTo>
                  <a:lnTo>
                    <a:pt x="554522" y="31483"/>
                  </a:lnTo>
                  <a:lnTo>
                    <a:pt x="552961" y="32925"/>
                  </a:lnTo>
                  <a:lnTo>
                    <a:pt x="552014" y="35750"/>
                  </a:lnTo>
                  <a:lnTo>
                    <a:pt x="549529" y="40026"/>
                  </a:lnTo>
                  <a:lnTo>
                    <a:pt x="548930" y="42650"/>
                  </a:lnTo>
                  <a:lnTo>
                    <a:pt x="548543" y="43783"/>
                  </a:lnTo>
                  <a:lnTo>
                    <a:pt x="545629" y="46541"/>
                  </a:lnTo>
                  <a:lnTo>
                    <a:pt x="545228" y="47590"/>
                  </a:lnTo>
                  <a:lnTo>
                    <a:pt x="545124" y="48980"/>
                  </a:lnTo>
                  <a:lnTo>
                    <a:pt x="545205" y="51670"/>
                  </a:lnTo>
                  <a:lnTo>
                    <a:pt x="544715" y="51672"/>
                  </a:lnTo>
                  <a:lnTo>
                    <a:pt x="544401" y="51499"/>
                  </a:lnTo>
                  <a:lnTo>
                    <a:pt x="543801" y="50865"/>
                  </a:lnTo>
                  <a:lnTo>
                    <a:pt x="541819" y="50677"/>
                  </a:lnTo>
                  <a:lnTo>
                    <a:pt x="540139" y="47804"/>
                  </a:lnTo>
                  <a:lnTo>
                    <a:pt x="538636" y="44468"/>
                  </a:lnTo>
                  <a:lnTo>
                    <a:pt x="537191" y="42869"/>
                  </a:lnTo>
                  <a:lnTo>
                    <a:pt x="532854" y="39520"/>
                  </a:lnTo>
                  <a:lnTo>
                    <a:pt x="532492" y="38973"/>
                  </a:lnTo>
                  <a:lnTo>
                    <a:pt x="532722" y="38435"/>
                  </a:lnTo>
                  <a:lnTo>
                    <a:pt x="534547" y="35492"/>
                  </a:lnTo>
                  <a:lnTo>
                    <a:pt x="535486" y="34646"/>
                  </a:lnTo>
                  <a:lnTo>
                    <a:pt x="536647" y="34308"/>
                  </a:lnTo>
                  <a:lnTo>
                    <a:pt x="538493" y="34054"/>
                  </a:lnTo>
                  <a:lnTo>
                    <a:pt x="539206" y="33299"/>
                  </a:lnTo>
                  <a:lnTo>
                    <a:pt x="539545" y="32184"/>
                  </a:lnTo>
                  <a:lnTo>
                    <a:pt x="540266" y="30794"/>
                  </a:lnTo>
                  <a:lnTo>
                    <a:pt x="542663" y="29409"/>
                  </a:lnTo>
                  <a:lnTo>
                    <a:pt x="545764" y="28437"/>
                  </a:lnTo>
                  <a:lnTo>
                    <a:pt x="547825" y="26984"/>
                  </a:lnTo>
                  <a:lnTo>
                    <a:pt x="547106" y="24199"/>
                  </a:lnTo>
                  <a:close/>
                  <a:moveTo>
                    <a:pt x="538742" y="0"/>
                  </a:moveTo>
                  <a:lnTo>
                    <a:pt x="541432" y="1249"/>
                  </a:lnTo>
                  <a:lnTo>
                    <a:pt x="542905" y="1484"/>
                  </a:lnTo>
                  <a:lnTo>
                    <a:pt x="545634" y="1192"/>
                  </a:lnTo>
                  <a:lnTo>
                    <a:pt x="545773" y="1177"/>
                  </a:lnTo>
                  <a:lnTo>
                    <a:pt x="545399" y="2880"/>
                  </a:lnTo>
                  <a:lnTo>
                    <a:pt x="543404" y="6017"/>
                  </a:lnTo>
                  <a:lnTo>
                    <a:pt x="542523" y="7984"/>
                  </a:lnTo>
                  <a:lnTo>
                    <a:pt x="542784" y="9566"/>
                  </a:lnTo>
                  <a:lnTo>
                    <a:pt x="543762" y="11514"/>
                  </a:lnTo>
                  <a:lnTo>
                    <a:pt x="545384" y="21400"/>
                  </a:lnTo>
                  <a:lnTo>
                    <a:pt x="545318" y="23173"/>
                  </a:lnTo>
                  <a:lnTo>
                    <a:pt x="544294" y="24447"/>
                  </a:lnTo>
                  <a:lnTo>
                    <a:pt x="541770" y="24905"/>
                  </a:lnTo>
                  <a:lnTo>
                    <a:pt x="539860" y="25605"/>
                  </a:lnTo>
                  <a:lnTo>
                    <a:pt x="538659" y="27259"/>
                  </a:lnTo>
                  <a:lnTo>
                    <a:pt x="537658" y="29103"/>
                  </a:lnTo>
                  <a:lnTo>
                    <a:pt x="536340" y="30316"/>
                  </a:lnTo>
                  <a:lnTo>
                    <a:pt x="534330" y="30484"/>
                  </a:lnTo>
                  <a:lnTo>
                    <a:pt x="531733" y="29971"/>
                  </a:lnTo>
                  <a:lnTo>
                    <a:pt x="529510" y="28921"/>
                  </a:lnTo>
                  <a:lnTo>
                    <a:pt x="528577" y="27461"/>
                  </a:lnTo>
                  <a:lnTo>
                    <a:pt x="528398" y="24825"/>
                  </a:lnTo>
                  <a:lnTo>
                    <a:pt x="527869" y="23034"/>
                  </a:lnTo>
                  <a:lnTo>
                    <a:pt x="526520" y="19980"/>
                  </a:lnTo>
                  <a:lnTo>
                    <a:pt x="526049" y="17984"/>
                  </a:lnTo>
                  <a:lnTo>
                    <a:pt x="525957" y="15630"/>
                  </a:lnTo>
                  <a:lnTo>
                    <a:pt x="525746" y="14637"/>
                  </a:lnTo>
                  <a:lnTo>
                    <a:pt x="524798" y="13513"/>
                  </a:lnTo>
                  <a:lnTo>
                    <a:pt x="524148" y="10338"/>
                  </a:lnTo>
                  <a:lnTo>
                    <a:pt x="523324" y="10905"/>
                  </a:lnTo>
                  <a:lnTo>
                    <a:pt x="523122" y="13153"/>
                  </a:lnTo>
                  <a:lnTo>
                    <a:pt x="524526" y="16040"/>
                  </a:lnTo>
                  <a:lnTo>
                    <a:pt x="523824" y="17374"/>
                  </a:lnTo>
                  <a:lnTo>
                    <a:pt x="523738" y="18588"/>
                  </a:lnTo>
                  <a:lnTo>
                    <a:pt x="524022" y="19712"/>
                  </a:lnTo>
                  <a:lnTo>
                    <a:pt x="524439" y="20736"/>
                  </a:lnTo>
                  <a:lnTo>
                    <a:pt x="524848" y="21078"/>
                  </a:lnTo>
                  <a:lnTo>
                    <a:pt x="525540" y="21423"/>
                  </a:lnTo>
                  <a:lnTo>
                    <a:pt x="526192" y="21909"/>
                  </a:lnTo>
                  <a:lnTo>
                    <a:pt x="526469" y="22725"/>
                  </a:lnTo>
                  <a:lnTo>
                    <a:pt x="526420" y="23985"/>
                  </a:lnTo>
                  <a:lnTo>
                    <a:pt x="526502" y="24574"/>
                  </a:lnTo>
                  <a:lnTo>
                    <a:pt x="526789" y="25083"/>
                  </a:lnTo>
                  <a:lnTo>
                    <a:pt x="527237" y="26461"/>
                  </a:lnTo>
                  <a:lnTo>
                    <a:pt x="526346" y="29278"/>
                  </a:lnTo>
                  <a:lnTo>
                    <a:pt x="526685" y="30600"/>
                  </a:lnTo>
                  <a:lnTo>
                    <a:pt x="527126" y="31726"/>
                  </a:lnTo>
                  <a:lnTo>
                    <a:pt x="526741" y="32599"/>
                  </a:lnTo>
                  <a:lnTo>
                    <a:pt x="525881" y="33147"/>
                  </a:lnTo>
                  <a:lnTo>
                    <a:pt x="524858" y="33282"/>
                  </a:lnTo>
                  <a:lnTo>
                    <a:pt x="526922" y="36514"/>
                  </a:lnTo>
                  <a:lnTo>
                    <a:pt x="525567" y="36327"/>
                  </a:lnTo>
                  <a:lnTo>
                    <a:pt x="524346" y="36450"/>
                  </a:lnTo>
                  <a:lnTo>
                    <a:pt x="523347" y="36968"/>
                  </a:lnTo>
                  <a:lnTo>
                    <a:pt x="522638" y="38023"/>
                  </a:lnTo>
                  <a:lnTo>
                    <a:pt x="526878" y="38838"/>
                  </a:lnTo>
                  <a:lnTo>
                    <a:pt x="528899" y="39744"/>
                  </a:lnTo>
                  <a:lnTo>
                    <a:pt x="529731" y="41604"/>
                  </a:lnTo>
                  <a:lnTo>
                    <a:pt x="530496" y="42717"/>
                  </a:lnTo>
                  <a:lnTo>
                    <a:pt x="536881" y="45777"/>
                  </a:lnTo>
                  <a:lnTo>
                    <a:pt x="537802" y="46463"/>
                  </a:lnTo>
                  <a:lnTo>
                    <a:pt x="538527" y="47426"/>
                  </a:lnTo>
                  <a:lnTo>
                    <a:pt x="538813" y="48793"/>
                  </a:lnTo>
                  <a:lnTo>
                    <a:pt x="538896" y="50158"/>
                  </a:lnTo>
                  <a:lnTo>
                    <a:pt x="539258" y="51302"/>
                  </a:lnTo>
                  <a:lnTo>
                    <a:pt x="539999" y="52079"/>
                  </a:lnTo>
                  <a:lnTo>
                    <a:pt x="541227" y="52395"/>
                  </a:lnTo>
                  <a:lnTo>
                    <a:pt x="542119" y="53426"/>
                  </a:lnTo>
                  <a:lnTo>
                    <a:pt x="541414" y="55722"/>
                  </a:lnTo>
                  <a:lnTo>
                    <a:pt x="535979" y="67032"/>
                  </a:lnTo>
                  <a:lnTo>
                    <a:pt x="534754" y="71439"/>
                  </a:lnTo>
                  <a:lnTo>
                    <a:pt x="533784" y="79191"/>
                  </a:lnTo>
                  <a:lnTo>
                    <a:pt x="533774" y="85706"/>
                  </a:lnTo>
                  <a:lnTo>
                    <a:pt x="534085" y="87073"/>
                  </a:lnTo>
                  <a:lnTo>
                    <a:pt x="534875" y="88046"/>
                  </a:lnTo>
                  <a:lnTo>
                    <a:pt x="539380" y="91724"/>
                  </a:lnTo>
                  <a:lnTo>
                    <a:pt x="540628" y="91687"/>
                  </a:lnTo>
                  <a:lnTo>
                    <a:pt x="542998" y="90975"/>
                  </a:lnTo>
                  <a:lnTo>
                    <a:pt x="544014" y="91401"/>
                  </a:lnTo>
                  <a:lnTo>
                    <a:pt x="544439" y="92443"/>
                  </a:lnTo>
                  <a:lnTo>
                    <a:pt x="544285" y="93589"/>
                  </a:lnTo>
                  <a:lnTo>
                    <a:pt x="543798" y="94534"/>
                  </a:lnTo>
                  <a:lnTo>
                    <a:pt x="542327" y="95613"/>
                  </a:lnTo>
                  <a:lnTo>
                    <a:pt x="541075" y="97311"/>
                  </a:lnTo>
                  <a:lnTo>
                    <a:pt x="539897" y="99329"/>
                  </a:lnTo>
                  <a:lnTo>
                    <a:pt x="539193" y="101054"/>
                  </a:lnTo>
                  <a:lnTo>
                    <a:pt x="538975" y="102488"/>
                  </a:lnTo>
                  <a:lnTo>
                    <a:pt x="539090" y="106185"/>
                  </a:lnTo>
                  <a:lnTo>
                    <a:pt x="539295" y="106842"/>
                  </a:lnTo>
                  <a:lnTo>
                    <a:pt x="540251" y="107920"/>
                  </a:lnTo>
                  <a:lnTo>
                    <a:pt x="540456" y="108576"/>
                  </a:lnTo>
                  <a:lnTo>
                    <a:pt x="540328" y="109284"/>
                  </a:lnTo>
                  <a:lnTo>
                    <a:pt x="539823" y="110321"/>
                  </a:lnTo>
                  <a:lnTo>
                    <a:pt x="539703" y="110879"/>
                  </a:lnTo>
                  <a:lnTo>
                    <a:pt x="539492" y="115056"/>
                  </a:lnTo>
                  <a:lnTo>
                    <a:pt x="539599" y="116001"/>
                  </a:lnTo>
                  <a:lnTo>
                    <a:pt x="540494" y="117311"/>
                  </a:lnTo>
                  <a:lnTo>
                    <a:pt x="541440" y="117764"/>
                  </a:lnTo>
                  <a:lnTo>
                    <a:pt x="542177" y="117728"/>
                  </a:lnTo>
                  <a:lnTo>
                    <a:pt x="542453" y="117611"/>
                  </a:lnTo>
                  <a:lnTo>
                    <a:pt x="544164" y="119923"/>
                  </a:lnTo>
                  <a:lnTo>
                    <a:pt x="543922" y="121841"/>
                  </a:lnTo>
                  <a:lnTo>
                    <a:pt x="542912" y="123730"/>
                  </a:lnTo>
                  <a:lnTo>
                    <a:pt x="541818" y="127903"/>
                  </a:lnTo>
                  <a:lnTo>
                    <a:pt x="541030" y="128843"/>
                  </a:lnTo>
                  <a:lnTo>
                    <a:pt x="540653" y="129985"/>
                  </a:lnTo>
                  <a:lnTo>
                    <a:pt x="542519" y="135313"/>
                  </a:lnTo>
                  <a:lnTo>
                    <a:pt x="543383" y="136221"/>
                  </a:lnTo>
                  <a:lnTo>
                    <a:pt x="544855" y="136579"/>
                  </a:lnTo>
                  <a:lnTo>
                    <a:pt x="546286" y="136228"/>
                  </a:lnTo>
                  <a:lnTo>
                    <a:pt x="546990" y="135324"/>
                  </a:lnTo>
                  <a:lnTo>
                    <a:pt x="547442" y="134174"/>
                  </a:lnTo>
                  <a:lnTo>
                    <a:pt x="548104" y="133083"/>
                  </a:lnTo>
                  <a:lnTo>
                    <a:pt x="550005" y="132002"/>
                  </a:lnTo>
                  <a:lnTo>
                    <a:pt x="550939" y="133360"/>
                  </a:lnTo>
                  <a:lnTo>
                    <a:pt x="551941" y="135279"/>
                  </a:lnTo>
                  <a:lnTo>
                    <a:pt x="554063" y="135872"/>
                  </a:lnTo>
                  <a:lnTo>
                    <a:pt x="553235" y="137231"/>
                  </a:lnTo>
                  <a:lnTo>
                    <a:pt x="552707" y="137763"/>
                  </a:lnTo>
                  <a:lnTo>
                    <a:pt x="551903" y="138255"/>
                  </a:lnTo>
                  <a:lnTo>
                    <a:pt x="552837" y="140956"/>
                  </a:lnTo>
                  <a:lnTo>
                    <a:pt x="552916" y="142357"/>
                  </a:lnTo>
                  <a:lnTo>
                    <a:pt x="552181" y="142952"/>
                  </a:lnTo>
                  <a:lnTo>
                    <a:pt x="550890" y="143240"/>
                  </a:lnTo>
                  <a:lnTo>
                    <a:pt x="549786" y="143643"/>
                  </a:lnTo>
                  <a:lnTo>
                    <a:pt x="548902" y="143508"/>
                  </a:lnTo>
                  <a:lnTo>
                    <a:pt x="548230" y="142107"/>
                  </a:lnTo>
                  <a:lnTo>
                    <a:pt x="549799" y="141805"/>
                  </a:lnTo>
                  <a:lnTo>
                    <a:pt x="550192" y="140878"/>
                  </a:lnTo>
                  <a:lnTo>
                    <a:pt x="549627" y="139787"/>
                  </a:lnTo>
                  <a:lnTo>
                    <a:pt x="548296" y="138983"/>
                  </a:lnTo>
                  <a:lnTo>
                    <a:pt x="547211" y="139022"/>
                  </a:lnTo>
                  <a:lnTo>
                    <a:pt x="545275" y="140206"/>
                  </a:lnTo>
                  <a:lnTo>
                    <a:pt x="544387" y="140481"/>
                  </a:lnTo>
                  <a:lnTo>
                    <a:pt x="543920" y="140950"/>
                  </a:lnTo>
                  <a:lnTo>
                    <a:pt x="540451" y="143622"/>
                  </a:lnTo>
                  <a:lnTo>
                    <a:pt x="539608" y="144598"/>
                  </a:lnTo>
                  <a:lnTo>
                    <a:pt x="539173" y="145329"/>
                  </a:lnTo>
                  <a:lnTo>
                    <a:pt x="538998" y="146269"/>
                  </a:lnTo>
                  <a:lnTo>
                    <a:pt x="538953" y="147873"/>
                  </a:lnTo>
                  <a:lnTo>
                    <a:pt x="539605" y="152332"/>
                  </a:lnTo>
                  <a:lnTo>
                    <a:pt x="539906" y="153008"/>
                  </a:lnTo>
                  <a:lnTo>
                    <a:pt x="540239" y="153125"/>
                  </a:lnTo>
                  <a:lnTo>
                    <a:pt x="543758" y="153850"/>
                  </a:lnTo>
                  <a:lnTo>
                    <a:pt x="544902" y="155332"/>
                  </a:lnTo>
                  <a:lnTo>
                    <a:pt x="545489" y="157347"/>
                  </a:lnTo>
                  <a:lnTo>
                    <a:pt x="545688" y="162489"/>
                  </a:lnTo>
                  <a:lnTo>
                    <a:pt x="544616" y="160812"/>
                  </a:lnTo>
                  <a:lnTo>
                    <a:pt x="544327" y="160192"/>
                  </a:lnTo>
                  <a:lnTo>
                    <a:pt x="543696" y="161237"/>
                  </a:lnTo>
                  <a:lnTo>
                    <a:pt x="543257" y="162182"/>
                  </a:lnTo>
                  <a:lnTo>
                    <a:pt x="543002" y="163195"/>
                  </a:lnTo>
                  <a:lnTo>
                    <a:pt x="542900" y="164443"/>
                  </a:lnTo>
                  <a:lnTo>
                    <a:pt x="542520" y="165808"/>
                  </a:lnTo>
                  <a:lnTo>
                    <a:pt x="541628" y="166364"/>
                  </a:lnTo>
                  <a:lnTo>
                    <a:pt x="540457" y="166617"/>
                  </a:lnTo>
                  <a:lnTo>
                    <a:pt x="539265" y="167093"/>
                  </a:lnTo>
                  <a:lnTo>
                    <a:pt x="537920" y="168043"/>
                  </a:lnTo>
                  <a:lnTo>
                    <a:pt x="536782" y="169192"/>
                  </a:lnTo>
                  <a:lnTo>
                    <a:pt x="535962" y="170747"/>
                  </a:lnTo>
                  <a:lnTo>
                    <a:pt x="535625" y="172915"/>
                  </a:lnTo>
                  <a:lnTo>
                    <a:pt x="539310" y="182036"/>
                  </a:lnTo>
                  <a:lnTo>
                    <a:pt x="541324" y="182635"/>
                  </a:lnTo>
                  <a:lnTo>
                    <a:pt x="542433" y="184107"/>
                  </a:lnTo>
                  <a:lnTo>
                    <a:pt x="542554" y="186132"/>
                  </a:lnTo>
                  <a:lnTo>
                    <a:pt x="541633" y="188319"/>
                  </a:lnTo>
                  <a:lnTo>
                    <a:pt x="540783" y="186926"/>
                  </a:lnTo>
                  <a:lnTo>
                    <a:pt x="538730" y="188182"/>
                  </a:lnTo>
                  <a:lnTo>
                    <a:pt x="536536" y="190462"/>
                  </a:lnTo>
                  <a:lnTo>
                    <a:pt x="535234" y="192140"/>
                  </a:lnTo>
                  <a:lnTo>
                    <a:pt x="536167" y="193748"/>
                  </a:lnTo>
                  <a:lnTo>
                    <a:pt x="536777" y="195874"/>
                  </a:lnTo>
                  <a:lnTo>
                    <a:pt x="537101" y="198210"/>
                  </a:lnTo>
                  <a:lnTo>
                    <a:pt x="537172" y="200449"/>
                  </a:lnTo>
                  <a:lnTo>
                    <a:pt x="537472" y="201097"/>
                  </a:lnTo>
                  <a:lnTo>
                    <a:pt x="538852" y="202936"/>
                  </a:lnTo>
                  <a:lnTo>
                    <a:pt x="539206" y="204005"/>
                  </a:lnTo>
                  <a:lnTo>
                    <a:pt x="538632" y="204257"/>
                  </a:lnTo>
                  <a:lnTo>
                    <a:pt x="537537" y="205070"/>
                  </a:lnTo>
                  <a:lnTo>
                    <a:pt x="536825" y="205927"/>
                  </a:lnTo>
                  <a:lnTo>
                    <a:pt x="537402" y="206327"/>
                  </a:lnTo>
                  <a:lnTo>
                    <a:pt x="537950" y="207147"/>
                  </a:lnTo>
                  <a:lnTo>
                    <a:pt x="541573" y="211182"/>
                  </a:lnTo>
                  <a:lnTo>
                    <a:pt x="542528" y="212651"/>
                  </a:lnTo>
                  <a:lnTo>
                    <a:pt x="542329" y="213562"/>
                  </a:lnTo>
                  <a:lnTo>
                    <a:pt x="541599" y="213943"/>
                  </a:lnTo>
                  <a:lnTo>
                    <a:pt x="540816" y="214183"/>
                  </a:lnTo>
                  <a:lnTo>
                    <a:pt x="540447" y="214624"/>
                  </a:lnTo>
                  <a:lnTo>
                    <a:pt x="540827" y="215851"/>
                  </a:lnTo>
                  <a:lnTo>
                    <a:pt x="541718" y="216219"/>
                  </a:lnTo>
                  <a:lnTo>
                    <a:pt x="542647" y="216327"/>
                  </a:lnTo>
                  <a:lnTo>
                    <a:pt x="543142" y="216651"/>
                  </a:lnTo>
                  <a:lnTo>
                    <a:pt x="542673" y="218677"/>
                  </a:lnTo>
                  <a:lnTo>
                    <a:pt x="539536" y="223067"/>
                  </a:lnTo>
                  <a:lnTo>
                    <a:pt x="538772" y="224836"/>
                  </a:lnTo>
                  <a:lnTo>
                    <a:pt x="537593" y="231521"/>
                  </a:lnTo>
                  <a:lnTo>
                    <a:pt x="537882" y="233856"/>
                  </a:lnTo>
                  <a:lnTo>
                    <a:pt x="538252" y="234533"/>
                  </a:lnTo>
                  <a:lnTo>
                    <a:pt x="538725" y="235062"/>
                  </a:lnTo>
                  <a:lnTo>
                    <a:pt x="539126" y="235851"/>
                  </a:lnTo>
                  <a:lnTo>
                    <a:pt x="539273" y="237363"/>
                  </a:lnTo>
                  <a:lnTo>
                    <a:pt x="538913" y="238430"/>
                  </a:lnTo>
                  <a:lnTo>
                    <a:pt x="538155" y="239192"/>
                  </a:lnTo>
                  <a:lnTo>
                    <a:pt x="537396" y="239777"/>
                  </a:lnTo>
                  <a:lnTo>
                    <a:pt x="537045" y="240415"/>
                  </a:lnTo>
                  <a:lnTo>
                    <a:pt x="536862" y="241372"/>
                  </a:lnTo>
                  <a:lnTo>
                    <a:pt x="535616" y="244765"/>
                  </a:lnTo>
                  <a:lnTo>
                    <a:pt x="534755" y="249440"/>
                  </a:lnTo>
                  <a:lnTo>
                    <a:pt x="533313" y="254293"/>
                  </a:lnTo>
                  <a:lnTo>
                    <a:pt x="533101" y="256881"/>
                  </a:lnTo>
                  <a:lnTo>
                    <a:pt x="535042" y="258895"/>
                  </a:lnTo>
                  <a:lnTo>
                    <a:pt x="533382" y="260818"/>
                  </a:lnTo>
                  <a:lnTo>
                    <a:pt x="529558" y="264293"/>
                  </a:lnTo>
                  <a:lnTo>
                    <a:pt x="529211" y="265379"/>
                  </a:lnTo>
                  <a:lnTo>
                    <a:pt x="528811" y="268205"/>
                  </a:lnTo>
                  <a:lnTo>
                    <a:pt x="528731" y="270925"/>
                  </a:lnTo>
                  <a:lnTo>
                    <a:pt x="528588" y="271613"/>
                  </a:lnTo>
                  <a:lnTo>
                    <a:pt x="525650" y="274924"/>
                  </a:lnTo>
                  <a:lnTo>
                    <a:pt x="524945" y="276414"/>
                  </a:lnTo>
                  <a:lnTo>
                    <a:pt x="523636" y="280700"/>
                  </a:lnTo>
                  <a:lnTo>
                    <a:pt x="522116" y="283259"/>
                  </a:lnTo>
                  <a:lnTo>
                    <a:pt x="521510" y="284667"/>
                  </a:lnTo>
                  <a:lnTo>
                    <a:pt x="521732" y="285825"/>
                  </a:lnTo>
                  <a:lnTo>
                    <a:pt x="522115" y="287042"/>
                  </a:lnTo>
                  <a:lnTo>
                    <a:pt x="521627" y="288153"/>
                  </a:lnTo>
                  <a:lnTo>
                    <a:pt x="520657" y="288660"/>
                  </a:lnTo>
                  <a:lnTo>
                    <a:pt x="519620" y="288133"/>
                  </a:lnTo>
                  <a:lnTo>
                    <a:pt x="518312" y="286205"/>
                  </a:lnTo>
                  <a:lnTo>
                    <a:pt x="517394" y="284077"/>
                  </a:lnTo>
                  <a:lnTo>
                    <a:pt x="517024" y="281714"/>
                  </a:lnTo>
                  <a:lnTo>
                    <a:pt x="517331" y="279045"/>
                  </a:lnTo>
                  <a:lnTo>
                    <a:pt x="518427" y="277262"/>
                  </a:lnTo>
                  <a:lnTo>
                    <a:pt x="518839" y="275991"/>
                  </a:lnTo>
                  <a:lnTo>
                    <a:pt x="518460" y="274728"/>
                  </a:lnTo>
                  <a:lnTo>
                    <a:pt x="515724" y="271913"/>
                  </a:lnTo>
                  <a:lnTo>
                    <a:pt x="514399" y="270906"/>
                  </a:lnTo>
                  <a:lnTo>
                    <a:pt x="512866" y="269282"/>
                  </a:lnTo>
                  <a:lnTo>
                    <a:pt x="511436" y="268946"/>
                  </a:lnTo>
                  <a:lnTo>
                    <a:pt x="510419" y="271839"/>
                  </a:lnTo>
                  <a:lnTo>
                    <a:pt x="510530" y="273257"/>
                  </a:lnTo>
                  <a:lnTo>
                    <a:pt x="511542" y="275768"/>
                  </a:lnTo>
                  <a:lnTo>
                    <a:pt x="511780" y="277011"/>
                  </a:lnTo>
                  <a:lnTo>
                    <a:pt x="511535" y="278069"/>
                  </a:lnTo>
                  <a:lnTo>
                    <a:pt x="510513" y="279108"/>
                  </a:lnTo>
                  <a:lnTo>
                    <a:pt x="510260" y="280148"/>
                  </a:lnTo>
                  <a:lnTo>
                    <a:pt x="510729" y="281049"/>
                  </a:lnTo>
                  <a:lnTo>
                    <a:pt x="511826" y="281139"/>
                  </a:lnTo>
                  <a:lnTo>
                    <a:pt x="513021" y="281006"/>
                  </a:lnTo>
                  <a:lnTo>
                    <a:pt x="513792" y="281343"/>
                  </a:lnTo>
                  <a:lnTo>
                    <a:pt x="513853" y="282294"/>
                  </a:lnTo>
                  <a:lnTo>
                    <a:pt x="513368" y="283266"/>
                  </a:lnTo>
                  <a:lnTo>
                    <a:pt x="512725" y="284263"/>
                  </a:lnTo>
                  <a:lnTo>
                    <a:pt x="512319" y="285301"/>
                  </a:lnTo>
                  <a:lnTo>
                    <a:pt x="512131" y="286174"/>
                  </a:lnTo>
                  <a:lnTo>
                    <a:pt x="512089" y="286630"/>
                  </a:lnTo>
                  <a:lnTo>
                    <a:pt x="512396" y="287091"/>
                  </a:lnTo>
                  <a:lnTo>
                    <a:pt x="513275" y="288044"/>
                  </a:lnTo>
                  <a:lnTo>
                    <a:pt x="516764" y="290049"/>
                  </a:lnTo>
                  <a:lnTo>
                    <a:pt x="517739" y="291181"/>
                  </a:lnTo>
                  <a:lnTo>
                    <a:pt x="518695" y="292005"/>
                  </a:lnTo>
                  <a:lnTo>
                    <a:pt x="519854" y="292441"/>
                  </a:lnTo>
                  <a:lnTo>
                    <a:pt x="520735" y="291605"/>
                  </a:lnTo>
                  <a:lnTo>
                    <a:pt x="521602" y="291059"/>
                  </a:lnTo>
                  <a:lnTo>
                    <a:pt x="522731" y="290917"/>
                  </a:lnTo>
                  <a:lnTo>
                    <a:pt x="522056" y="292855"/>
                  </a:lnTo>
                  <a:lnTo>
                    <a:pt x="521082" y="294583"/>
                  </a:lnTo>
                  <a:lnTo>
                    <a:pt x="517869" y="298645"/>
                  </a:lnTo>
                  <a:lnTo>
                    <a:pt x="516685" y="300994"/>
                  </a:lnTo>
                  <a:lnTo>
                    <a:pt x="515823" y="302156"/>
                  </a:lnTo>
                  <a:lnTo>
                    <a:pt x="514734" y="302662"/>
                  </a:lnTo>
                  <a:lnTo>
                    <a:pt x="510173" y="303176"/>
                  </a:lnTo>
                  <a:lnTo>
                    <a:pt x="508780" y="303520"/>
                  </a:lnTo>
                  <a:lnTo>
                    <a:pt x="505855" y="305157"/>
                  </a:lnTo>
                  <a:lnTo>
                    <a:pt x="502971" y="305984"/>
                  </a:lnTo>
                  <a:lnTo>
                    <a:pt x="501439" y="307137"/>
                  </a:lnTo>
                  <a:lnTo>
                    <a:pt x="499256" y="309343"/>
                  </a:lnTo>
                  <a:lnTo>
                    <a:pt x="490944" y="314190"/>
                  </a:lnTo>
                  <a:lnTo>
                    <a:pt x="461447" y="337291"/>
                  </a:lnTo>
                  <a:lnTo>
                    <a:pt x="439787" y="360378"/>
                  </a:lnTo>
                  <a:lnTo>
                    <a:pt x="423113" y="382754"/>
                  </a:lnTo>
                  <a:lnTo>
                    <a:pt x="421698" y="382717"/>
                  </a:lnTo>
                  <a:lnTo>
                    <a:pt x="421285" y="382394"/>
                  </a:lnTo>
                  <a:lnTo>
                    <a:pt x="420878" y="381865"/>
                  </a:lnTo>
                  <a:lnTo>
                    <a:pt x="420662" y="380350"/>
                  </a:lnTo>
                  <a:lnTo>
                    <a:pt x="420219" y="379341"/>
                  </a:lnTo>
                  <a:lnTo>
                    <a:pt x="419575" y="378916"/>
                  </a:lnTo>
                  <a:lnTo>
                    <a:pt x="418888" y="378714"/>
                  </a:lnTo>
                  <a:lnTo>
                    <a:pt x="417910" y="378576"/>
                  </a:lnTo>
                  <a:lnTo>
                    <a:pt x="414797" y="377614"/>
                  </a:lnTo>
                  <a:lnTo>
                    <a:pt x="413047" y="376605"/>
                  </a:lnTo>
                  <a:lnTo>
                    <a:pt x="408957" y="371688"/>
                  </a:lnTo>
                  <a:lnTo>
                    <a:pt x="408077" y="370930"/>
                  </a:lnTo>
                  <a:lnTo>
                    <a:pt x="407330" y="370422"/>
                  </a:lnTo>
                  <a:lnTo>
                    <a:pt x="401418" y="367890"/>
                  </a:lnTo>
                  <a:lnTo>
                    <a:pt x="398840" y="367603"/>
                  </a:lnTo>
                  <a:lnTo>
                    <a:pt x="398381" y="367895"/>
                  </a:lnTo>
                  <a:lnTo>
                    <a:pt x="397871" y="368411"/>
                  </a:lnTo>
                  <a:lnTo>
                    <a:pt x="397366" y="369949"/>
                  </a:lnTo>
                  <a:lnTo>
                    <a:pt x="396774" y="370275"/>
                  </a:lnTo>
                  <a:lnTo>
                    <a:pt x="395044" y="370244"/>
                  </a:lnTo>
                  <a:lnTo>
                    <a:pt x="394473" y="370299"/>
                  </a:lnTo>
                  <a:lnTo>
                    <a:pt x="393939" y="370513"/>
                  </a:lnTo>
                  <a:lnTo>
                    <a:pt x="391761" y="371796"/>
                  </a:lnTo>
                  <a:lnTo>
                    <a:pt x="390778" y="372197"/>
                  </a:lnTo>
                  <a:lnTo>
                    <a:pt x="386147" y="373166"/>
                  </a:lnTo>
                  <a:lnTo>
                    <a:pt x="385150" y="373638"/>
                  </a:lnTo>
                  <a:lnTo>
                    <a:pt x="384607" y="374201"/>
                  </a:lnTo>
                  <a:lnTo>
                    <a:pt x="384606" y="374804"/>
                  </a:lnTo>
                  <a:lnTo>
                    <a:pt x="384829" y="375313"/>
                  </a:lnTo>
                  <a:lnTo>
                    <a:pt x="385181" y="375759"/>
                  </a:lnTo>
                  <a:lnTo>
                    <a:pt x="388791" y="378511"/>
                  </a:lnTo>
                  <a:lnTo>
                    <a:pt x="389576" y="379296"/>
                  </a:lnTo>
                  <a:lnTo>
                    <a:pt x="389918" y="379730"/>
                  </a:lnTo>
                  <a:lnTo>
                    <a:pt x="390188" y="380252"/>
                  </a:lnTo>
                  <a:lnTo>
                    <a:pt x="390616" y="381378"/>
                  </a:lnTo>
                  <a:lnTo>
                    <a:pt x="390777" y="381994"/>
                  </a:lnTo>
                  <a:lnTo>
                    <a:pt x="390815" y="382828"/>
                  </a:lnTo>
                  <a:lnTo>
                    <a:pt x="390678" y="383801"/>
                  </a:lnTo>
                  <a:lnTo>
                    <a:pt x="390038" y="385357"/>
                  </a:lnTo>
                  <a:lnTo>
                    <a:pt x="389372" y="385883"/>
                  </a:lnTo>
                  <a:lnTo>
                    <a:pt x="388718" y="385997"/>
                  </a:lnTo>
                  <a:lnTo>
                    <a:pt x="388190" y="385697"/>
                  </a:lnTo>
                  <a:lnTo>
                    <a:pt x="387777" y="385304"/>
                  </a:lnTo>
                  <a:lnTo>
                    <a:pt x="386479" y="383451"/>
                  </a:lnTo>
                  <a:lnTo>
                    <a:pt x="385764" y="382689"/>
                  </a:lnTo>
                  <a:lnTo>
                    <a:pt x="385020" y="382134"/>
                  </a:lnTo>
                  <a:lnTo>
                    <a:pt x="379752" y="380554"/>
                  </a:lnTo>
                  <a:lnTo>
                    <a:pt x="378845" y="380081"/>
                  </a:lnTo>
                  <a:lnTo>
                    <a:pt x="377591" y="379156"/>
                  </a:lnTo>
                  <a:lnTo>
                    <a:pt x="377230" y="378468"/>
                  </a:lnTo>
                  <a:lnTo>
                    <a:pt x="377081" y="377723"/>
                  </a:lnTo>
                  <a:lnTo>
                    <a:pt x="377095" y="376996"/>
                  </a:lnTo>
                  <a:lnTo>
                    <a:pt x="377181" y="376305"/>
                  </a:lnTo>
                  <a:lnTo>
                    <a:pt x="377872" y="372971"/>
                  </a:lnTo>
                  <a:lnTo>
                    <a:pt x="377744" y="370754"/>
                  </a:lnTo>
                  <a:lnTo>
                    <a:pt x="377373" y="368736"/>
                  </a:lnTo>
                  <a:lnTo>
                    <a:pt x="377459" y="367708"/>
                  </a:lnTo>
                  <a:lnTo>
                    <a:pt x="377765" y="367037"/>
                  </a:lnTo>
                  <a:lnTo>
                    <a:pt x="378191" y="366668"/>
                  </a:lnTo>
                  <a:lnTo>
                    <a:pt x="380100" y="365440"/>
                  </a:lnTo>
                  <a:lnTo>
                    <a:pt x="383464" y="362444"/>
                  </a:lnTo>
                  <a:lnTo>
                    <a:pt x="384895" y="360635"/>
                  </a:lnTo>
                  <a:lnTo>
                    <a:pt x="385730" y="359038"/>
                  </a:lnTo>
                  <a:lnTo>
                    <a:pt x="386305" y="357299"/>
                  </a:lnTo>
                  <a:lnTo>
                    <a:pt x="386752" y="356428"/>
                  </a:lnTo>
                  <a:lnTo>
                    <a:pt x="387272" y="355941"/>
                  </a:lnTo>
                  <a:lnTo>
                    <a:pt x="387820" y="355993"/>
                  </a:lnTo>
                  <a:lnTo>
                    <a:pt x="388277" y="356268"/>
                  </a:lnTo>
                  <a:lnTo>
                    <a:pt x="388621" y="356726"/>
                  </a:lnTo>
                  <a:lnTo>
                    <a:pt x="389082" y="357828"/>
                  </a:lnTo>
                  <a:lnTo>
                    <a:pt x="389360" y="358339"/>
                  </a:lnTo>
                  <a:lnTo>
                    <a:pt x="389738" y="358667"/>
                  </a:lnTo>
                  <a:lnTo>
                    <a:pt x="390237" y="358635"/>
                  </a:lnTo>
                  <a:lnTo>
                    <a:pt x="390676" y="358260"/>
                  </a:lnTo>
                  <a:lnTo>
                    <a:pt x="391120" y="357584"/>
                  </a:lnTo>
                  <a:lnTo>
                    <a:pt x="391510" y="357209"/>
                  </a:lnTo>
                  <a:lnTo>
                    <a:pt x="391951" y="357182"/>
                  </a:lnTo>
                  <a:lnTo>
                    <a:pt x="392453" y="357363"/>
                  </a:lnTo>
                  <a:lnTo>
                    <a:pt x="393036" y="357451"/>
                  </a:lnTo>
                  <a:lnTo>
                    <a:pt x="393765" y="357191"/>
                  </a:lnTo>
                  <a:lnTo>
                    <a:pt x="394087" y="356661"/>
                  </a:lnTo>
                  <a:lnTo>
                    <a:pt x="394204" y="355988"/>
                  </a:lnTo>
                  <a:lnTo>
                    <a:pt x="394003" y="354426"/>
                  </a:lnTo>
                  <a:lnTo>
                    <a:pt x="393987" y="353280"/>
                  </a:lnTo>
                  <a:lnTo>
                    <a:pt x="394141" y="352642"/>
                  </a:lnTo>
                  <a:lnTo>
                    <a:pt x="394308" y="352253"/>
                  </a:lnTo>
                  <a:lnTo>
                    <a:pt x="396409" y="350130"/>
                  </a:lnTo>
                  <a:lnTo>
                    <a:pt x="397059" y="349095"/>
                  </a:lnTo>
                  <a:lnTo>
                    <a:pt x="397758" y="346305"/>
                  </a:lnTo>
                  <a:lnTo>
                    <a:pt x="399333" y="342315"/>
                  </a:lnTo>
                  <a:lnTo>
                    <a:pt x="399740" y="340977"/>
                  </a:lnTo>
                  <a:lnTo>
                    <a:pt x="399939" y="339879"/>
                  </a:lnTo>
                  <a:lnTo>
                    <a:pt x="398465" y="329043"/>
                  </a:lnTo>
                  <a:lnTo>
                    <a:pt x="398670" y="326289"/>
                  </a:lnTo>
                  <a:lnTo>
                    <a:pt x="399403" y="321955"/>
                  </a:lnTo>
                  <a:lnTo>
                    <a:pt x="399660" y="321071"/>
                  </a:lnTo>
                  <a:lnTo>
                    <a:pt x="399842" y="320788"/>
                  </a:lnTo>
                  <a:lnTo>
                    <a:pt x="400134" y="320401"/>
                  </a:lnTo>
                  <a:lnTo>
                    <a:pt x="400522" y="320055"/>
                  </a:lnTo>
                  <a:lnTo>
                    <a:pt x="401571" y="319330"/>
                  </a:lnTo>
                  <a:lnTo>
                    <a:pt x="402145" y="318808"/>
                  </a:lnTo>
                  <a:lnTo>
                    <a:pt x="402758" y="317962"/>
                  </a:lnTo>
                  <a:lnTo>
                    <a:pt x="402927" y="317272"/>
                  </a:lnTo>
                  <a:lnTo>
                    <a:pt x="402779" y="316549"/>
                  </a:lnTo>
                  <a:lnTo>
                    <a:pt x="402543" y="315790"/>
                  </a:lnTo>
                  <a:lnTo>
                    <a:pt x="402461" y="314495"/>
                  </a:lnTo>
                  <a:lnTo>
                    <a:pt x="402643" y="313733"/>
                  </a:lnTo>
                  <a:lnTo>
                    <a:pt x="402961" y="313145"/>
                  </a:lnTo>
                  <a:lnTo>
                    <a:pt x="403373" y="312799"/>
                  </a:lnTo>
                  <a:lnTo>
                    <a:pt x="403810" y="312625"/>
                  </a:lnTo>
                  <a:lnTo>
                    <a:pt x="404199" y="312735"/>
                  </a:lnTo>
                  <a:lnTo>
                    <a:pt x="404351" y="313191"/>
                  </a:lnTo>
                  <a:lnTo>
                    <a:pt x="404300" y="313723"/>
                  </a:lnTo>
                  <a:lnTo>
                    <a:pt x="404317" y="314326"/>
                  </a:lnTo>
                  <a:lnTo>
                    <a:pt x="404517" y="314790"/>
                  </a:lnTo>
                  <a:lnTo>
                    <a:pt x="405006" y="314864"/>
                  </a:lnTo>
                  <a:lnTo>
                    <a:pt x="405584" y="314538"/>
                  </a:lnTo>
                  <a:lnTo>
                    <a:pt x="407229" y="312252"/>
                  </a:lnTo>
                  <a:lnTo>
                    <a:pt x="407699" y="311919"/>
                  </a:lnTo>
                  <a:lnTo>
                    <a:pt x="408746" y="311395"/>
                  </a:lnTo>
                  <a:lnTo>
                    <a:pt x="409310" y="311170"/>
                  </a:lnTo>
                  <a:lnTo>
                    <a:pt x="410557" y="310855"/>
                  </a:lnTo>
                  <a:lnTo>
                    <a:pt x="411439" y="310047"/>
                  </a:lnTo>
                  <a:lnTo>
                    <a:pt x="412462" y="308666"/>
                  </a:lnTo>
                  <a:lnTo>
                    <a:pt x="415751" y="302545"/>
                  </a:lnTo>
                  <a:lnTo>
                    <a:pt x="416097" y="302092"/>
                  </a:lnTo>
                  <a:lnTo>
                    <a:pt x="416905" y="301313"/>
                  </a:lnTo>
                  <a:lnTo>
                    <a:pt x="417360" y="300962"/>
                  </a:lnTo>
                  <a:lnTo>
                    <a:pt x="417898" y="300719"/>
                  </a:lnTo>
                  <a:lnTo>
                    <a:pt x="418478" y="300546"/>
                  </a:lnTo>
                  <a:lnTo>
                    <a:pt x="419130" y="300516"/>
                  </a:lnTo>
                  <a:lnTo>
                    <a:pt x="419737" y="300635"/>
                  </a:lnTo>
                  <a:lnTo>
                    <a:pt x="420309" y="300865"/>
                  </a:lnTo>
                  <a:lnTo>
                    <a:pt x="421306" y="301447"/>
                  </a:lnTo>
                  <a:lnTo>
                    <a:pt x="421873" y="301683"/>
                  </a:lnTo>
                  <a:lnTo>
                    <a:pt x="422496" y="301825"/>
                  </a:lnTo>
                  <a:lnTo>
                    <a:pt x="423196" y="301849"/>
                  </a:lnTo>
                  <a:lnTo>
                    <a:pt x="423892" y="301702"/>
                  </a:lnTo>
                  <a:lnTo>
                    <a:pt x="425134" y="300891"/>
                  </a:lnTo>
                  <a:lnTo>
                    <a:pt x="425623" y="299364"/>
                  </a:lnTo>
                  <a:lnTo>
                    <a:pt x="423656" y="295537"/>
                  </a:lnTo>
                  <a:lnTo>
                    <a:pt x="423550" y="294720"/>
                  </a:lnTo>
                  <a:lnTo>
                    <a:pt x="423507" y="293779"/>
                  </a:lnTo>
                  <a:lnTo>
                    <a:pt x="423807" y="293285"/>
                  </a:lnTo>
                  <a:lnTo>
                    <a:pt x="424621" y="292482"/>
                  </a:lnTo>
                  <a:lnTo>
                    <a:pt x="424952" y="292036"/>
                  </a:lnTo>
                  <a:lnTo>
                    <a:pt x="424732" y="291697"/>
                  </a:lnTo>
                  <a:lnTo>
                    <a:pt x="421979" y="289726"/>
                  </a:lnTo>
                  <a:lnTo>
                    <a:pt x="421446" y="288656"/>
                  </a:lnTo>
                  <a:lnTo>
                    <a:pt x="420396" y="285725"/>
                  </a:lnTo>
                  <a:lnTo>
                    <a:pt x="419945" y="285017"/>
                  </a:lnTo>
                  <a:lnTo>
                    <a:pt x="418961" y="285215"/>
                  </a:lnTo>
                  <a:lnTo>
                    <a:pt x="418451" y="286310"/>
                  </a:lnTo>
                  <a:lnTo>
                    <a:pt x="418072" y="287543"/>
                  </a:lnTo>
                  <a:lnTo>
                    <a:pt x="417468" y="288123"/>
                  </a:lnTo>
                  <a:lnTo>
                    <a:pt x="413829" y="287860"/>
                  </a:lnTo>
                  <a:lnTo>
                    <a:pt x="412075" y="287384"/>
                  </a:lnTo>
                  <a:lnTo>
                    <a:pt x="410797" y="286498"/>
                  </a:lnTo>
                  <a:lnTo>
                    <a:pt x="410053" y="285332"/>
                  </a:lnTo>
                  <a:lnTo>
                    <a:pt x="409560" y="284210"/>
                  </a:lnTo>
                  <a:lnTo>
                    <a:pt x="409017" y="283253"/>
                  </a:lnTo>
                  <a:lnTo>
                    <a:pt x="408116" y="282571"/>
                  </a:lnTo>
                  <a:lnTo>
                    <a:pt x="407078" y="282669"/>
                  </a:lnTo>
                  <a:lnTo>
                    <a:pt x="403437" y="284093"/>
                  </a:lnTo>
                  <a:lnTo>
                    <a:pt x="402107" y="284438"/>
                  </a:lnTo>
                  <a:lnTo>
                    <a:pt x="401597" y="284984"/>
                  </a:lnTo>
                  <a:lnTo>
                    <a:pt x="401138" y="284974"/>
                  </a:lnTo>
                  <a:lnTo>
                    <a:pt x="399954" y="283640"/>
                  </a:lnTo>
                  <a:lnTo>
                    <a:pt x="398869" y="282690"/>
                  </a:lnTo>
                  <a:lnTo>
                    <a:pt x="397923" y="282547"/>
                  </a:lnTo>
                  <a:lnTo>
                    <a:pt x="395020" y="283654"/>
                  </a:lnTo>
                  <a:lnTo>
                    <a:pt x="392611" y="285499"/>
                  </a:lnTo>
                  <a:lnTo>
                    <a:pt x="391239" y="285896"/>
                  </a:lnTo>
                  <a:lnTo>
                    <a:pt x="390240" y="285848"/>
                  </a:lnTo>
                  <a:lnTo>
                    <a:pt x="389292" y="285610"/>
                  </a:lnTo>
                  <a:lnTo>
                    <a:pt x="386924" y="285350"/>
                  </a:lnTo>
                  <a:lnTo>
                    <a:pt x="384889" y="284838"/>
                  </a:lnTo>
                  <a:lnTo>
                    <a:pt x="383836" y="284724"/>
                  </a:lnTo>
                  <a:lnTo>
                    <a:pt x="383418" y="284064"/>
                  </a:lnTo>
                  <a:lnTo>
                    <a:pt x="383178" y="282697"/>
                  </a:lnTo>
                  <a:lnTo>
                    <a:pt x="382678" y="281540"/>
                  </a:lnTo>
                  <a:lnTo>
                    <a:pt x="381490" y="281514"/>
                  </a:lnTo>
                  <a:lnTo>
                    <a:pt x="380459" y="282979"/>
                  </a:lnTo>
                  <a:lnTo>
                    <a:pt x="380483" y="284836"/>
                  </a:lnTo>
                  <a:lnTo>
                    <a:pt x="380282" y="286207"/>
                  </a:lnTo>
                  <a:lnTo>
                    <a:pt x="378590" y="286249"/>
                  </a:lnTo>
                  <a:lnTo>
                    <a:pt x="377191" y="285435"/>
                  </a:lnTo>
                  <a:lnTo>
                    <a:pt x="374823" y="283118"/>
                  </a:lnTo>
                  <a:lnTo>
                    <a:pt x="372983" y="282308"/>
                  </a:lnTo>
                  <a:lnTo>
                    <a:pt x="362671" y="280935"/>
                  </a:lnTo>
                  <a:lnTo>
                    <a:pt x="361301" y="281246"/>
                  </a:lnTo>
                  <a:lnTo>
                    <a:pt x="359727" y="282225"/>
                  </a:lnTo>
                  <a:lnTo>
                    <a:pt x="358502" y="280272"/>
                  </a:lnTo>
                  <a:lnTo>
                    <a:pt x="355655" y="279315"/>
                  </a:lnTo>
                  <a:lnTo>
                    <a:pt x="349573" y="278968"/>
                  </a:lnTo>
                  <a:lnTo>
                    <a:pt x="348962" y="278645"/>
                  </a:lnTo>
                  <a:lnTo>
                    <a:pt x="346945" y="277144"/>
                  </a:lnTo>
                  <a:lnTo>
                    <a:pt x="345749" y="276677"/>
                  </a:lnTo>
                  <a:lnTo>
                    <a:pt x="344200" y="276563"/>
                  </a:lnTo>
                  <a:lnTo>
                    <a:pt x="342685" y="276750"/>
                  </a:lnTo>
                  <a:lnTo>
                    <a:pt x="341284" y="277287"/>
                  </a:lnTo>
                  <a:lnTo>
                    <a:pt x="340092" y="278210"/>
                  </a:lnTo>
                  <a:lnTo>
                    <a:pt x="335927" y="274996"/>
                  </a:lnTo>
                  <a:lnTo>
                    <a:pt x="332618" y="273875"/>
                  </a:lnTo>
                  <a:lnTo>
                    <a:pt x="331749" y="273410"/>
                  </a:lnTo>
                  <a:lnTo>
                    <a:pt x="331297" y="272716"/>
                  </a:lnTo>
                  <a:lnTo>
                    <a:pt x="329678" y="269497"/>
                  </a:lnTo>
                  <a:lnTo>
                    <a:pt x="326214" y="264721"/>
                  </a:lnTo>
                  <a:lnTo>
                    <a:pt x="324724" y="261704"/>
                  </a:lnTo>
                  <a:lnTo>
                    <a:pt x="324140" y="260802"/>
                  </a:lnTo>
                  <a:lnTo>
                    <a:pt x="323108" y="259958"/>
                  </a:lnTo>
                  <a:lnTo>
                    <a:pt x="320344" y="258545"/>
                  </a:lnTo>
                  <a:lnTo>
                    <a:pt x="319264" y="257660"/>
                  </a:lnTo>
                  <a:lnTo>
                    <a:pt x="318206" y="255213"/>
                  </a:lnTo>
                  <a:lnTo>
                    <a:pt x="316205" y="248379"/>
                  </a:lnTo>
                  <a:lnTo>
                    <a:pt x="314367" y="245846"/>
                  </a:lnTo>
                  <a:lnTo>
                    <a:pt x="313152" y="246428"/>
                  </a:lnTo>
                  <a:lnTo>
                    <a:pt x="312340" y="245821"/>
                  </a:lnTo>
                  <a:lnTo>
                    <a:pt x="311582" y="244854"/>
                  </a:lnTo>
                  <a:lnTo>
                    <a:pt x="310525" y="244342"/>
                  </a:lnTo>
                  <a:lnTo>
                    <a:pt x="309732" y="244748"/>
                  </a:lnTo>
                  <a:lnTo>
                    <a:pt x="308963" y="245491"/>
                  </a:lnTo>
                  <a:lnTo>
                    <a:pt x="308011" y="245836"/>
                  </a:lnTo>
                  <a:lnTo>
                    <a:pt x="306675" y="245040"/>
                  </a:lnTo>
                  <a:lnTo>
                    <a:pt x="306465" y="244016"/>
                  </a:lnTo>
                  <a:lnTo>
                    <a:pt x="306546" y="242436"/>
                  </a:lnTo>
                  <a:lnTo>
                    <a:pt x="306438" y="240981"/>
                  </a:lnTo>
                  <a:lnTo>
                    <a:pt x="305644" y="240345"/>
                  </a:lnTo>
                  <a:lnTo>
                    <a:pt x="304136" y="239926"/>
                  </a:lnTo>
                  <a:lnTo>
                    <a:pt x="304167" y="238956"/>
                  </a:lnTo>
                  <a:lnTo>
                    <a:pt x="305308" y="237149"/>
                  </a:lnTo>
                  <a:lnTo>
                    <a:pt x="305341" y="234865"/>
                  </a:lnTo>
                  <a:lnTo>
                    <a:pt x="304809" y="233360"/>
                  </a:lnTo>
                  <a:lnTo>
                    <a:pt x="301836" y="230175"/>
                  </a:lnTo>
                  <a:lnTo>
                    <a:pt x="298769" y="226072"/>
                  </a:lnTo>
                  <a:lnTo>
                    <a:pt x="296902" y="224730"/>
                  </a:lnTo>
                  <a:lnTo>
                    <a:pt x="294784" y="225393"/>
                  </a:lnTo>
                  <a:lnTo>
                    <a:pt x="291899" y="222960"/>
                  </a:lnTo>
                  <a:lnTo>
                    <a:pt x="288015" y="215566"/>
                  </a:lnTo>
                  <a:lnTo>
                    <a:pt x="285650" y="212011"/>
                  </a:lnTo>
                  <a:lnTo>
                    <a:pt x="285276" y="211199"/>
                  </a:lnTo>
                  <a:lnTo>
                    <a:pt x="285217" y="210471"/>
                  </a:lnTo>
                  <a:lnTo>
                    <a:pt x="284945" y="209938"/>
                  </a:lnTo>
                  <a:lnTo>
                    <a:pt x="282621" y="209365"/>
                  </a:lnTo>
                  <a:lnTo>
                    <a:pt x="280725" y="207746"/>
                  </a:lnTo>
                  <a:lnTo>
                    <a:pt x="277894" y="206854"/>
                  </a:lnTo>
                  <a:lnTo>
                    <a:pt x="275383" y="204335"/>
                  </a:lnTo>
                  <a:lnTo>
                    <a:pt x="273746" y="203463"/>
                  </a:lnTo>
                  <a:lnTo>
                    <a:pt x="272814" y="203574"/>
                  </a:lnTo>
                  <a:lnTo>
                    <a:pt x="271881" y="204011"/>
                  </a:lnTo>
                  <a:lnTo>
                    <a:pt x="270922" y="204258"/>
                  </a:lnTo>
                  <a:lnTo>
                    <a:pt x="269919" y="203813"/>
                  </a:lnTo>
                  <a:lnTo>
                    <a:pt x="266353" y="199861"/>
                  </a:lnTo>
                  <a:lnTo>
                    <a:pt x="265515" y="199186"/>
                  </a:lnTo>
                  <a:lnTo>
                    <a:pt x="263723" y="198385"/>
                  </a:lnTo>
                  <a:lnTo>
                    <a:pt x="263229" y="197905"/>
                  </a:lnTo>
                  <a:lnTo>
                    <a:pt x="263376" y="197272"/>
                  </a:lnTo>
                  <a:lnTo>
                    <a:pt x="263813" y="196213"/>
                  </a:lnTo>
                  <a:lnTo>
                    <a:pt x="264117" y="195006"/>
                  </a:lnTo>
                  <a:lnTo>
                    <a:pt x="263872" y="193923"/>
                  </a:lnTo>
                  <a:lnTo>
                    <a:pt x="262180" y="192968"/>
                  </a:lnTo>
                  <a:lnTo>
                    <a:pt x="260341" y="193056"/>
                  </a:lnTo>
                  <a:lnTo>
                    <a:pt x="258862" y="192498"/>
                  </a:lnTo>
                  <a:lnTo>
                    <a:pt x="258258" y="189615"/>
                  </a:lnTo>
                  <a:lnTo>
                    <a:pt x="257600" y="187697"/>
                  </a:lnTo>
                  <a:lnTo>
                    <a:pt x="256093" y="188247"/>
                  </a:lnTo>
                  <a:lnTo>
                    <a:pt x="253341" y="190862"/>
                  </a:lnTo>
                  <a:lnTo>
                    <a:pt x="252487" y="189962"/>
                  </a:lnTo>
                  <a:lnTo>
                    <a:pt x="252251" y="189062"/>
                  </a:lnTo>
                  <a:lnTo>
                    <a:pt x="252113" y="188187"/>
                  </a:lnTo>
                  <a:lnTo>
                    <a:pt x="251555" y="187304"/>
                  </a:lnTo>
                  <a:lnTo>
                    <a:pt x="250500" y="186683"/>
                  </a:lnTo>
                  <a:lnTo>
                    <a:pt x="249543" y="186511"/>
                  </a:lnTo>
                  <a:lnTo>
                    <a:pt x="248631" y="186239"/>
                  </a:lnTo>
                  <a:lnTo>
                    <a:pt x="247722" y="185315"/>
                  </a:lnTo>
                  <a:lnTo>
                    <a:pt x="246711" y="182924"/>
                  </a:lnTo>
                  <a:lnTo>
                    <a:pt x="246337" y="181207"/>
                  </a:lnTo>
                  <a:lnTo>
                    <a:pt x="245323" y="180183"/>
                  </a:lnTo>
                  <a:lnTo>
                    <a:pt x="242387" y="179840"/>
                  </a:lnTo>
                  <a:lnTo>
                    <a:pt x="240387" y="180320"/>
                  </a:lnTo>
                  <a:lnTo>
                    <a:pt x="238403" y="181132"/>
                  </a:lnTo>
                  <a:lnTo>
                    <a:pt x="236566" y="181293"/>
                  </a:lnTo>
                  <a:lnTo>
                    <a:pt x="235008" y="179843"/>
                  </a:lnTo>
                  <a:lnTo>
                    <a:pt x="235040" y="178855"/>
                  </a:lnTo>
                  <a:lnTo>
                    <a:pt x="235751" y="176356"/>
                  </a:lnTo>
                  <a:lnTo>
                    <a:pt x="235356" y="175859"/>
                  </a:lnTo>
                  <a:lnTo>
                    <a:pt x="231950" y="177430"/>
                  </a:lnTo>
                  <a:lnTo>
                    <a:pt x="231426" y="177034"/>
                  </a:lnTo>
                  <a:lnTo>
                    <a:pt x="231325" y="175347"/>
                  </a:lnTo>
                  <a:lnTo>
                    <a:pt x="230955" y="173329"/>
                  </a:lnTo>
                  <a:lnTo>
                    <a:pt x="230214" y="171997"/>
                  </a:lnTo>
                  <a:lnTo>
                    <a:pt x="228993" y="172348"/>
                  </a:lnTo>
                  <a:lnTo>
                    <a:pt x="228074" y="173592"/>
                  </a:lnTo>
                  <a:lnTo>
                    <a:pt x="227674" y="174332"/>
                  </a:lnTo>
                  <a:lnTo>
                    <a:pt x="227112" y="174374"/>
                  </a:lnTo>
                  <a:lnTo>
                    <a:pt x="225733" y="173523"/>
                  </a:lnTo>
                  <a:lnTo>
                    <a:pt x="225273" y="172677"/>
                  </a:lnTo>
                  <a:lnTo>
                    <a:pt x="225245" y="171629"/>
                  </a:lnTo>
                  <a:lnTo>
                    <a:pt x="224962" y="170747"/>
                  </a:lnTo>
                  <a:lnTo>
                    <a:pt x="223748" y="170394"/>
                  </a:lnTo>
                  <a:lnTo>
                    <a:pt x="222601" y="170786"/>
                  </a:lnTo>
                  <a:lnTo>
                    <a:pt x="221831" y="171722"/>
                  </a:lnTo>
                  <a:lnTo>
                    <a:pt x="220494" y="173956"/>
                  </a:lnTo>
                  <a:lnTo>
                    <a:pt x="219460" y="174366"/>
                  </a:lnTo>
                  <a:lnTo>
                    <a:pt x="218583" y="173603"/>
                  </a:lnTo>
                  <a:lnTo>
                    <a:pt x="217785" y="172521"/>
                  </a:lnTo>
                  <a:lnTo>
                    <a:pt x="216975" y="171972"/>
                  </a:lnTo>
                  <a:lnTo>
                    <a:pt x="214888" y="171869"/>
                  </a:lnTo>
                  <a:lnTo>
                    <a:pt x="213095" y="172014"/>
                  </a:lnTo>
                  <a:lnTo>
                    <a:pt x="212267" y="173116"/>
                  </a:lnTo>
                  <a:lnTo>
                    <a:pt x="213083" y="175885"/>
                  </a:lnTo>
                  <a:lnTo>
                    <a:pt x="209805" y="175850"/>
                  </a:lnTo>
                  <a:lnTo>
                    <a:pt x="207963" y="175569"/>
                  </a:lnTo>
                  <a:lnTo>
                    <a:pt x="205422" y="174669"/>
                  </a:lnTo>
                  <a:lnTo>
                    <a:pt x="205112" y="174190"/>
                  </a:lnTo>
                  <a:lnTo>
                    <a:pt x="206091" y="172240"/>
                  </a:lnTo>
                  <a:lnTo>
                    <a:pt x="205929" y="171441"/>
                  </a:lnTo>
                  <a:lnTo>
                    <a:pt x="205374" y="170815"/>
                  </a:lnTo>
                  <a:lnTo>
                    <a:pt x="204630" y="170426"/>
                  </a:lnTo>
                  <a:lnTo>
                    <a:pt x="203843" y="174181"/>
                  </a:lnTo>
                  <a:lnTo>
                    <a:pt x="202995" y="175515"/>
                  </a:lnTo>
                  <a:lnTo>
                    <a:pt x="201447" y="174773"/>
                  </a:lnTo>
                  <a:lnTo>
                    <a:pt x="200382" y="172928"/>
                  </a:lnTo>
                  <a:lnTo>
                    <a:pt x="199843" y="169230"/>
                  </a:lnTo>
                  <a:lnTo>
                    <a:pt x="198993" y="167384"/>
                  </a:lnTo>
                  <a:lnTo>
                    <a:pt x="198195" y="168292"/>
                  </a:lnTo>
                  <a:lnTo>
                    <a:pt x="197149" y="169052"/>
                  </a:lnTo>
                  <a:lnTo>
                    <a:pt x="195971" y="169357"/>
                  </a:lnTo>
                  <a:lnTo>
                    <a:pt x="194779" y="168887"/>
                  </a:lnTo>
                  <a:lnTo>
                    <a:pt x="197429" y="167021"/>
                  </a:lnTo>
                  <a:lnTo>
                    <a:pt x="195184" y="164540"/>
                  </a:lnTo>
                  <a:lnTo>
                    <a:pt x="189056" y="161082"/>
                  </a:lnTo>
                  <a:lnTo>
                    <a:pt x="190457" y="160409"/>
                  </a:lnTo>
                  <a:lnTo>
                    <a:pt x="192060" y="160191"/>
                  </a:lnTo>
                  <a:lnTo>
                    <a:pt x="195387" y="160283"/>
                  </a:lnTo>
                  <a:lnTo>
                    <a:pt x="193903" y="158114"/>
                  </a:lnTo>
                  <a:lnTo>
                    <a:pt x="189360" y="157079"/>
                  </a:lnTo>
                  <a:lnTo>
                    <a:pt x="188393" y="155217"/>
                  </a:lnTo>
                  <a:lnTo>
                    <a:pt x="188379" y="153784"/>
                  </a:lnTo>
                  <a:lnTo>
                    <a:pt x="188245" y="153583"/>
                  </a:lnTo>
                  <a:lnTo>
                    <a:pt x="187815" y="153886"/>
                  </a:lnTo>
                  <a:lnTo>
                    <a:pt x="180194" y="153999"/>
                  </a:lnTo>
                  <a:lnTo>
                    <a:pt x="178810" y="153667"/>
                  </a:lnTo>
                  <a:lnTo>
                    <a:pt x="178587" y="152815"/>
                  </a:lnTo>
                  <a:lnTo>
                    <a:pt x="179152" y="150516"/>
                  </a:lnTo>
                  <a:lnTo>
                    <a:pt x="178161" y="149483"/>
                  </a:lnTo>
                  <a:lnTo>
                    <a:pt x="175982" y="149869"/>
                  </a:lnTo>
                  <a:lnTo>
                    <a:pt x="173799" y="149824"/>
                  </a:lnTo>
                  <a:lnTo>
                    <a:pt x="172798" y="147448"/>
                  </a:lnTo>
                  <a:lnTo>
                    <a:pt x="171765" y="146705"/>
                  </a:lnTo>
                  <a:lnTo>
                    <a:pt x="169528" y="148633"/>
                  </a:lnTo>
                  <a:lnTo>
                    <a:pt x="166360" y="152560"/>
                  </a:lnTo>
                  <a:lnTo>
                    <a:pt x="164725" y="151874"/>
                  </a:lnTo>
                  <a:lnTo>
                    <a:pt x="163381" y="149973"/>
                  </a:lnTo>
                  <a:lnTo>
                    <a:pt x="162557" y="148004"/>
                  </a:lnTo>
                  <a:lnTo>
                    <a:pt x="162487" y="147099"/>
                  </a:lnTo>
                  <a:lnTo>
                    <a:pt x="164801" y="146627"/>
                  </a:lnTo>
                  <a:lnTo>
                    <a:pt x="165320" y="145577"/>
                  </a:lnTo>
                  <a:lnTo>
                    <a:pt x="164317" y="144492"/>
                  </a:lnTo>
                  <a:lnTo>
                    <a:pt x="162084" y="143897"/>
                  </a:lnTo>
                  <a:lnTo>
                    <a:pt x="159507" y="144139"/>
                  </a:lnTo>
                  <a:lnTo>
                    <a:pt x="158365" y="145204"/>
                  </a:lnTo>
                  <a:lnTo>
                    <a:pt x="158384" y="147010"/>
                  </a:lnTo>
                  <a:lnTo>
                    <a:pt x="159300" y="149458"/>
                  </a:lnTo>
                  <a:lnTo>
                    <a:pt x="157797" y="149997"/>
                  </a:lnTo>
                  <a:lnTo>
                    <a:pt x="157045" y="149515"/>
                  </a:lnTo>
                  <a:lnTo>
                    <a:pt x="156541" y="148618"/>
                  </a:lnTo>
                  <a:lnTo>
                    <a:pt x="155766" y="147911"/>
                  </a:lnTo>
                  <a:lnTo>
                    <a:pt x="154646" y="147845"/>
                  </a:lnTo>
                  <a:lnTo>
                    <a:pt x="152968" y="148048"/>
                  </a:lnTo>
                  <a:lnTo>
                    <a:pt x="151441" y="148470"/>
                  </a:lnTo>
                  <a:lnTo>
                    <a:pt x="150781" y="149071"/>
                  </a:lnTo>
                  <a:lnTo>
                    <a:pt x="150561" y="148077"/>
                  </a:lnTo>
                  <a:lnTo>
                    <a:pt x="149624" y="145471"/>
                  </a:lnTo>
                  <a:lnTo>
                    <a:pt x="149403" y="144347"/>
                  </a:lnTo>
                  <a:lnTo>
                    <a:pt x="149069" y="143863"/>
                  </a:lnTo>
                  <a:lnTo>
                    <a:pt x="148341" y="143464"/>
                  </a:lnTo>
                  <a:lnTo>
                    <a:pt x="147616" y="143515"/>
                  </a:lnTo>
                  <a:lnTo>
                    <a:pt x="147291" y="144357"/>
                  </a:lnTo>
                  <a:lnTo>
                    <a:pt x="147418" y="144996"/>
                  </a:lnTo>
                  <a:lnTo>
                    <a:pt x="147629" y="145433"/>
                  </a:lnTo>
                  <a:lnTo>
                    <a:pt x="147679" y="146031"/>
                  </a:lnTo>
                  <a:lnTo>
                    <a:pt x="147311" y="147170"/>
                  </a:lnTo>
                  <a:lnTo>
                    <a:pt x="146167" y="146057"/>
                  </a:lnTo>
                  <a:lnTo>
                    <a:pt x="145187" y="143604"/>
                  </a:lnTo>
                  <a:lnTo>
                    <a:pt x="144392" y="142418"/>
                  </a:lnTo>
                  <a:lnTo>
                    <a:pt x="144129" y="141786"/>
                  </a:lnTo>
                  <a:lnTo>
                    <a:pt x="144170" y="141229"/>
                  </a:lnTo>
                  <a:lnTo>
                    <a:pt x="143986" y="140863"/>
                  </a:lnTo>
                  <a:lnTo>
                    <a:pt x="143037" y="140862"/>
                  </a:lnTo>
                  <a:lnTo>
                    <a:pt x="142264" y="141346"/>
                  </a:lnTo>
                  <a:lnTo>
                    <a:pt x="141575" y="142338"/>
                  </a:lnTo>
                  <a:lnTo>
                    <a:pt x="141074" y="143466"/>
                  </a:lnTo>
                  <a:lnTo>
                    <a:pt x="140884" y="144391"/>
                  </a:lnTo>
                  <a:lnTo>
                    <a:pt x="140125" y="145591"/>
                  </a:lnTo>
                  <a:lnTo>
                    <a:pt x="138400" y="145607"/>
                  </a:lnTo>
                  <a:lnTo>
                    <a:pt x="135573" y="144812"/>
                  </a:lnTo>
                  <a:lnTo>
                    <a:pt x="135222" y="144565"/>
                  </a:lnTo>
                  <a:lnTo>
                    <a:pt x="134549" y="143502"/>
                  </a:lnTo>
                  <a:lnTo>
                    <a:pt x="134182" y="143256"/>
                  </a:lnTo>
                  <a:lnTo>
                    <a:pt x="133370" y="143385"/>
                  </a:lnTo>
                  <a:lnTo>
                    <a:pt x="131722" y="144052"/>
                  </a:lnTo>
                  <a:lnTo>
                    <a:pt x="130178" y="144411"/>
                  </a:lnTo>
                  <a:lnTo>
                    <a:pt x="127398" y="145446"/>
                  </a:lnTo>
                  <a:lnTo>
                    <a:pt x="126099" y="145726"/>
                  </a:lnTo>
                  <a:lnTo>
                    <a:pt x="124422" y="145665"/>
                  </a:lnTo>
                  <a:lnTo>
                    <a:pt x="122019" y="145047"/>
                  </a:lnTo>
                  <a:lnTo>
                    <a:pt x="120744" y="144902"/>
                  </a:lnTo>
                  <a:lnTo>
                    <a:pt x="120300" y="145662"/>
                  </a:lnTo>
                  <a:lnTo>
                    <a:pt x="119213" y="147031"/>
                  </a:lnTo>
                  <a:lnTo>
                    <a:pt x="118107" y="147642"/>
                  </a:lnTo>
                  <a:lnTo>
                    <a:pt x="117584" y="146136"/>
                  </a:lnTo>
                  <a:lnTo>
                    <a:pt x="117152" y="144267"/>
                  </a:lnTo>
                  <a:lnTo>
                    <a:pt x="116152" y="143439"/>
                  </a:lnTo>
                  <a:lnTo>
                    <a:pt x="114983" y="143660"/>
                  </a:lnTo>
                  <a:lnTo>
                    <a:pt x="114052" y="144946"/>
                  </a:lnTo>
                  <a:lnTo>
                    <a:pt x="110812" y="141811"/>
                  </a:lnTo>
                  <a:lnTo>
                    <a:pt x="109132" y="140716"/>
                  </a:lnTo>
                  <a:lnTo>
                    <a:pt x="106578" y="140308"/>
                  </a:lnTo>
                  <a:lnTo>
                    <a:pt x="104797" y="139260"/>
                  </a:lnTo>
                  <a:lnTo>
                    <a:pt x="103980" y="137033"/>
                  </a:lnTo>
                  <a:lnTo>
                    <a:pt x="102941" y="135092"/>
                  </a:lnTo>
                  <a:lnTo>
                    <a:pt x="100500" y="134873"/>
                  </a:lnTo>
                  <a:lnTo>
                    <a:pt x="99192" y="135866"/>
                  </a:lnTo>
                  <a:lnTo>
                    <a:pt x="97990" y="137469"/>
                  </a:lnTo>
                  <a:lnTo>
                    <a:pt x="96557" y="138948"/>
                  </a:lnTo>
                  <a:lnTo>
                    <a:pt x="94555" y="139615"/>
                  </a:lnTo>
                  <a:lnTo>
                    <a:pt x="93229" y="138341"/>
                  </a:lnTo>
                  <a:lnTo>
                    <a:pt x="93039" y="136074"/>
                  </a:lnTo>
                  <a:lnTo>
                    <a:pt x="92634" y="135171"/>
                  </a:lnTo>
                  <a:lnTo>
                    <a:pt x="90662" y="138005"/>
                  </a:lnTo>
                  <a:lnTo>
                    <a:pt x="90213" y="139176"/>
                  </a:lnTo>
                  <a:lnTo>
                    <a:pt x="89920" y="140398"/>
                  </a:lnTo>
                  <a:lnTo>
                    <a:pt x="89478" y="141432"/>
                  </a:lnTo>
                  <a:lnTo>
                    <a:pt x="88591" y="142079"/>
                  </a:lnTo>
                  <a:lnTo>
                    <a:pt x="87606" y="141927"/>
                  </a:lnTo>
                  <a:lnTo>
                    <a:pt x="86893" y="141104"/>
                  </a:lnTo>
                  <a:lnTo>
                    <a:pt x="86572" y="140076"/>
                  </a:lnTo>
                  <a:lnTo>
                    <a:pt x="86765" y="139281"/>
                  </a:lnTo>
                  <a:lnTo>
                    <a:pt x="87968" y="137583"/>
                  </a:lnTo>
                  <a:lnTo>
                    <a:pt x="88561" y="135665"/>
                  </a:lnTo>
                  <a:lnTo>
                    <a:pt x="88333" y="133890"/>
                  </a:lnTo>
                  <a:lnTo>
                    <a:pt x="87077" y="132556"/>
                  </a:lnTo>
                  <a:lnTo>
                    <a:pt x="86659" y="132862"/>
                  </a:lnTo>
                  <a:lnTo>
                    <a:pt x="85784" y="133336"/>
                  </a:lnTo>
                  <a:lnTo>
                    <a:pt x="84849" y="133238"/>
                  </a:lnTo>
                  <a:lnTo>
                    <a:pt x="84248" y="131797"/>
                  </a:lnTo>
                  <a:lnTo>
                    <a:pt x="84431" y="130742"/>
                  </a:lnTo>
                  <a:lnTo>
                    <a:pt x="85055" y="129516"/>
                  </a:lnTo>
                  <a:lnTo>
                    <a:pt x="86634" y="127477"/>
                  </a:lnTo>
                  <a:lnTo>
                    <a:pt x="86575" y="126524"/>
                  </a:lnTo>
                  <a:lnTo>
                    <a:pt x="85021" y="126028"/>
                  </a:lnTo>
                  <a:lnTo>
                    <a:pt x="82940" y="126365"/>
                  </a:lnTo>
                  <a:lnTo>
                    <a:pt x="81318" y="127913"/>
                  </a:lnTo>
                  <a:lnTo>
                    <a:pt x="80653" y="130204"/>
                  </a:lnTo>
                  <a:lnTo>
                    <a:pt x="80404" y="132167"/>
                  </a:lnTo>
                  <a:lnTo>
                    <a:pt x="79734" y="133796"/>
                  </a:lnTo>
                  <a:lnTo>
                    <a:pt x="77812" y="135056"/>
                  </a:lnTo>
                  <a:lnTo>
                    <a:pt x="75643" y="135341"/>
                  </a:lnTo>
                  <a:lnTo>
                    <a:pt x="74063" y="134591"/>
                  </a:lnTo>
                  <a:lnTo>
                    <a:pt x="71490" y="131907"/>
                  </a:lnTo>
                  <a:lnTo>
                    <a:pt x="70604" y="135190"/>
                  </a:lnTo>
                  <a:lnTo>
                    <a:pt x="69899" y="136654"/>
                  </a:lnTo>
                  <a:lnTo>
                    <a:pt x="68738" y="137481"/>
                  </a:lnTo>
                  <a:lnTo>
                    <a:pt x="67914" y="137240"/>
                  </a:lnTo>
                  <a:lnTo>
                    <a:pt x="65876" y="135571"/>
                  </a:lnTo>
                  <a:lnTo>
                    <a:pt x="64481" y="135175"/>
                  </a:lnTo>
                  <a:lnTo>
                    <a:pt x="61843" y="136077"/>
                  </a:lnTo>
                  <a:lnTo>
                    <a:pt x="57082" y="139398"/>
                  </a:lnTo>
                  <a:lnTo>
                    <a:pt x="54537" y="139179"/>
                  </a:lnTo>
                  <a:lnTo>
                    <a:pt x="57096" y="133841"/>
                  </a:lnTo>
                  <a:lnTo>
                    <a:pt x="58220" y="130431"/>
                  </a:lnTo>
                  <a:lnTo>
                    <a:pt x="57602" y="128909"/>
                  </a:lnTo>
                  <a:lnTo>
                    <a:pt x="54863" y="128657"/>
                  </a:lnTo>
                  <a:lnTo>
                    <a:pt x="52779" y="127889"/>
                  </a:lnTo>
                  <a:lnTo>
                    <a:pt x="48704" y="125081"/>
                  </a:lnTo>
                  <a:lnTo>
                    <a:pt x="46801" y="128820"/>
                  </a:lnTo>
                  <a:lnTo>
                    <a:pt x="45354" y="130665"/>
                  </a:lnTo>
                  <a:lnTo>
                    <a:pt x="43502" y="131466"/>
                  </a:lnTo>
                  <a:lnTo>
                    <a:pt x="42454" y="131708"/>
                  </a:lnTo>
                  <a:lnTo>
                    <a:pt x="40862" y="132755"/>
                  </a:lnTo>
                  <a:lnTo>
                    <a:pt x="39996" y="132996"/>
                  </a:lnTo>
                  <a:lnTo>
                    <a:pt x="39353" y="132451"/>
                  </a:lnTo>
                  <a:lnTo>
                    <a:pt x="38690" y="131297"/>
                  </a:lnTo>
                  <a:lnTo>
                    <a:pt x="37858" y="130228"/>
                  </a:lnTo>
                  <a:lnTo>
                    <a:pt x="36715" y="129974"/>
                  </a:lnTo>
                  <a:lnTo>
                    <a:pt x="35219" y="131518"/>
                  </a:lnTo>
                  <a:lnTo>
                    <a:pt x="35222" y="134089"/>
                  </a:lnTo>
                  <a:lnTo>
                    <a:pt x="35575" y="136851"/>
                  </a:lnTo>
                  <a:lnTo>
                    <a:pt x="35150" y="138953"/>
                  </a:lnTo>
                  <a:lnTo>
                    <a:pt x="33505" y="139373"/>
                  </a:lnTo>
                  <a:lnTo>
                    <a:pt x="28562" y="137420"/>
                  </a:lnTo>
                  <a:lnTo>
                    <a:pt x="26247" y="137131"/>
                  </a:lnTo>
                  <a:lnTo>
                    <a:pt x="24348" y="138202"/>
                  </a:lnTo>
                  <a:lnTo>
                    <a:pt x="21838" y="141245"/>
                  </a:lnTo>
                  <a:lnTo>
                    <a:pt x="19562" y="141905"/>
                  </a:lnTo>
                  <a:lnTo>
                    <a:pt x="19296" y="138579"/>
                  </a:lnTo>
                  <a:lnTo>
                    <a:pt x="18620" y="136170"/>
                  </a:lnTo>
                  <a:lnTo>
                    <a:pt x="16979" y="134821"/>
                  </a:lnTo>
                  <a:lnTo>
                    <a:pt x="16033" y="134892"/>
                  </a:lnTo>
                  <a:lnTo>
                    <a:pt x="15339" y="135373"/>
                  </a:lnTo>
                  <a:lnTo>
                    <a:pt x="14253" y="136488"/>
                  </a:lnTo>
                  <a:lnTo>
                    <a:pt x="11913" y="137807"/>
                  </a:lnTo>
                  <a:lnTo>
                    <a:pt x="10970" y="138038"/>
                  </a:lnTo>
                  <a:lnTo>
                    <a:pt x="9664" y="138107"/>
                  </a:lnTo>
                  <a:lnTo>
                    <a:pt x="8588" y="137889"/>
                  </a:lnTo>
                  <a:lnTo>
                    <a:pt x="8178" y="137272"/>
                  </a:lnTo>
                  <a:lnTo>
                    <a:pt x="7955" y="136386"/>
                  </a:lnTo>
                  <a:lnTo>
                    <a:pt x="7439" y="135362"/>
                  </a:lnTo>
                  <a:lnTo>
                    <a:pt x="6563" y="134508"/>
                  </a:lnTo>
                  <a:lnTo>
                    <a:pt x="5751" y="134316"/>
                  </a:lnTo>
                  <a:lnTo>
                    <a:pt x="3524" y="134984"/>
                  </a:lnTo>
                  <a:lnTo>
                    <a:pt x="2682" y="135403"/>
                  </a:lnTo>
                  <a:lnTo>
                    <a:pt x="1950" y="135963"/>
                  </a:lnTo>
                  <a:lnTo>
                    <a:pt x="1147" y="136440"/>
                  </a:lnTo>
                  <a:lnTo>
                    <a:pt x="130" y="136654"/>
                  </a:lnTo>
                  <a:lnTo>
                    <a:pt x="0" y="136123"/>
                  </a:lnTo>
                  <a:lnTo>
                    <a:pt x="1224" y="135338"/>
                  </a:lnTo>
                  <a:lnTo>
                    <a:pt x="2306" y="133369"/>
                  </a:lnTo>
                  <a:lnTo>
                    <a:pt x="2338" y="132421"/>
                  </a:lnTo>
                  <a:lnTo>
                    <a:pt x="1337" y="131320"/>
                  </a:lnTo>
                  <a:lnTo>
                    <a:pt x="1275" y="130480"/>
                  </a:lnTo>
                  <a:lnTo>
                    <a:pt x="1718" y="129894"/>
                  </a:lnTo>
                  <a:lnTo>
                    <a:pt x="3207" y="128915"/>
                  </a:lnTo>
                  <a:lnTo>
                    <a:pt x="3696" y="128151"/>
                  </a:lnTo>
                  <a:lnTo>
                    <a:pt x="3840" y="126573"/>
                  </a:lnTo>
                  <a:lnTo>
                    <a:pt x="3604" y="123318"/>
                  </a:lnTo>
                  <a:lnTo>
                    <a:pt x="4001" y="121808"/>
                  </a:lnTo>
                  <a:lnTo>
                    <a:pt x="4523" y="121434"/>
                  </a:lnTo>
                  <a:lnTo>
                    <a:pt x="6148" y="121177"/>
                  </a:lnTo>
                  <a:lnTo>
                    <a:pt x="6851" y="120754"/>
                  </a:lnTo>
                  <a:lnTo>
                    <a:pt x="7326" y="120049"/>
                  </a:lnTo>
                  <a:lnTo>
                    <a:pt x="11704" y="110411"/>
                  </a:lnTo>
                  <a:lnTo>
                    <a:pt x="12888" y="106273"/>
                  </a:lnTo>
                  <a:lnTo>
                    <a:pt x="13019" y="102751"/>
                  </a:lnTo>
                  <a:lnTo>
                    <a:pt x="11695" y="95953"/>
                  </a:lnTo>
                  <a:lnTo>
                    <a:pt x="10428" y="91725"/>
                  </a:lnTo>
                  <a:lnTo>
                    <a:pt x="10055" y="91540"/>
                  </a:lnTo>
                  <a:lnTo>
                    <a:pt x="8802" y="91461"/>
                  </a:lnTo>
                  <a:lnTo>
                    <a:pt x="8461" y="91275"/>
                  </a:lnTo>
                  <a:lnTo>
                    <a:pt x="8340" y="90115"/>
                  </a:lnTo>
                  <a:lnTo>
                    <a:pt x="8999" y="88495"/>
                  </a:lnTo>
                  <a:lnTo>
                    <a:pt x="8922" y="87358"/>
                  </a:lnTo>
                  <a:lnTo>
                    <a:pt x="8440" y="86997"/>
                  </a:lnTo>
                  <a:lnTo>
                    <a:pt x="7540" y="86652"/>
                  </a:lnTo>
                  <a:lnTo>
                    <a:pt x="6640" y="85952"/>
                  </a:lnTo>
                  <a:lnTo>
                    <a:pt x="6134" y="84547"/>
                  </a:lnTo>
                  <a:lnTo>
                    <a:pt x="6382" y="83324"/>
                  </a:lnTo>
                  <a:lnTo>
                    <a:pt x="7217" y="82982"/>
                  </a:lnTo>
                  <a:lnTo>
                    <a:pt x="8238" y="82827"/>
                  </a:lnTo>
                  <a:lnTo>
                    <a:pt x="9025" y="82165"/>
                  </a:lnTo>
                  <a:lnTo>
                    <a:pt x="9665" y="80060"/>
                  </a:lnTo>
                  <a:lnTo>
                    <a:pt x="9803" y="77937"/>
                  </a:lnTo>
                  <a:lnTo>
                    <a:pt x="9207" y="73594"/>
                  </a:lnTo>
                  <a:lnTo>
                    <a:pt x="9232" y="71460"/>
                  </a:lnTo>
                  <a:lnTo>
                    <a:pt x="10491" y="67462"/>
                  </a:lnTo>
                  <a:lnTo>
                    <a:pt x="10749" y="65479"/>
                  </a:lnTo>
                  <a:lnTo>
                    <a:pt x="10610" y="65860"/>
                  </a:lnTo>
                  <a:lnTo>
                    <a:pt x="10224" y="65142"/>
                  </a:lnTo>
                  <a:lnTo>
                    <a:pt x="9813" y="63950"/>
                  </a:lnTo>
                  <a:lnTo>
                    <a:pt x="9602" y="62826"/>
                  </a:lnTo>
                  <a:lnTo>
                    <a:pt x="9889" y="62016"/>
                  </a:lnTo>
                  <a:lnTo>
                    <a:pt x="10616" y="61213"/>
                  </a:lnTo>
                  <a:lnTo>
                    <a:pt x="12103" y="59951"/>
                  </a:lnTo>
                  <a:lnTo>
                    <a:pt x="12103" y="59927"/>
                  </a:lnTo>
                  <a:lnTo>
                    <a:pt x="12063" y="56407"/>
                  </a:lnTo>
                  <a:lnTo>
                    <a:pt x="10679" y="45694"/>
                  </a:lnTo>
                  <a:lnTo>
                    <a:pt x="11517" y="42317"/>
                  </a:lnTo>
                  <a:lnTo>
                    <a:pt x="15850" y="36054"/>
                  </a:lnTo>
                  <a:lnTo>
                    <a:pt x="17006" y="32281"/>
                  </a:lnTo>
                  <a:lnTo>
                    <a:pt x="18353" y="32592"/>
                  </a:lnTo>
                  <a:lnTo>
                    <a:pt x="20032" y="32129"/>
                  </a:lnTo>
                  <a:lnTo>
                    <a:pt x="21241" y="31925"/>
                  </a:lnTo>
                  <a:lnTo>
                    <a:pt x="22097" y="32034"/>
                  </a:lnTo>
                  <a:lnTo>
                    <a:pt x="28503" y="33742"/>
                  </a:lnTo>
                  <a:lnTo>
                    <a:pt x="32218" y="35676"/>
                  </a:lnTo>
                  <a:lnTo>
                    <a:pt x="33109" y="35838"/>
                  </a:lnTo>
                  <a:lnTo>
                    <a:pt x="34211" y="35915"/>
                  </a:lnTo>
                  <a:lnTo>
                    <a:pt x="36184" y="35776"/>
                  </a:lnTo>
                  <a:lnTo>
                    <a:pt x="37231" y="35545"/>
                  </a:lnTo>
                  <a:lnTo>
                    <a:pt x="38012" y="35271"/>
                  </a:lnTo>
                  <a:lnTo>
                    <a:pt x="46235" y="30290"/>
                  </a:lnTo>
                  <a:lnTo>
                    <a:pt x="46797" y="30088"/>
                  </a:lnTo>
                  <a:lnTo>
                    <a:pt x="47423" y="29946"/>
                  </a:lnTo>
                  <a:lnTo>
                    <a:pt x="48830" y="29855"/>
                  </a:lnTo>
                  <a:lnTo>
                    <a:pt x="50328" y="30142"/>
                  </a:lnTo>
                  <a:lnTo>
                    <a:pt x="56585" y="32246"/>
                  </a:lnTo>
                  <a:lnTo>
                    <a:pt x="58217" y="33191"/>
                  </a:lnTo>
                  <a:lnTo>
                    <a:pt x="59223" y="33964"/>
                  </a:lnTo>
                  <a:lnTo>
                    <a:pt x="59477" y="34477"/>
                  </a:lnTo>
                  <a:lnTo>
                    <a:pt x="59829" y="34912"/>
                  </a:lnTo>
                  <a:lnTo>
                    <a:pt x="60269" y="35270"/>
                  </a:lnTo>
                  <a:lnTo>
                    <a:pt x="65198" y="38325"/>
                  </a:lnTo>
                  <a:lnTo>
                    <a:pt x="66992" y="39696"/>
                  </a:lnTo>
                  <a:lnTo>
                    <a:pt x="70454" y="41242"/>
                  </a:lnTo>
                  <a:lnTo>
                    <a:pt x="71264" y="41809"/>
                  </a:lnTo>
                  <a:lnTo>
                    <a:pt x="71816" y="42392"/>
                  </a:lnTo>
                  <a:lnTo>
                    <a:pt x="72119" y="42869"/>
                  </a:lnTo>
                  <a:lnTo>
                    <a:pt x="72830" y="43728"/>
                  </a:lnTo>
                  <a:lnTo>
                    <a:pt x="73290" y="44056"/>
                  </a:lnTo>
                  <a:lnTo>
                    <a:pt x="74313" y="44284"/>
                  </a:lnTo>
                  <a:lnTo>
                    <a:pt x="75780" y="44390"/>
                  </a:lnTo>
                  <a:lnTo>
                    <a:pt x="81431" y="43886"/>
                  </a:lnTo>
                  <a:lnTo>
                    <a:pt x="85905" y="42522"/>
                  </a:lnTo>
                  <a:lnTo>
                    <a:pt x="86705" y="42160"/>
                  </a:lnTo>
                  <a:lnTo>
                    <a:pt x="87332" y="42095"/>
                  </a:lnTo>
                  <a:lnTo>
                    <a:pt x="88123" y="42249"/>
                  </a:lnTo>
                  <a:lnTo>
                    <a:pt x="89090" y="42799"/>
                  </a:lnTo>
                  <a:lnTo>
                    <a:pt x="90259" y="43649"/>
                  </a:lnTo>
                  <a:lnTo>
                    <a:pt x="90984" y="43892"/>
                  </a:lnTo>
                  <a:lnTo>
                    <a:pt x="91991" y="43961"/>
                  </a:lnTo>
                  <a:lnTo>
                    <a:pt x="94801" y="43507"/>
                  </a:lnTo>
                  <a:lnTo>
                    <a:pt x="98485" y="42241"/>
                  </a:lnTo>
                  <a:lnTo>
                    <a:pt x="100550" y="41200"/>
                  </a:lnTo>
                  <a:lnTo>
                    <a:pt x="101604" y="40795"/>
                  </a:lnTo>
                  <a:lnTo>
                    <a:pt x="103612" y="40378"/>
                  </a:lnTo>
                  <a:lnTo>
                    <a:pt x="105029" y="40273"/>
                  </a:lnTo>
                  <a:lnTo>
                    <a:pt x="120159" y="44972"/>
                  </a:lnTo>
                  <a:lnTo>
                    <a:pt x="121830" y="45844"/>
                  </a:lnTo>
                  <a:lnTo>
                    <a:pt x="122389" y="46831"/>
                  </a:lnTo>
                  <a:lnTo>
                    <a:pt x="122715" y="47291"/>
                  </a:lnTo>
                  <a:lnTo>
                    <a:pt x="123140" y="47650"/>
                  </a:lnTo>
                  <a:lnTo>
                    <a:pt x="125492" y="48044"/>
                  </a:lnTo>
                  <a:lnTo>
                    <a:pt x="133344" y="47589"/>
                  </a:lnTo>
                  <a:lnTo>
                    <a:pt x="137419" y="48645"/>
                  </a:lnTo>
                  <a:lnTo>
                    <a:pt x="141107" y="50664"/>
                  </a:lnTo>
                  <a:lnTo>
                    <a:pt x="141702" y="50898"/>
                  </a:lnTo>
                  <a:lnTo>
                    <a:pt x="142401" y="51054"/>
                  </a:lnTo>
                  <a:lnTo>
                    <a:pt x="147931" y="50967"/>
                  </a:lnTo>
                  <a:lnTo>
                    <a:pt x="152892" y="52139"/>
                  </a:lnTo>
                  <a:lnTo>
                    <a:pt x="154203" y="52299"/>
                  </a:lnTo>
                  <a:lnTo>
                    <a:pt x="155223" y="52313"/>
                  </a:lnTo>
                  <a:lnTo>
                    <a:pt x="158436" y="51664"/>
                  </a:lnTo>
                  <a:lnTo>
                    <a:pt x="161058" y="52132"/>
                  </a:lnTo>
                  <a:lnTo>
                    <a:pt x="163867" y="53039"/>
                  </a:lnTo>
                  <a:lnTo>
                    <a:pt x="166399" y="53426"/>
                  </a:lnTo>
                  <a:lnTo>
                    <a:pt x="168477" y="53127"/>
                  </a:lnTo>
                  <a:lnTo>
                    <a:pt x="169137" y="53113"/>
                  </a:lnTo>
                  <a:lnTo>
                    <a:pt x="170180" y="53423"/>
                  </a:lnTo>
                  <a:lnTo>
                    <a:pt x="171465" y="54010"/>
                  </a:lnTo>
                  <a:lnTo>
                    <a:pt x="176539" y="56972"/>
                  </a:lnTo>
                  <a:lnTo>
                    <a:pt x="177057" y="57516"/>
                  </a:lnTo>
                  <a:lnTo>
                    <a:pt x="177614" y="58474"/>
                  </a:lnTo>
                  <a:lnTo>
                    <a:pt x="178211" y="59835"/>
                  </a:lnTo>
                  <a:lnTo>
                    <a:pt x="178492" y="60332"/>
                  </a:lnTo>
                  <a:lnTo>
                    <a:pt x="180210" y="61813"/>
                  </a:lnTo>
                  <a:lnTo>
                    <a:pt x="186257" y="65681"/>
                  </a:lnTo>
                  <a:lnTo>
                    <a:pt x="188084" y="67400"/>
                  </a:lnTo>
                  <a:lnTo>
                    <a:pt x="188557" y="67724"/>
                  </a:lnTo>
                  <a:lnTo>
                    <a:pt x="189255" y="67947"/>
                  </a:lnTo>
                  <a:lnTo>
                    <a:pt x="190230" y="67998"/>
                  </a:lnTo>
                  <a:lnTo>
                    <a:pt x="193913" y="67774"/>
                  </a:lnTo>
                  <a:lnTo>
                    <a:pt x="196079" y="68089"/>
                  </a:lnTo>
                  <a:lnTo>
                    <a:pt x="202966" y="70045"/>
                  </a:lnTo>
                  <a:lnTo>
                    <a:pt x="220344" y="70210"/>
                  </a:lnTo>
                  <a:lnTo>
                    <a:pt x="221700" y="70012"/>
                  </a:lnTo>
                  <a:lnTo>
                    <a:pt x="222870" y="69650"/>
                  </a:lnTo>
                  <a:lnTo>
                    <a:pt x="224793" y="68409"/>
                  </a:lnTo>
                  <a:lnTo>
                    <a:pt x="225318" y="68154"/>
                  </a:lnTo>
                  <a:lnTo>
                    <a:pt x="225964" y="68040"/>
                  </a:lnTo>
                  <a:lnTo>
                    <a:pt x="226688" y="68123"/>
                  </a:lnTo>
                  <a:lnTo>
                    <a:pt x="227629" y="68649"/>
                  </a:lnTo>
                  <a:lnTo>
                    <a:pt x="228075" y="69217"/>
                  </a:lnTo>
                  <a:lnTo>
                    <a:pt x="228424" y="69810"/>
                  </a:lnTo>
                  <a:lnTo>
                    <a:pt x="229113" y="70229"/>
                  </a:lnTo>
                  <a:lnTo>
                    <a:pt x="230180" y="70465"/>
                  </a:lnTo>
                  <a:lnTo>
                    <a:pt x="241546" y="69944"/>
                  </a:lnTo>
                  <a:lnTo>
                    <a:pt x="241731" y="69890"/>
                  </a:lnTo>
                  <a:lnTo>
                    <a:pt x="241865" y="69867"/>
                  </a:lnTo>
                  <a:lnTo>
                    <a:pt x="242570" y="70133"/>
                  </a:lnTo>
                  <a:lnTo>
                    <a:pt x="243092" y="70631"/>
                  </a:lnTo>
                  <a:lnTo>
                    <a:pt x="243326" y="71187"/>
                  </a:lnTo>
                  <a:lnTo>
                    <a:pt x="243406" y="71679"/>
                  </a:lnTo>
                  <a:lnTo>
                    <a:pt x="243466" y="72828"/>
                  </a:lnTo>
                  <a:lnTo>
                    <a:pt x="243642" y="73385"/>
                  </a:lnTo>
                  <a:lnTo>
                    <a:pt x="243916" y="73901"/>
                  </a:lnTo>
                  <a:lnTo>
                    <a:pt x="244264" y="74339"/>
                  </a:lnTo>
                  <a:lnTo>
                    <a:pt x="244709" y="74695"/>
                  </a:lnTo>
                  <a:lnTo>
                    <a:pt x="246247" y="75542"/>
                  </a:lnTo>
                  <a:lnTo>
                    <a:pt x="247043" y="76277"/>
                  </a:lnTo>
                  <a:lnTo>
                    <a:pt x="247365" y="76733"/>
                  </a:lnTo>
                  <a:lnTo>
                    <a:pt x="247935" y="77710"/>
                  </a:lnTo>
                  <a:lnTo>
                    <a:pt x="248620" y="79340"/>
                  </a:lnTo>
                  <a:lnTo>
                    <a:pt x="249729" y="81360"/>
                  </a:lnTo>
                  <a:lnTo>
                    <a:pt x="250106" y="81787"/>
                  </a:lnTo>
                  <a:lnTo>
                    <a:pt x="250554" y="81988"/>
                  </a:lnTo>
                  <a:lnTo>
                    <a:pt x="251071" y="81876"/>
                  </a:lnTo>
                  <a:lnTo>
                    <a:pt x="251555" y="81023"/>
                  </a:lnTo>
                  <a:lnTo>
                    <a:pt x="251949" y="79642"/>
                  </a:lnTo>
                  <a:lnTo>
                    <a:pt x="252271" y="79204"/>
                  </a:lnTo>
                  <a:lnTo>
                    <a:pt x="253402" y="78689"/>
                  </a:lnTo>
                  <a:lnTo>
                    <a:pt x="259148" y="77127"/>
                  </a:lnTo>
                  <a:lnTo>
                    <a:pt x="262374" y="76668"/>
                  </a:lnTo>
                  <a:lnTo>
                    <a:pt x="263339" y="76372"/>
                  </a:lnTo>
                  <a:lnTo>
                    <a:pt x="264052" y="76053"/>
                  </a:lnTo>
                  <a:lnTo>
                    <a:pt x="267447" y="73425"/>
                  </a:lnTo>
                  <a:lnTo>
                    <a:pt x="268914" y="70826"/>
                  </a:lnTo>
                  <a:lnTo>
                    <a:pt x="269173" y="69191"/>
                  </a:lnTo>
                  <a:lnTo>
                    <a:pt x="269047" y="67786"/>
                  </a:lnTo>
                  <a:lnTo>
                    <a:pt x="268724" y="66559"/>
                  </a:lnTo>
                  <a:lnTo>
                    <a:pt x="267915" y="64277"/>
                  </a:lnTo>
                  <a:lnTo>
                    <a:pt x="264667" y="58514"/>
                  </a:lnTo>
                  <a:lnTo>
                    <a:pt x="264705" y="58200"/>
                  </a:lnTo>
                  <a:lnTo>
                    <a:pt x="264939" y="57655"/>
                  </a:lnTo>
                  <a:lnTo>
                    <a:pt x="265832" y="56074"/>
                  </a:lnTo>
                  <a:lnTo>
                    <a:pt x="265985" y="55375"/>
                  </a:lnTo>
                  <a:lnTo>
                    <a:pt x="265901" y="54740"/>
                  </a:lnTo>
                  <a:lnTo>
                    <a:pt x="265579" y="54296"/>
                  </a:lnTo>
                  <a:lnTo>
                    <a:pt x="264341" y="53163"/>
                  </a:lnTo>
                  <a:lnTo>
                    <a:pt x="263701" y="52238"/>
                  </a:lnTo>
                  <a:lnTo>
                    <a:pt x="263513" y="51693"/>
                  </a:lnTo>
                  <a:lnTo>
                    <a:pt x="263457" y="51064"/>
                  </a:lnTo>
                  <a:lnTo>
                    <a:pt x="263566" y="50448"/>
                  </a:lnTo>
                  <a:lnTo>
                    <a:pt x="263760" y="49862"/>
                  </a:lnTo>
                  <a:lnTo>
                    <a:pt x="264249" y="49181"/>
                  </a:lnTo>
                  <a:lnTo>
                    <a:pt x="266141" y="46954"/>
                  </a:lnTo>
                  <a:lnTo>
                    <a:pt x="266663" y="46006"/>
                  </a:lnTo>
                  <a:lnTo>
                    <a:pt x="267018" y="45177"/>
                  </a:lnTo>
                  <a:lnTo>
                    <a:pt x="267401" y="42350"/>
                  </a:lnTo>
                  <a:lnTo>
                    <a:pt x="267571" y="41722"/>
                  </a:lnTo>
                  <a:lnTo>
                    <a:pt x="267787" y="41136"/>
                  </a:lnTo>
                  <a:lnTo>
                    <a:pt x="268298" y="40473"/>
                  </a:lnTo>
                  <a:lnTo>
                    <a:pt x="269002" y="39727"/>
                  </a:lnTo>
                  <a:lnTo>
                    <a:pt x="270401" y="38472"/>
                  </a:lnTo>
                  <a:lnTo>
                    <a:pt x="271617" y="37039"/>
                  </a:lnTo>
                  <a:lnTo>
                    <a:pt x="272357" y="36447"/>
                  </a:lnTo>
                  <a:lnTo>
                    <a:pt x="273478" y="35838"/>
                  </a:lnTo>
                  <a:lnTo>
                    <a:pt x="279601" y="34087"/>
                  </a:lnTo>
                  <a:lnTo>
                    <a:pt x="280359" y="33750"/>
                  </a:lnTo>
                  <a:lnTo>
                    <a:pt x="281178" y="33236"/>
                  </a:lnTo>
                  <a:lnTo>
                    <a:pt x="282402" y="32159"/>
                  </a:lnTo>
                  <a:lnTo>
                    <a:pt x="283012" y="31431"/>
                  </a:lnTo>
                  <a:lnTo>
                    <a:pt x="284109" y="29774"/>
                  </a:lnTo>
                  <a:lnTo>
                    <a:pt x="285262" y="28632"/>
                  </a:lnTo>
                  <a:lnTo>
                    <a:pt x="285744" y="28330"/>
                  </a:lnTo>
                  <a:lnTo>
                    <a:pt x="286280" y="28171"/>
                  </a:lnTo>
                  <a:lnTo>
                    <a:pt x="286943" y="28309"/>
                  </a:lnTo>
                  <a:lnTo>
                    <a:pt x="287305" y="28529"/>
                  </a:lnTo>
                  <a:lnTo>
                    <a:pt x="287921" y="29188"/>
                  </a:lnTo>
                  <a:lnTo>
                    <a:pt x="288397" y="29468"/>
                  </a:lnTo>
                  <a:lnTo>
                    <a:pt x="289227" y="29493"/>
                  </a:lnTo>
                  <a:lnTo>
                    <a:pt x="290281" y="29312"/>
                  </a:lnTo>
                  <a:lnTo>
                    <a:pt x="291965" y="28752"/>
                  </a:lnTo>
                  <a:lnTo>
                    <a:pt x="293584" y="28448"/>
                  </a:lnTo>
                  <a:lnTo>
                    <a:pt x="293761" y="28454"/>
                  </a:lnTo>
                  <a:lnTo>
                    <a:pt x="293901" y="28484"/>
                  </a:lnTo>
                  <a:lnTo>
                    <a:pt x="294123" y="28556"/>
                  </a:lnTo>
                  <a:lnTo>
                    <a:pt x="294558" y="28740"/>
                  </a:lnTo>
                  <a:lnTo>
                    <a:pt x="294998" y="29038"/>
                  </a:lnTo>
                  <a:lnTo>
                    <a:pt x="295786" y="29822"/>
                  </a:lnTo>
                  <a:lnTo>
                    <a:pt x="296735" y="31223"/>
                  </a:lnTo>
                  <a:lnTo>
                    <a:pt x="297112" y="31651"/>
                  </a:lnTo>
                  <a:lnTo>
                    <a:pt x="297588" y="31777"/>
                  </a:lnTo>
                  <a:lnTo>
                    <a:pt x="298148" y="31571"/>
                  </a:lnTo>
                  <a:lnTo>
                    <a:pt x="298653" y="30629"/>
                  </a:lnTo>
                  <a:lnTo>
                    <a:pt x="299131" y="29949"/>
                  </a:lnTo>
                  <a:lnTo>
                    <a:pt x="299724" y="29459"/>
                  </a:lnTo>
                  <a:lnTo>
                    <a:pt x="300751" y="29355"/>
                  </a:lnTo>
                  <a:lnTo>
                    <a:pt x="301449" y="29517"/>
                  </a:lnTo>
                  <a:lnTo>
                    <a:pt x="301972" y="29868"/>
                  </a:lnTo>
                  <a:lnTo>
                    <a:pt x="302312" y="30295"/>
                  </a:lnTo>
                  <a:lnTo>
                    <a:pt x="302533" y="30847"/>
                  </a:lnTo>
                  <a:lnTo>
                    <a:pt x="302643" y="31470"/>
                  </a:lnTo>
                  <a:lnTo>
                    <a:pt x="302743" y="32786"/>
                  </a:lnTo>
                  <a:lnTo>
                    <a:pt x="303023" y="33267"/>
                  </a:lnTo>
                  <a:lnTo>
                    <a:pt x="303490" y="33422"/>
                  </a:lnTo>
                  <a:lnTo>
                    <a:pt x="304069" y="33175"/>
                  </a:lnTo>
                  <a:lnTo>
                    <a:pt x="304596" y="32300"/>
                  </a:lnTo>
                  <a:lnTo>
                    <a:pt x="304846" y="31512"/>
                  </a:lnTo>
                  <a:lnTo>
                    <a:pt x="305163" y="30784"/>
                  </a:lnTo>
                  <a:lnTo>
                    <a:pt x="305711" y="30376"/>
                  </a:lnTo>
                  <a:lnTo>
                    <a:pt x="306762" y="30172"/>
                  </a:lnTo>
                  <a:lnTo>
                    <a:pt x="308218" y="30407"/>
                  </a:lnTo>
                  <a:lnTo>
                    <a:pt x="308795" y="30599"/>
                  </a:lnTo>
                  <a:lnTo>
                    <a:pt x="309383" y="30678"/>
                  </a:lnTo>
                  <a:lnTo>
                    <a:pt x="310012" y="30638"/>
                  </a:lnTo>
                  <a:lnTo>
                    <a:pt x="310603" y="30486"/>
                  </a:lnTo>
                  <a:lnTo>
                    <a:pt x="311126" y="30221"/>
                  </a:lnTo>
                  <a:lnTo>
                    <a:pt x="314699" y="27589"/>
                  </a:lnTo>
                  <a:lnTo>
                    <a:pt x="315763" y="27018"/>
                  </a:lnTo>
                  <a:lnTo>
                    <a:pt x="317017" y="26720"/>
                  </a:lnTo>
                  <a:lnTo>
                    <a:pt x="317697" y="26692"/>
                  </a:lnTo>
                  <a:lnTo>
                    <a:pt x="318350" y="26801"/>
                  </a:lnTo>
                  <a:lnTo>
                    <a:pt x="318916" y="27017"/>
                  </a:lnTo>
                  <a:lnTo>
                    <a:pt x="319864" y="27660"/>
                  </a:lnTo>
                  <a:lnTo>
                    <a:pt x="320675" y="28375"/>
                  </a:lnTo>
                  <a:lnTo>
                    <a:pt x="321094" y="28394"/>
                  </a:lnTo>
                  <a:lnTo>
                    <a:pt x="321564" y="27945"/>
                  </a:lnTo>
                  <a:lnTo>
                    <a:pt x="321896" y="26565"/>
                  </a:lnTo>
                  <a:lnTo>
                    <a:pt x="322332" y="25340"/>
                  </a:lnTo>
                  <a:lnTo>
                    <a:pt x="322965" y="24044"/>
                  </a:lnTo>
                  <a:lnTo>
                    <a:pt x="325185" y="21124"/>
                  </a:lnTo>
                  <a:lnTo>
                    <a:pt x="326952" y="19199"/>
                  </a:lnTo>
                  <a:lnTo>
                    <a:pt x="327713" y="18099"/>
                  </a:lnTo>
                  <a:lnTo>
                    <a:pt x="328841" y="15478"/>
                  </a:lnTo>
                  <a:lnTo>
                    <a:pt x="330669" y="9385"/>
                  </a:lnTo>
                  <a:lnTo>
                    <a:pt x="331449" y="8547"/>
                  </a:lnTo>
                  <a:lnTo>
                    <a:pt x="331837" y="8264"/>
                  </a:lnTo>
                  <a:lnTo>
                    <a:pt x="332954" y="7937"/>
                  </a:lnTo>
                  <a:lnTo>
                    <a:pt x="337775" y="7240"/>
                  </a:lnTo>
                  <a:lnTo>
                    <a:pt x="339179" y="6843"/>
                  </a:lnTo>
                  <a:lnTo>
                    <a:pt x="339939" y="6355"/>
                  </a:lnTo>
                  <a:lnTo>
                    <a:pt x="339878" y="5886"/>
                  </a:lnTo>
                  <a:lnTo>
                    <a:pt x="339581" y="5476"/>
                  </a:lnTo>
                  <a:lnTo>
                    <a:pt x="339120" y="5159"/>
                  </a:lnTo>
                  <a:lnTo>
                    <a:pt x="336957" y="4118"/>
                  </a:lnTo>
                  <a:lnTo>
                    <a:pt x="336511" y="3784"/>
                  </a:lnTo>
                  <a:lnTo>
                    <a:pt x="336186" y="3368"/>
                  </a:lnTo>
                  <a:lnTo>
                    <a:pt x="336054" y="2887"/>
                  </a:lnTo>
                  <a:lnTo>
                    <a:pt x="336235" y="2413"/>
                  </a:lnTo>
                  <a:lnTo>
                    <a:pt x="336766" y="2166"/>
                  </a:lnTo>
                  <a:lnTo>
                    <a:pt x="337577" y="2200"/>
                  </a:lnTo>
                  <a:lnTo>
                    <a:pt x="338861" y="2704"/>
                  </a:lnTo>
                  <a:lnTo>
                    <a:pt x="339612" y="3104"/>
                  </a:lnTo>
                  <a:lnTo>
                    <a:pt x="340624" y="3904"/>
                  </a:lnTo>
                  <a:lnTo>
                    <a:pt x="341630" y="4133"/>
                  </a:lnTo>
                  <a:lnTo>
                    <a:pt x="348377" y="3947"/>
                  </a:lnTo>
                  <a:lnTo>
                    <a:pt x="350199" y="4430"/>
                  </a:lnTo>
                  <a:lnTo>
                    <a:pt x="350825" y="4979"/>
                  </a:lnTo>
                  <a:lnTo>
                    <a:pt x="351187" y="5621"/>
                  </a:lnTo>
                  <a:lnTo>
                    <a:pt x="351352" y="6227"/>
                  </a:lnTo>
                  <a:lnTo>
                    <a:pt x="351607" y="6744"/>
                  </a:lnTo>
                  <a:lnTo>
                    <a:pt x="351992" y="7125"/>
                  </a:lnTo>
                  <a:lnTo>
                    <a:pt x="352474" y="7424"/>
                  </a:lnTo>
                  <a:lnTo>
                    <a:pt x="353167" y="7624"/>
                  </a:lnTo>
                  <a:lnTo>
                    <a:pt x="356505" y="7961"/>
                  </a:lnTo>
                  <a:lnTo>
                    <a:pt x="357343" y="8156"/>
                  </a:lnTo>
                  <a:lnTo>
                    <a:pt x="357963" y="8408"/>
                  </a:lnTo>
                  <a:lnTo>
                    <a:pt x="358429" y="8731"/>
                  </a:lnTo>
                  <a:lnTo>
                    <a:pt x="358811" y="9124"/>
                  </a:lnTo>
                  <a:lnTo>
                    <a:pt x="359109" y="9606"/>
                  </a:lnTo>
                  <a:lnTo>
                    <a:pt x="359347" y="10159"/>
                  </a:lnTo>
                  <a:lnTo>
                    <a:pt x="359988" y="12599"/>
                  </a:lnTo>
                  <a:lnTo>
                    <a:pt x="360239" y="13128"/>
                  </a:lnTo>
                  <a:lnTo>
                    <a:pt x="360618" y="13527"/>
                  </a:lnTo>
                  <a:lnTo>
                    <a:pt x="361105" y="13826"/>
                  </a:lnTo>
                  <a:lnTo>
                    <a:pt x="362210" y="14313"/>
                  </a:lnTo>
                  <a:lnTo>
                    <a:pt x="362856" y="14352"/>
                  </a:lnTo>
                  <a:lnTo>
                    <a:pt x="363495" y="14172"/>
                  </a:lnTo>
                  <a:lnTo>
                    <a:pt x="364057" y="13434"/>
                  </a:lnTo>
                  <a:lnTo>
                    <a:pt x="364159" y="12777"/>
                  </a:lnTo>
                  <a:lnTo>
                    <a:pt x="364075" y="12136"/>
                  </a:lnTo>
                  <a:lnTo>
                    <a:pt x="363889" y="11536"/>
                  </a:lnTo>
                  <a:lnTo>
                    <a:pt x="363762" y="10913"/>
                  </a:lnTo>
                  <a:lnTo>
                    <a:pt x="363727" y="10255"/>
                  </a:lnTo>
                  <a:lnTo>
                    <a:pt x="363807" y="9585"/>
                  </a:lnTo>
                  <a:lnTo>
                    <a:pt x="363979" y="8975"/>
                  </a:lnTo>
                  <a:lnTo>
                    <a:pt x="364576" y="7965"/>
                  </a:lnTo>
                  <a:lnTo>
                    <a:pt x="364967" y="7564"/>
                  </a:lnTo>
                  <a:lnTo>
                    <a:pt x="366884" y="6348"/>
                  </a:lnTo>
                  <a:lnTo>
                    <a:pt x="367436" y="6108"/>
                  </a:lnTo>
                  <a:lnTo>
                    <a:pt x="368433" y="5919"/>
                  </a:lnTo>
                  <a:lnTo>
                    <a:pt x="369782" y="5832"/>
                  </a:lnTo>
                  <a:lnTo>
                    <a:pt x="372535" y="5974"/>
                  </a:lnTo>
                  <a:lnTo>
                    <a:pt x="373817" y="6249"/>
                  </a:lnTo>
                  <a:lnTo>
                    <a:pt x="374715" y="6592"/>
                  </a:lnTo>
                  <a:lnTo>
                    <a:pt x="375189" y="6915"/>
                  </a:lnTo>
                  <a:lnTo>
                    <a:pt x="375716" y="7186"/>
                  </a:lnTo>
                  <a:lnTo>
                    <a:pt x="376291" y="7415"/>
                  </a:lnTo>
                  <a:lnTo>
                    <a:pt x="378037" y="7787"/>
                  </a:lnTo>
                  <a:lnTo>
                    <a:pt x="378839" y="7704"/>
                  </a:lnTo>
                  <a:lnTo>
                    <a:pt x="379745" y="7508"/>
                  </a:lnTo>
                  <a:lnTo>
                    <a:pt x="381225" y="6919"/>
                  </a:lnTo>
                  <a:lnTo>
                    <a:pt x="382407" y="6678"/>
                  </a:lnTo>
                  <a:lnTo>
                    <a:pt x="385974" y="6862"/>
                  </a:lnTo>
                  <a:lnTo>
                    <a:pt x="395355" y="5079"/>
                  </a:lnTo>
                  <a:lnTo>
                    <a:pt x="396762" y="4609"/>
                  </a:lnTo>
                  <a:lnTo>
                    <a:pt x="397245" y="4014"/>
                  </a:lnTo>
                  <a:lnTo>
                    <a:pt x="398823" y="3125"/>
                  </a:lnTo>
                  <a:lnTo>
                    <a:pt x="401659" y="3496"/>
                  </a:lnTo>
                  <a:lnTo>
                    <a:pt x="403169" y="3335"/>
                  </a:lnTo>
                  <a:lnTo>
                    <a:pt x="403819" y="3442"/>
                  </a:lnTo>
                  <a:lnTo>
                    <a:pt x="404367" y="3783"/>
                  </a:lnTo>
                  <a:lnTo>
                    <a:pt x="404920" y="4464"/>
                  </a:lnTo>
                  <a:lnTo>
                    <a:pt x="405540" y="4896"/>
                  </a:lnTo>
                  <a:lnTo>
                    <a:pt x="406553" y="5135"/>
                  </a:lnTo>
                  <a:lnTo>
                    <a:pt x="408236" y="5285"/>
                  </a:lnTo>
                  <a:lnTo>
                    <a:pt x="409189" y="5583"/>
                  </a:lnTo>
                  <a:lnTo>
                    <a:pt x="410243" y="6137"/>
                  </a:lnTo>
                  <a:lnTo>
                    <a:pt x="411973" y="7431"/>
                  </a:lnTo>
                  <a:lnTo>
                    <a:pt x="413452" y="8772"/>
                  </a:lnTo>
                  <a:lnTo>
                    <a:pt x="413794" y="9208"/>
                  </a:lnTo>
                  <a:lnTo>
                    <a:pt x="415337" y="10815"/>
                  </a:lnTo>
                  <a:lnTo>
                    <a:pt x="417097" y="12217"/>
                  </a:lnTo>
                  <a:lnTo>
                    <a:pt x="423787" y="16253"/>
                  </a:lnTo>
                  <a:lnTo>
                    <a:pt x="425180" y="17404"/>
                  </a:lnTo>
                  <a:lnTo>
                    <a:pt x="425956" y="18365"/>
                  </a:lnTo>
                  <a:lnTo>
                    <a:pt x="426094" y="19658"/>
                  </a:lnTo>
                  <a:lnTo>
                    <a:pt x="426664" y="20363"/>
                  </a:lnTo>
                  <a:lnTo>
                    <a:pt x="432580" y="24241"/>
                  </a:lnTo>
                  <a:lnTo>
                    <a:pt x="440019" y="27743"/>
                  </a:lnTo>
                  <a:lnTo>
                    <a:pt x="441552" y="28132"/>
                  </a:lnTo>
                  <a:lnTo>
                    <a:pt x="444450" y="28516"/>
                  </a:lnTo>
                  <a:lnTo>
                    <a:pt x="448417" y="28484"/>
                  </a:lnTo>
                  <a:lnTo>
                    <a:pt x="450935" y="27709"/>
                  </a:lnTo>
                  <a:lnTo>
                    <a:pt x="451517" y="26648"/>
                  </a:lnTo>
                  <a:lnTo>
                    <a:pt x="452314" y="24314"/>
                  </a:lnTo>
                  <a:lnTo>
                    <a:pt x="452845" y="23258"/>
                  </a:lnTo>
                  <a:lnTo>
                    <a:pt x="453628" y="22466"/>
                  </a:lnTo>
                  <a:lnTo>
                    <a:pt x="454533" y="21775"/>
                  </a:lnTo>
                  <a:lnTo>
                    <a:pt x="455150" y="21480"/>
                  </a:lnTo>
                  <a:lnTo>
                    <a:pt x="456101" y="21151"/>
                  </a:lnTo>
                  <a:lnTo>
                    <a:pt x="457708" y="20878"/>
                  </a:lnTo>
                  <a:lnTo>
                    <a:pt x="462935" y="19184"/>
                  </a:lnTo>
                  <a:lnTo>
                    <a:pt x="471306" y="14763"/>
                  </a:lnTo>
                  <a:lnTo>
                    <a:pt x="472140" y="14014"/>
                  </a:lnTo>
                  <a:lnTo>
                    <a:pt x="472900" y="13204"/>
                  </a:lnTo>
                  <a:lnTo>
                    <a:pt x="475916" y="9117"/>
                  </a:lnTo>
                  <a:lnTo>
                    <a:pt x="477467" y="7493"/>
                  </a:lnTo>
                  <a:lnTo>
                    <a:pt x="479871" y="5771"/>
                  </a:lnTo>
                  <a:lnTo>
                    <a:pt x="481682" y="4890"/>
                  </a:lnTo>
                  <a:lnTo>
                    <a:pt x="483968" y="4045"/>
                  </a:lnTo>
                  <a:lnTo>
                    <a:pt x="487446" y="3363"/>
                  </a:lnTo>
                  <a:lnTo>
                    <a:pt x="488221" y="3052"/>
                  </a:lnTo>
                  <a:lnTo>
                    <a:pt x="488677" y="2767"/>
                  </a:lnTo>
                  <a:lnTo>
                    <a:pt x="488793" y="2608"/>
                  </a:lnTo>
                  <a:lnTo>
                    <a:pt x="488837" y="2561"/>
                  </a:lnTo>
                  <a:lnTo>
                    <a:pt x="489296" y="2187"/>
                  </a:lnTo>
                  <a:lnTo>
                    <a:pt x="489746" y="1920"/>
                  </a:lnTo>
                  <a:lnTo>
                    <a:pt x="490269" y="1748"/>
                  </a:lnTo>
                  <a:lnTo>
                    <a:pt x="490793" y="1772"/>
                  </a:lnTo>
                  <a:lnTo>
                    <a:pt x="491253" y="2181"/>
                  </a:lnTo>
                  <a:lnTo>
                    <a:pt x="491391" y="2467"/>
                  </a:lnTo>
                  <a:lnTo>
                    <a:pt x="491437" y="2610"/>
                  </a:lnTo>
                  <a:lnTo>
                    <a:pt x="491423" y="2663"/>
                  </a:lnTo>
                  <a:lnTo>
                    <a:pt x="491359" y="3119"/>
                  </a:lnTo>
                  <a:lnTo>
                    <a:pt x="491350" y="3641"/>
                  </a:lnTo>
                  <a:lnTo>
                    <a:pt x="491527" y="4171"/>
                  </a:lnTo>
                  <a:lnTo>
                    <a:pt x="491988" y="4479"/>
                  </a:lnTo>
                  <a:lnTo>
                    <a:pt x="492677" y="4523"/>
                  </a:lnTo>
                  <a:lnTo>
                    <a:pt x="494407" y="3892"/>
                  </a:lnTo>
                  <a:lnTo>
                    <a:pt x="495111" y="3811"/>
                  </a:lnTo>
                  <a:lnTo>
                    <a:pt x="496728" y="4644"/>
                  </a:lnTo>
                  <a:lnTo>
                    <a:pt x="497351" y="4747"/>
                  </a:lnTo>
                  <a:lnTo>
                    <a:pt x="497919" y="4303"/>
                  </a:lnTo>
                  <a:lnTo>
                    <a:pt x="498256" y="3761"/>
                  </a:lnTo>
                  <a:lnTo>
                    <a:pt x="498513" y="3225"/>
                  </a:lnTo>
                  <a:lnTo>
                    <a:pt x="498736" y="2890"/>
                  </a:lnTo>
                  <a:lnTo>
                    <a:pt x="498871" y="2755"/>
                  </a:lnTo>
                  <a:lnTo>
                    <a:pt x="499686" y="2937"/>
                  </a:lnTo>
                  <a:lnTo>
                    <a:pt x="501842" y="4192"/>
                  </a:lnTo>
                  <a:lnTo>
                    <a:pt x="504331" y="3500"/>
                  </a:lnTo>
                  <a:lnTo>
                    <a:pt x="505803" y="3691"/>
                  </a:lnTo>
                  <a:lnTo>
                    <a:pt x="507810" y="3628"/>
                  </a:lnTo>
                  <a:lnTo>
                    <a:pt x="509370" y="2598"/>
                  </a:lnTo>
                  <a:lnTo>
                    <a:pt x="509676" y="1618"/>
                  </a:lnTo>
                  <a:lnTo>
                    <a:pt x="509872" y="1158"/>
                  </a:lnTo>
                  <a:lnTo>
                    <a:pt x="510214" y="676"/>
                  </a:lnTo>
                  <a:lnTo>
                    <a:pt x="510714" y="41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5" name="Google Shape;525;p48"/>
            <p:cNvSpPr/>
            <p:nvPr/>
          </p:nvSpPr>
          <p:spPr>
            <a:xfrm>
              <a:off x="5732575" y="2631584"/>
              <a:ext cx="479548" cy="592410"/>
            </a:xfrm>
            <a:custGeom>
              <a:avLst/>
              <a:gdLst/>
              <a:ahLst/>
              <a:cxnLst/>
              <a:rect l="l" t="t" r="r" b="b"/>
              <a:pathLst>
                <a:path w="479548" h="592410" extrusionOk="0">
                  <a:moveTo>
                    <a:pt x="479547" y="252735"/>
                  </a:moveTo>
                  <a:lnTo>
                    <a:pt x="444361" y="262552"/>
                  </a:lnTo>
                  <a:lnTo>
                    <a:pt x="439468" y="264573"/>
                  </a:lnTo>
                  <a:lnTo>
                    <a:pt x="438107" y="265337"/>
                  </a:lnTo>
                  <a:lnTo>
                    <a:pt x="423264" y="276870"/>
                  </a:lnTo>
                  <a:lnTo>
                    <a:pt x="422331" y="278147"/>
                  </a:lnTo>
                  <a:lnTo>
                    <a:pt x="413413" y="295860"/>
                  </a:lnTo>
                  <a:lnTo>
                    <a:pt x="399640" y="322105"/>
                  </a:lnTo>
                  <a:lnTo>
                    <a:pt x="398754" y="323480"/>
                  </a:lnTo>
                  <a:lnTo>
                    <a:pt x="390011" y="333332"/>
                  </a:lnTo>
                  <a:lnTo>
                    <a:pt x="387806" y="335253"/>
                  </a:lnTo>
                  <a:lnTo>
                    <a:pt x="386288" y="336327"/>
                  </a:lnTo>
                  <a:lnTo>
                    <a:pt x="383969" y="338769"/>
                  </a:lnTo>
                  <a:lnTo>
                    <a:pt x="380236" y="347069"/>
                  </a:lnTo>
                  <a:lnTo>
                    <a:pt x="379690" y="349102"/>
                  </a:lnTo>
                  <a:lnTo>
                    <a:pt x="379696" y="349802"/>
                  </a:lnTo>
                  <a:lnTo>
                    <a:pt x="380518" y="353681"/>
                  </a:lnTo>
                  <a:lnTo>
                    <a:pt x="379952" y="355557"/>
                  </a:lnTo>
                  <a:lnTo>
                    <a:pt x="377243" y="358914"/>
                  </a:lnTo>
                  <a:lnTo>
                    <a:pt x="374702" y="362741"/>
                  </a:lnTo>
                  <a:lnTo>
                    <a:pt x="374210" y="363782"/>
                  </a:lnTo>
                  <a:lnTo>
                    <a:pt x="373984" y="365034"/>
                  </a:lnTo>
                  <a:lnTo>
                    <a:pt x="374012" y="367701"/>
                  </a:lnTo>
                  <a:lnTo>
                    <a:pt x="373803" y="368972"/>
                  </a:lnTo>
                  <a:lnTo>
                    <a:pt x="372478" y="370727"/>
                  </a:lnTo>
                  <a:lnTo>
                    <a:pt x="359102" y="383481"/>
                  </a:lnTo>
                  <a:lnTo>
                    <a:pt x="357885" y="385289"/>
                  </a:lnTo>
                  <a:lnTo>
                    <a:pt x="357053" y="386901"/>
                  </a:lnTo>
                  <a:lnTo>
                    <a:pt x="356573" y="388099"/>
                  </a:lnTo>
                  <a:lnTo>
                    <a:pt x="355370" y="389399"/>
                  </a:lnTo>
                  <a:lnTo>
                    <a:pt x="353459" y="390581"/>
                  </a:lnTo>
                  <a:lnTo>
                    <a:pt x="349263" y="392058"/>
                  </a:lnTo>
                  <a:lnTo>
                    <a:pt x="347194" y="392460"/>
                  </a:lnTo>
                  <a:lnTo>
                    <a:pt x="345615" y="392419"/>
                  </a:lnTo>
                  <a:lnTo>
                    <a:pt x="344752" y="391802"/>
                  </a:lnTo>
                  <a:lnTo>
                    <a:pt x="342304" y="389497"/>
                  </a:lnTo>
                  <a:lnTo>
                    <a:pt x="341334" y="388894"/>
                  </a:lnTo>
                  <a:lnTo>
                    <a:pt x="340267" y="388500"/>
                  </a:lnTo>
                  <a:lnTo>
                    <a:pt x="339198" y="388497"/>
                  </a:lnTo>
                  <a:lnTo>
                    <a:pt x="337545" y="389189"/>
                  </a:lnTo>
                  <a:lnTo>
                    <a:pt x="335500" y="390694"/>
                  </a:lnTo>
                  <a:lnTo>
                    <a:pt x="332643" y="393615"/>
                  </a:lnTo>
                  <a:lnTo>
                    <a:pt x="331154" y="395549"/>
                  </a:lnTo>
                  <a:lnTo>
                    <a:pt x="330090" y="397934"/>
                  </a:lnTo>
                  <a:lnTo>
                    <a:pt x="329832" y="399508"/>
                  </a:lnTo>
                  <a:lnTo>
                    <a:pt x="329213" y="400957"/>
                  </a:lnTo>
                  <a:lnTo>
                    <a:pt x="328672" y="401853"/>
                  </a:lnTo>
                  <a:lnTo>
                    <a:pt x="325707" y="403320"/>
                  </a:lnTo>
                  <a:lnTo>
                    <a:pt x="325106" y="404632"/>
                  </a:lnTo>
                  <a:lnTo>
                    <a:pt x="324711" y="406978"/>
                  </a:lnTo>
                  <a:lnTo>
                    <a:pt x="324296" y="408107"/>
                  </a:lnTo>
                  <a:lnTo>
                    <a:pt x="323567" y="408934"/>
                  </a:lnTo>
                  <a:lnTo>
                    <a:pt x="321605" y="410025"/>
                  </a:lnTo>
                  <a:lnTo>
                    <a:pt x="320741" y="410720"/>
                  </a:lnTo>
                  <a:lnTo>
                    <a:pt x="320157" y="411877"/>
                  </a:lnTo>
                  <a:lnTo>
                    <a:pt x="319868" y="413432"/>
                  </a:lnTo>
                  <a:lnTo>
                    <a:pt x="319950" y="415717"/>
                  </a:lnTo>
                  <a:lnTo>
                    <a:pt x="319560" y="418787"/>
                  </a:lnTo>
                  <a:lnTo>
                    <a:pt x="319682" y="420488"/>
                  </a:lnTo>
                  <a:lnTo>
                    <a:pt x="319447" y="421901"/>
                  </a:lnTo>
                  <a:lnTo>
                    <a:pt x="318922" y="422966"/>
                  </a:lnTo>
                  <a:lnTo>
                    <a:pt x="318165" y="423791"/>
                  </a:lnTo>
                  <a:lnTo>
                    <a:pt x="317391" y="424466"/>
                  </a:lnTo>
                  <a:lnTo>
                    <a:pt x="316959" y="425296"/>
                  </a:lnTo>
                  <a:lnTo>
                    <a:pt x="317204" y="426194"/>
                  </a:lnTo>
                  <a:lnTo>
                    <a:pt x="317969" y="426823"/>
                  </a:lnTo>
                  <a:lnTo>
                    <a:pt x="318943" y="427182"/>
                  </a:lnTo>
                  <a:lnTo>
                    <a:pt x="320279" y="427312"/>
                  </a:lnTo>
                  <a:lnTo>
                    <a:pt x="321757" y="427096"/>
                  </a:lnTo>
                  <a:lnTo>
                    <a:pt x="323752" y="426581"/>
                  </a:lnTo>
                  <a:lnTo>
                    <a:pt x="326497" y="424894"/>
                  </a:lnTo>
                  <a:lnTo>
                    <a:pt x="325832" y="428035"/>
                  </a:lnTo>
                  <a:lnTo>
                    <a:pt x="325256" y="429319"/>
                  </a:lnTo>
                  <a:lnTo>
                    <a:pt x="323906" y="431223"/>
                  </a:lnTo>
                  <a:lnTo>
                    <a:pt x="321956" y="433242"/>
                  </a:lnTo>
                  <a:lnTo>
                    <a:pt x="320053" y="435875"/>
                  </a:lnTo>
                  <a:lnTo>
                    <a:pt x="312557" y="456566"/>
                  </a:lnTo>
                  <a:lnTo>
                    <a:pt x="311699" y="458219"/>
                  </a:lnTo>
                  <a:lnTo>
                    <a:pt x="311286" y="460163"/>
                  </a:lnTo>
                  <a:lnTo>
                    <a:pt x="311347" y="461591"/>
                  </a:lnTo>
                  <a:lnTo>
                    <a:pt x="311645" y="462743"/>
                  </a:lnTo>
                  <a:lnTo>
                    <a:pt x="311987" y="463532"/>
                  </a:lnTo>
                  <a:lnTo>
                    <a:pt x="312349" y="464161"/>
                  </a:lnTo>
                  <a:lnTo>
                    <a:pt x="313572" y="465789"/>
                  </a:lnTo>
                  <a:lnTo>
                    <a:pt x="314079" y="466843"/>
                  </a:lnTo>
                  <a:lnTo>
                    <a:pt x="314443" y="467975"/>
                  </a:lnTo>
                  <a:lnTo>
                    <a:pt x="314431" y="469100"/>
                  </a:lnTo>
                  <a:lnTo>
                    <a:pt x="313909" y="470332"/>
                  </a:lnTo>
                  <a:lnTo>
                    <a:pt x="312730" y="471437"/>
                  </a:lnTo>
                  <a:lnTo>
                    <a:pt x="310320" y="476842"/>
                  </a:lnTo>
                  <a:lnTo>
                    <a:pt x="309310" y="478014"/>
                  </a:lnTo>
                  <a:lnTo>
                    <a:pt x="307858" y="479178"/>
                  </a:lnTo>
                  <a:lnTo>
                    <a:pt x="305019" y="480783"/>
                  </a:lnTo>
                  <a:lnTo>
                    <a:pt x="303345" y="481541"/>
                  </a:lnTo>
                  <a:lnTo>
                    <a:pt x="301530" y="482627"/>
                  </a:lnTo>
                  <a:lnTo>
                    <a:pt x="299985" y="485307"/>
                  </a:lnTo>
                  <a:lnTo>
                    <a:pt x="299353" y="490038"/>
                  </a:lnTo>
                  <a:lnTo>
                    <a:pt x="299338" y="491606"/>
                  </a:lnTo>
                  <a:lnTo>
                    <a:pt x="299801" y="494018"/>
                  </a:lnTo>
                  <a:lnTo>
                    <a:pt x="300180" y="494928"/>
                  </a:lnTo>
                  <a:lnTo>
                    <a:pt x="300575" y="495456"/>
                  </a:lnTo>
                  <a:lnTo>
                    <a:pt x="301164" y="495802"/>
                  </a:lnTo>
                  <a:lnTo>
                    <a:pt x="303192" y="496673"/>
                  </a:lnTo>
                  <a:lnTo>
                    <a:pt x="304227" y="497274"/>
                  </a:lnTo>
                  <a:lnTo>
                    <a:pt x="305080" y="498022"/>
                  </a:lnTo>
                  <a:lnTo>
                    <a:pt x="305732" y="498952"/>
                  </a:lnTo>
                  <a:lnTo>
                    <a:pt x="306174" y="500081"/>
                  </a:lnTo>
                  <a:lnTo>
                    <a:pt x="306862" y="502522"/>
                  </a:lnTo>
                  <a:lnTo>
                    <a:pt x="307324" y="505102"/>
                  </a:lnTo>
                  <a:lnTo>
                    <a:pt x="307418" y="506646"/>
                  </a:lnTo>
                  <a:lnTo>
                    <a:pt x="307343" y="508313"/>
                  </a:lnTo>
                  <a:lnTo>
                    <a:pt x="306318" y="512288"/>
                  </a:lnTo>
                  <a:lnTo>
                    <a:pt x="306277" y="513825"/>
                  </a:lnTo>
                  <a:lnTo>
                    <a:pt x="307059" y="515223"/>
                  </a:lnTo>
                  <a:lnTo>
                    <a:pt x="308122" y="515928"/>
                  </a:lnTo>
                  <a:lnTo>
                    <a:pt x="309457" y="516256"/>
                  </a:lnTo>
                  <a:lnTo>
                    <a:pt x="310725" y="516408"/>
                  </a:lnTo>
                  <a:lnTo>
                    <a:pt x="311775" y="516890"/>
                  </a:lnTo>
                  <a:lnTo>
                    <a:pt x="312460" y="517751"/>
                  </a:lnTo>
                  <a:lnTo>
                    <a:pt x="313301" y="520026"/>
                  </a:lnTo>
                  <a:lnTo>
                    <a:pt x="313857" y="521030"/>
                  </a:lnTo>
                  <a:lnTo>
                    <a:pt x="314590" y="521886"/>
                  </a:lnTo>
                  <a:lnTo>
                    <a:pt x="315579" y="522510"/>
                  </a:lnTo>
                  <a:lnTo>
                    <a:pt x="316819" y="522840"/>
                  </a:lnTo>
                  <a:lnTo>
                    <a:pt x="319457" y="523077"/>
                  </a:lnTo>
                  <a:lnTo>
                    <a:pt x="320435" y="523587"/>
                  </a:lnTo>
                  <a:lnTo>
                    <a:pt x="320957" y="524715"/>
                  </a:lnTo>
                  <a:lnTo>
                    <a:pt x="321189" y="526499"/>
                  </a:lnTo>
                  <a:lnTo>
                    <a:pt x="322191" y="530473"/>
                  </a:lnTo>
                  <a:lnTo>
                    <a:pt x="322265" y="531884"/>
                  </a:lnTo>
                  <a:lnTo>
                    <a:pt x="321892" y="533675"/>
                  </a:lnTo>
                  <a:lnTo>
                    <a:pt x="321433" y="535048"/>
                  </a:lnTo>
                  <a:lnTo>
                    <a:pt x="320844" y="536385"/>
                  </a:lnTo>
                  <a:lnTo>
                    <a:pt x="320142" y="537567"/>
                  </a:lnTo>
                  <a:lnTo>
                    <a:pt x="318134" y="540182"/>
                  </a:lnTo>
                  <a:lnTo>
                    <a:pt x="316659" y="543728"/>
                  </a:lnTo>
                  <a:lnTo>
                    <a:pt x="315636" y="545403"/>
                  </a:lnTo>
                  <a:lnTo>
                    <a:pt x="313508" y="547437"/>
                  </a:lnTo>
                  <a:lnTo>
                    <a:pt x="310820" y="548240"/>
                  </a:lnTo>
                  <a:lnTo>
                    <a:pt x="310173" y="548801"/>
                  </a:lnTo>
                  <a:lnTo>
                    <a:pt x="310249" y="550141"/>
                  </a:lnTo>
                  <a:lnTo>
                    <a:pt x="310693" y="552804"/>
                  </a:lnTo>
                  <a:lnTo>
                    <a:pt x="310634" y="554203"/>
                  </a:lnTo>
                  <a:lnTo>
                    <a:pt x="310098" y="555837"/>
                  </a:lnTo>
                  <a:lnTo>
                    <a:pt x="309094" y="557549"/>
                  </a:lnTo>
                  <a:lnTo>
                    <a:pt x="306938" y="559881"/>
                  </a:lnTo>
                  <a:lnTo>
                    <a:pt x="305580" y="561043"/>
                  </a:lnTo>
                  <a:lnTo>
                    <a:pt x="302510" y="563181"/>
                  </a:lnTo>
                  <a:lnTo>
                    <a:pt x="301742" y="563916"/>
                  </a:lnTo>
                  <a:lnTo>
                    <a:pt x="301219" y="564705"/>
                  </a:lnTo>
                  <a:lnTo>
                    <a:pt x="301006" y="565551"/>
                  </a:lnTo>
                  <a:lnTo>
                    <a:pt x="302037" y="567255"/>
                  </a:lnTo>
                  <a:lnTo>
                    <a:pt x="298553" y="568205"/>
                  </a:lnTo>
                  <a:lnTo>
                    <a:pt x="297338" y="568997"/>
                  </a:lnTo>
                  <a:lnTo>
                    <a:pt x="296002" y="571130"/>
                  </a:lnTo>
                  <a:lnTo>
                    <a:pt x="295511" y="571453"/>
                  </a:lnTo>
                  <a:lnTo>
                    <a:pt x="295004" y="571531"/>
                  </a:lnTo>
                  <a:lnTo>
                    <a:pt x="294552" y="571263"/>
                  </a:lnTo>
                  <a:lnTo>
                    <a:pt x="293710" y="571006"/>
                  </a:lnTo>
                  <a:lnTo>
                    <a:pt x="292517" y="570876"/>
                  </a:lnTo>
                  <a:lnTo>
                    <a:pt x="290006" y="571132"/>
                  </a:lnTo>
                  <a:lnTo>
                    <a:pt x="288837" y="571482"/>
                  </a:lnTo>
                  <a:lnTo>
                    <a:pt x="288007" y="571891"/>
                  </a:lnTo>
                  <a:lnTo>
                    <a:pt x="287304" y="572791"/>
                  </a:lnTo>
                  <a:lnTo>
                    <a:pt x="287029" y="573305"/>
                  </a:lnTo>
                  <a:lnTo>
                    <a:pt x="286830" y="573919"/>
                  </a:lnTo>
                  <a:lnTo>
                    <a:pt x="286347" y="576333"/>
                  </a:lnTo>
                  <a:lnTo>
                    <a:pt x="285874" y="577299"/>
                  </a:lnTo>
                  <a:lnTo>
                    <a:pt x="285405" y="577558"/>
                  </a:lnTo>
                  <a:lnTo>
                    <a:pt x="285039" y="577348"/>
                  </a:lnTo>
                  <a:lnTo>
                    <a:pt x="284726" y="576890"/>
                  </a:lnTo>
                  <a:lnTo>
                    <a:pt x="284328" y="576433"/>
                  </a:lnTo>
                  <a:lnTo>
                    <a:pt x="283753" y="576118"/>
                  </a:lnTo>
                  <a:lnTo>
                    <a:pt x="282803" y="576090"/>
                  </a:lnTo>
                  <a:lnTo>
                    <a:pt x="282188" y="576335"/>
                  </a:lnTo>
                  <a:lnTo>
                    <a:pt x="281729" y="576744"/>
                  </a:lnTo>
                  <a:lnTo>
                    <a:pt x="280286" y="578753"/>
                  </a:lnTo>
                  <a:lnTo>
                    <a:pt x="277612" y="581362"/>
                  </a:lnTo>
                  <a:lnTo>
                    <a:pt x="276578" y="582719"/>
                  </a:lnTo>
                  <a:lnTo>
                    <a:pt x="274597" y="586332"/>
                  </a:lnTo>
                  <a:lnTo>
                    <a:pt x="273272" y="588065"/>
                  </a:lnTo>
                  <a:lnTo>
                    <a:pt x="271915" y="590216"/>
                  </a:lnTo>
                  <a:lnTo>
                    <a:pt x="270291" y="592114"/>
                  </a:lnTo>
                  <a:lnTo>
                    <a:pt x="269566" y="592409"/>
                  </a:lnTo>
                  <a:lnTo>
                    <a:pt x="269007" y="592310"/>
                  </a:lnTo>
                  <a:lnTo>
                    <a:pt x="268676" y="591863"/>
                  </a:lnTo>
                  <a:lnTo>
                    <a:pt x="267462" y="589199"/>
                  </a:lnTo>
                  <a:lnTo>
                    <a:pt x="266977" y="588840"/>
                  </a:lnTo>
                  <a:lnTo>
                    <a:pt x="265879" y="589033"/>
                  </a:lnTo>
                  <a:lnTo>
                    <a:pt x="263860" y="589781"/>
                  </a:lnTo>
                  <a:lnTo>
                    <a:pt x="260773" y="591628"/>
                  </a:lnTo>
                  <a:lnTo>
                    <a:pt x="259205" y="592188"/>
                  </a:lnTo>
                  <a:lnTo>
                    <a:pt x="258279" y="592239"/>
                  </a:lnTo>
                  <a:lnTo>
                    <a:pt x="257948" y="591774"/>
                  </a:lnTo>
                  <a:lnTo>
                    <a:pt x="257666" y="591264"/>
                  </a:lnTo>
                  <a:lnTo>
                    <a:pt x="257260" y="590112"/>
                  </a:lnTo>
                  <a:lnTo>
                    <a:pt x="255053" y="581467"/>
                  </a:lnTo>
                  <a:lnTo>
                    <a:pt x="254627" y="580351"/>
                  </a:lnTo>
                  <a:lnTo>
                    <a:pt x="253989" y="579410"/>
                  </a:lnTo>
                  <a:lnTo>
                    <a:pt x="253236" y="578548"/>
                  </a:lnTo>
                  <a:lnTo>
                    <a:pt x="252379" y="577807"/>
                  </a:lnTo>
                  <a:lnTo>
                    <a:pt x="248957" y="575585"/>
                  </a:lnTo>
                  <a:lnTo>
                    <a:pt x="247777" y="575050"/>
                  </a:lnTo>
                  <a:lnTo>
                    <a:pt x="247248" y="574875"/>
                  </a:lnTo>
                  <a:lnTo>
                    <a:pt x="246119" y="574319"/>
                  </a:lnTo>
                  <a:lnTo>
                    <a:pt x="239359" y="571277"/>
                  </a:lnTo>
                  <a:lnTo>
                    <a:pt x="237456" y="569954"/>
                  </a:lnTo>
                  <a:lnTo>
                    <a:pt x="232510" y="564275"/>
                  </a:lnTo>
                  <a:lnTo>
                    <a:pt x="231851" y="563142"/>
                  </a:lnTo>
                  <a:lnTo>
                    <a:pt x="230796" y="559543"/>
                  </a:lnTo>
                  <a:lnTo>
                    <a:pt x="230054" y="557886"/>
                  </a:lnTo>
                  <a:lnTo>
                    <a:pt x="229205" y="556446"/>
                  </a:lnTo>
                  <a:lnTo>
                    <a:pt x="228575" y="555746"/>
                  </a:lnTo>
                  <a:lnTo>
                    <a:pt x="227915" y="555302"/>
                  </a:lnTo>
                  <a:lnTo>
                    <a:pt x="225442" y="554511"/>
                  </a:lnTo>
                  <a:lnTo>
                    <a:pt x="224016" y="554236"/>
                  </a:lnTo>
                  <a:lnTo>
                    <a:pt x="219824" y="552672"/>
                  </a:lnTo>
                  <a:lnTo>
                    <a:pt x="215357" y="549210"/>
                  </a:lnTo>
                  <a:lnTo>
                    <a:pt x="214171" y="548455"/>
                  </a:lnTo>
                  <a:lnTo>
                    <a:pt x="213187" y="548009"/>
                  </a:lnTo>
                  <a:lnTo>
                    <a:pt x="208775" y="546826"/>
                  </a:lnTo>
                  <a:lnTo>
                    <a:pt x="207907" y="546355"/>
                  </a:lnTo>
                  <a:lnTo>
                    <a:pt x="207262" y="545895"/>
                  </a:lnTo>
                  <a:lnTo>
                    <a:pt x="205539" y="544009"/>
                  </a:lnTo>
                  <a:lnTo>
                    <a:pt x="202622" y="541345"/>
                  </a:lnTo>
                  <a:lnTo>
                    <a:pt x="196319" y="535099"/>
                  </a:lnTo>
                  <a:lnTo>
                    <a:pt x="194085" y="533580"/>
                  </a:lnTo>
                  <a:lnTo>
                    <a:pt x="172154" y="529789"/>
                  </a:lnTo>
                  <a:lnTo>
                    <a:pt x="162792" y="530196"/>
                  </a:lnTo>
                  <a:lnTo>
                    <a:pt x="160258" y="530701"/>
                  </a:lnTo>
                  <a:lnTo>
                    <a:pt x="153956" y="532908"/>
                  </a:lnTo>
                  <a:lnTo>
                    <a:pt x="149747" y="534812"/>
                  </a:lnTo>
                  <a:lnTo>
                    <a:pt x="147324" y="535448"/>
                  </a:lnTo>
                  <a:lnTo>
                    <a:pt x="137337" y="536242"/>
                  </a:lnTo>
                  <a:lnTo>
                    <a:pt x="134816" y="536074"/>
                  </a:lnTo>
                  <a:lnTo>
                    <a:pt x="124813" y="532888"/>
                  </a:lnTo>
                  <a:lnTo>
                    <a:pt x="123462" y="532639"/>
                  </a:lnTo>
                  <a:lnTo>
                    <a:pt x="122388" y="532557"/>
                  </a:lnTo>
                  <a:lnTo>
                    <a:pt x="121064" y="532752"/>
                  </a:lnTo>
                  <a:lnTo>
                    <a:pt x="93347" y="531167"/>
                  </a:lnTo>
                  <a:lnTo>
                    <a:pt x="94232" y="523826"/>
                  </a:lnTo>
                  <a:lnTo>
                    <a:pt x="94000" y="522423"/>
                  </a:lnTo>
                  <a:lnTo>
                    <a:pt x="93555" y="520736"/>
                  </a:lnTo>
                  <a:lnTo>
                    <a:pt x="92807" y="519886"/>
                  </a:lnTo>
                  <a:lnTo>
                    <a:pt x="91811" y="518488"/>
                  </a:lnTo>
                  <a:lnTo>
                    <a:pt x="90748" y="516542"/>
                  </a:lnTo>
                  <a:lnTo>
                    <a:pt x="89315" y="512549"/>
                  </a:lnTo>
                  <a:lnTo>
                    <a:pt x="89000" y="510259"/>
                  </a:lnTo>
                  <a:lnTo>
                    <a:pt x="89071" y="508438"/>
                  </a:lnTo>
                  <a:lnTo>
                    <a:pt x="97746" y="486743"/>
                  </a:lnTo>
                  <a:lnTo>
                    <a:pt x="98188" y="485955"/>
                  </a:lnTo>
                  <a:lnTo>
                    <a:pt x="106253" y="475565"/>
                  </a:lnTo>
                  <a:lnTo>
                    <a:pt x="107043" y="474306"/>
                  </a:lnTo>
                  <a:lnTo>
                    <a:pt x="108949" y="470016"/>
                  </a:lnTo>
                  <a:lnTo>
                    <a:pt x="109310" y="468178"/>
                  </a:lnTo>
                  <a:lnTo>
                    <a:pt x="109478" y="466589"/>
                  </a:lnTo>
                  <a:lnTo>
                    <a:pt x="109437" y="465630"/>
                  </a:lnTo>
                  <a:lnTo>
                    <a:pt x="109181" y="464789"/>
                  </a:lnTo>
                  <a:lnTo>
                    <a:pt x="108540" y="464200"/>
                  </a:lnTo>
                  <a:lnTo>
                    <a:pt x="107489" y="463565"/>
                  </a:lnTo>
                  <a:lnTo>
                    <a:pt x="106549" y="462671"/>
                  </a:lnTo>
                  <a:lnTo>
                    <a:pt x="106004" y="461806"/>
                  </a:lnTo>
                  <a:lnTo>
                    <a:pt x="105483" y="459817"/>
                  </a:lnTo>
                  <a:lnTo>
                    <a:pt x="104390" y="456957"/>
                  </a:lnTo>
                  <a:lnTo>
                    <a:pt x="103516" y="456347"/>
                  </a:lnTo>
                  <a:lnTo>
                    <a:pt x="102356" y="455779"/>
                  </a:lnTo>
                  <a:lnTo>
                    <a:pt x="86667" y="452099"/>
                  </a:lnTo>
                  <a:lnTo>
                    <a:pt x="84897" y="451220"/>
                  </a:lnTo>
                  <a:lnTo>
                    <a:pt x="82337" y="449180"/>
                  </a:lnTo>
                  <a:lnTo>
                    <a:pt x="77717" y="447338"/>
                  </a:lnTo>
                  <a:lnTo>
                    <a:pt x="76131" y="446144"/>
                  </a:lnTo>
                  <a:lnTo>
                    <a:pt x="75190" y="444833"/>
                  </a:lnTo>
                  <a:lnTo>
                    <a:pt x="74976" y="443606"/>
                  </a:lnTo>
                  <a:lnTo>
                    <a:pt x="75601" y="438659"/>
                  </a:lnTo>
                  <a:lnTo>
                    <a:pt x="75345" y="435853"/>
                  </a:lnTo>
                  <a:lnTo>
                    <a:pt x="73148" y="431851"/>
                  </a:lnTo>
                  <a:lnTo>
                    <a:pt x="69585" y="426504"/>
                  </a:lnTo>
                  <a:lnTo>
                    <a:pt x="68515" y="423438"/>
                  </a:lnTo>
                  <a:lnTo>
                    <a:pt x="66978" y="414845"/>
                  </a:lnTo>
                  <a:lnTo>
                    <a:pt x="66938" y="413159"/>
                  </a:lnTo>
                  <a:lnTo>
                    <a:pt x="67889" y="408955"/>
                  </a:lnTo>
                  <a:lnTo>
                    <a:pt x="68146" y="407036"/>
                  </a:lnTo>
                  <a:lnTo>
                    <a:pt x="68075" y="403825"/>
                  </a:lnTo>
                  <a:lnTo>
                    <a:pt x="67761" y="401877"/>
                  </a:lnTo>
                  <a:lnTo>
                    <a:pt x="67198" y="400128"/>
                  </a:lnTo>
                  <a:lnTo>
                    <a:pt x="66558" y="398848"/>
                  </a:lnTo>
                  <a:lnTo>
                    <a:pt x="60189" y="377900"/>
                  </a:lnTo>
                  <a:lnTo>
                    <a:pt x="59698" y="375856"/>
                  </a:lnTo>
                  <a:lnTo>
                    <a:pt x="57459" y="370250"/>
                  </a:lnTo>
                  <a:lnTo>
                    <a:pt x="57528" y="369625"/>
                  </a:lnTo>
                  <a:lnTo>
                    <a:pt x="57429" y="368785"/>
                  </a:lnTo>
                  <a:lnTo>
                    <a:pt x="58836" y="366111"/>
                  </a:lnTo>
                  <a:lnTo>
                    <a:pt x="59203" y="364859"/>
                  </a:lnTo>
                  <a:lnTo>
                    <a:pt x="58946" y="363255"/>
                  </a:lnTo>
                  <a:lnTo>
                    <a:pt x="57534" y="357837"/>
                  </a:lnTo>
                  <a:lnTo>
                    <a:pt x="56395" y="342040"/>
                  </a:lnTo>
                  <a:lnTo>
                    <a:pt x="54887" y="335509"/>
                  </a:lnTo>
                  <a:lnTo>
                    <a:pt x="54689" y="332086"/>
                  </a:lnTo>
                  <a:lnTo>
                    <a:pt x="55860" y="324584"/>
                  </a:lnTo>
                  <a:lnTo>
                    <a:pt x="55774" y="323071"/>
                  </a:lnTo>
                  <a:lnTo>
                    <a:pt x="53452" y="311070"/>
                  </a:lnTo>
                  <a:lnTo>
                    <a:pt x="53665" y="305067"/>
                  </a:lnTo>
                  <a:lnTo>
                    <a:pt x="53342" y="303025"/>
                  </a:lnTo>
                  <a:lnTo>
                    <a:pt x="52612" y="301367"/>
                  </a:lnTo>
                  <a:lnTo>
                    <a:pt x="51506" y="300400"/>
                  </a:lnTo>
                  <a:lnTo>
                    <a:pt x="48226" y="298405"/>
                  </a:lnTo>
                  <a:lnTo>
                    <a:pt x="46571" y="296539"/>
                  </a:lnTo>
                  <a:lnTo>
                    <a:pt x="44076" y="295161"/>
                  </a:lnTo>
                  <a:lnTo>
                    <a:pt x="42458" y="292437"/>
                  </a:lnTo>
                  <a:lnTo>
                    <a:pt x="39867" y="290160"/>
                  </a:lnTo>
                  <a:lnTo>
                    <a:pt x="38953" y="288191"/>
                  </a:lnTo>
                  <a:lnTo>
                    <a:pt x="39046" y="284328"/>
                  </a:lnTo>
                  <a:lnTo>
                    <a:pt x="40338" y="280503"/>
                  </a:lnTo>
                  <a:lnTo>
                    <a:pt x="40913" y="276652"/>
                  </a:lnTo>
                  <a:lnTo>
                    <a:pt x="40533" y="272287"/>
                  </a:lnTo>
                  <a:lnTo>
                    <a:pt x="38206" y="269054"/>
                  </a:lnTo>
                  <a:lnTo>
                    <a:pt x="37083" y="265622"/>
                  </a:lnTo>
                  <a:lnTo>
                    <a:pt x="35950" y="262679"/>
                  </a:lnTo>
                  <a:lnTo>
                    <a:pt x="34330" y="259963"/>
                  </a:lnTo>
                  <a:lnTo>
                    <a:pt x="34398" y="257065"/>
                  </a:lnTo>
                  <a:lnTo>
                    <a:pt x="33759" y="253414"/>
                  </a:lnTo>
                  <a:lnTo>
                    <a:pt x="31893" y="250921"/>
                  </a:lnTo>
                  <a:lnTo>
                    <a:pt x="28365" y="247406"/>
                  </a:lnTo>
                  <a:lnTo>
                    <a:pt x="27210" y="245186"/>
                  </a:lnTo>
                  <a:lnTo>
                    <a:pt x="26796" y="242509"/>
                  </a:lnTo>
                  <a:lnTo>
                    <a:pt x="27136" y="238167"/>
                  </a:lnTo>
                  <a:lnTo>
                    <a:pt x="27539" y="230689"/>
                  </a:lnTo>
                  <a:lnTo>
                    <a:pt x="26641" y="227995"/>
                  </a:lnTo>
                  <a:lnTo>
                    <a:pt x="25723" y="226028"/>
                  </a:lnTo>
                  <a:lnTo>
                    <a:pt x="23868" y="222816"/>
                  </a:lnTo>
                  <a:lnTo>
                    <a:pt x="22480" y="220343"/>
                  </a:lnTo>
                  <a:lnTo>
                    <a:pt x="22330" y="216227"/>
                  </a:lnTo>
                  <a:lnTo>
                    <a:pt x="22662" y="212136"/>
                  </a:lnTo>
                  <a:lnTo>
                    <a:pt x="21999" y="209457"/>
                  </a:lnTo>
                  <a:lnTo>
                    <a:pt x="20831" y="207720"/>
                  </a:lnTo>
                  <a:lnTo>
                    <a:pt x="21151" y="204106"/>
                  </a:lnTo>
                  <a:lnTo>
                    <a:pt x="21704" y="200983"/>
                  </a:lnTo>
                  <a:lnTo>
                    <a:pt x="21992" y="198817"/>
                  </a:lnTo>
                  <a:lnTo>
                    <a:pt x="23247" y="196447"/>
                  </a:lnTo>
                  <a:lnTo>
                    <a:pt x="26731" y="191256"/>
                  </a:lnTo>
                  <a:lnTo>
                    <a:pt x="30150" y="188960"/>
                  </a:lnTo>
                  <a:lnTo>
                    <a:pt x="33338" y="186418"/>
                  </a:lnTo>
                  <a:lnTo>
                    <a:pt x="35560" y="183846"/>
                  </a:lnTo>
                  <a:lnTo>
                    <a:pt x="38799" y="178885"/>
                  </a:lnTo>
                  <a:lnTo>
                    <a:pt x="41159" y="175042"/>
                  </a:lnTo>
                  <a:lnTo>
                    <a:pt x="39782" y="167083"/>
                  </a:lnTo>
                  <a:lnTo>
                    <a:pt x="39056" y="164480"/>
                  </a:lnTo>
                  <a:lnTo>
                    <a:pt x="36132" y="157616"/>
                  </a:lnTo>
                  <a:lnTo>
                    <a:pt x="34476" y="155772"/>
                  </a:lnTo>
                  <a:lnTo>
                    <a:pt x="32349" y="153756"/>
                  </a:lnTo>
                  <a:lnTo>
                    <a:pt x="29263" y="151472"/>
                  </a:lnTo>
                  <a:lnTo>
                    <a:pt x="27412" y="148018"/>
                  </a:lnTo>
                  <a:lnTo>
                    <a:pt x="23924" y="141852"/>
                  </a:lnTo>
                  <a:lnTo>
                    <a:pt x="22646" y="133584"/>
                  </a:lnTo>
                  <a:lnTo>
                    <a:pt x="22007" y="129454"/>
                  </a:lnTo>
                  <a:lnTo>
                    <a:pt x="19983" y="122376"/>
                  </a:lnTo>
                  <a:lnTo>
                    <a:pt x="18849" y="118718"/>
                  </a:lnTo>
                  <a:lnTo>
                    <a:pt x="18208" y="114588"/>
                  </a:lnTo>
                  <a:lnTo>
                    <a:pt x="16576" y="111871"/>
                  </a:lnTo>
                  <a:lnTo>
                    <a:pt x="13982" y="108881"/>
                  </a:lnTo>
                  <a:lnTo>
                    <a:pt x="10241" y="102704"/>
                  </a:lnTo>
                  <a:lnTo>
                    <a:pt x="8409" y="97806"/>
                  </a:lnTo>
                  <a:lnTo>
                    <a:pt x="8350" y="97204"/>
                  </a:lnTo>
                  <a:lnTo>
                    <a:pt x="8007" y="93686"/>
                  </a:lnTo>
                  <a:lnTo>
                    <a:pt x="7365" y="89319"/>
                  </a:lnTo>
                  <a:lnTo>
                    <a:pt x="6853" y="87507"/>
                  </a:lnTo>
                  <a:lnTo>
                    <a:pt x="4417" y="81176"/>
                  </a:lnTo>
                  <a:lnTo>
                    <a:pt x="2291" y="77300"/>
                  </a:lnTo>
                  <a:lnTo>
                    <a:pt x="1377" y="74611"/>
                  </a:lnTo>
                  <a:lnTo>
                    <a:pt x="0" y="70952"/>
                  </a:lnTo>
                  <a:lnTo>
                    <a:pt x="63" y="67570"/>
                  </a:lnTo>
                  <a:lnTo>
                    <a:pt x="1100" y="63746"/>
                  </a:lnTo>
                  <a:lnTo>
                    <a:pt x="1636" y="60864"/>
                  </a:lnTo>
                  <a:lnTo>
                    <a:pt x="2905" y="57530"/>
                  </a:lnTo>
                  <a:lnTo>
                    <a:pt x="5456" y="54856"/>
                  </a:lnTo>
                  <a:lnTo>
                    <a:pt x="8464" y="51965"/>
                  </a:lnTo>
                  <a:lnTo>
                    <a:pt x="23101" y="30300"/>
                  </a:lnTo>
                  <a:lnTo>
                    <a:pt x="23404" y="29250"/>
                  </a:lnTo>
                  <a:lnTo>
                    <a:pt x="24087" y="24164"/>
                  </a:lnTo>
                  <a:lnTo>
                    <a:pt x="24124" y="22869"/>
                  </a:lnTo>
                  <a:lnTo>
                    <a:pt x="24500" y="23221"/>
                  </a:lnTo>
                  <a:lnTo>
                    <a:pt x="25068" y="20108"/>
                  </a:lnTo>
                  <a:lnTo>
                    <a:pt x="24734" y="18333"/>
                  </a:lnTo>
                  <a:lnTo>
                    <a:pt x="23211" y="15634"/>
                  </a:lnTo>
                  <a:lnTo>
                    <a:pt x="22435" y="13140"/>
                  </a:lnTo>
                  <a:lnTo>
                    <a:pt x="20346" y="11603"/>
                  </a:lnTo>
                  <a:lnTo>
                    <a:pt x="19810" y="10120"/>
                  </a:lnTo>
                  <a:lnTo>
                    <a:pt x="18760" y="10562"/>
                  </a:lnTo>
                  <a:lnTo>
                    <a:pt x="17999" y="10619"/>
                  </a:lnTo>
                  <a:lnTo>
                    <a:pt x="17346" y="10418"/>
                  </a:lnTo>
                  <a:lnTo>
                    <a:pt x="16583" y="10007"/>
                  </a:lnTo>
                  <a:lnTo>
                    <a:pt x="18388" y="9348"/>
                  </a:lnTo>
                  <a:lnTo>
                    <a:pt x="21455" y="7393"/>
                  </a:lnTo>
                  <a:lnTo>
                    <a:pt x="23366" y="7038"/>
                  </a:lnTo>
                  <a:lnTo>
                    <a:pt x="30091" y="7277"/>
                  </a:lnTo>
                  <a:lnTo>
                    <a:pt x="33611" y="7825"/>
                  </a:lnTo>
                  <a:lnTo>
                    <a:pt x="37076" y="8755"/>
                  </a:lnTo>
                  <a:lnTo>
                    <a:pt x="40170" y="10236"/>
                  </a:lnTo>
                  <a:lnTo>
                    <a:pt x="42601" y="12509"/>
                  </a:lnTo>
                  <a:lnTo>
                    <a:pt x="43379" y="12537"/>
                  </a:lnTo>
                  <a:lnTo>
                    <a:pt x="43160" y="11206"/>
                  </a:lnTo>
                  <a:lnTo>
                    <a:pt x="42568" y="9946"/>
                  </a:lnTo>
                  <a:lnTo>
                    <a:pt x="41104" y="7671"/>
                  </a:lnTo>
                  <a:lnTo>
                    <a:pt x="42673" y="8571"/>
                  </a:lnTo>
                  <a:lnTo>
                    <a:pt x="43452" y="8599"/>
                  </a:lnTo>
                  <a:lnTo>
                    <a:pt x="60080" y="7635"/>
                  </a:lnTo>
                  <a:lnTo>
                    <a:pt x="61269" y="7782"/>
                  </a:lnTo>
                  <a:lnTo>
                    <a:pt x="63515" y="8371"/>
                  </a:lnTo>
                  <a:lnTo>
                    <a:pt x="64498" y="8519"/>
                  </a:lnTo>
                  <a:lnTo>
                    <a:pt x="65430" y="8319"/>
                  </a:lnTo>
                  <a:lnTo>
                    <a:pt x="65914" y="7286"/>
                  </a:lnTo>
                  <a:lnTo>
                    <a:pt x="66889" y="7096"/>
                  </a:lnTo>
                  <a:lnTo>
                    <a:pt x="70411" y="6907"/>
                  </a:lnTo>
                  <a:lnTo>
                    <a:pt x="71276" y="7558"/>
                  </a:lnTo>
                  <a:lnTo>
                    <a:pt x="71923" y="9636"/>
                  </a:lnTo>
                  <a:lnTo>
                    <a:pt x="72710" y="9665"/>
                  </a:lnTo>
                  <a:lnTo>
                    <a:pt x="73915" y="8462"/>
                  </a:lnTo>
                  <a:lnTo>
                    <a:pt x="79632" y="5802"/>
                  </a:lnTo>
                  <a:lnTo>
                    <a:pt x="81520" y="5206"/>
                  </a:lnTo>
                  <a:lnTo>
                    <a:pt x="101287" y="4369"/>
                  </a:lnTo>
                  <a:lnTo>
                    <a:pt x="107583" y="1848"/>
                  </a:lnTo>
                  <a:lnTo>
                    <a:pt x="109611" y="1531"/>
                  </a:lnTo>
                  <a:lnTo>
                    <a:pt x="109977" y="1310"/>
                  </a:lnTo>
                  <a:lnTo>
                    <a:pt x="110823" y="0"/>
                  </a:lnTo>
                  <a:lnTo>
                    <a:pt x="111568" y="76"/>
                  </a:lnTo>
                  <a:lnTo>
                    <a:pt x="112143" y="360"/>
                  </a:lnTo>
                  <a:lnTo>
                    <a:pt x="112644" y="689"/>
                  </a:lnTo>
                  <a:lnTo>
                    <a:pt x="113171" y="878"/>
                  </a:lnTo>
                  <a:lnTo>
                    <a:pt x="121903" y="2685"/>
                  </a:lnTo>
                  <a:lnTo>
                    <a:pt x="136796" y="3362"/>
                  </a:lnTo>
                  <a:lnTo>
                    <a:pt x="146635" y="5322"/>
                  </a:lnTo>
                  <a:lnTo>
                    <a:pt x="148125" y="5859"/>
                  </a:lnTo>
                  <a:lnTo>
                    <a:pt x="150416" y="8127"/>
                  </a:lnTo>
                  <a:lnTo>
                    <a:pt x="151712" y="8741"/>
                  </a:lnTo>
                  <a:lnTo>
                    <a:pt x="152987" y="8284"/>
                  </a:lnTo>
                  <a:lnTo>
                    <a:pt x="153651" y="7221"/>
                  </a:lnTo>
                  <a:lnTo>
                    <a:pt x="154349" y="6535"/>
                  </a:lnTo>
                  <a:lnTo>
                    <a:pt x="155751" y="7257"/>
                  </a:lnTo>
                  <a:lnTo>
                    <a:pt x="157174" y="6919"/>
                  </a:lnTo>
                  <a:lnTo>
                    <a:pt x="158791" y="7630"/>
                  </a:lnTo>
                  <a:lnTo>
                    <a:pt x="160549" y="8629"/>
                  </a:lnTo>
                  <a:lnTo>
                    <a:pt x="162400" y="9162"/>
                  </a:lnTo>
                  <a:lnTo>
                    <a:pt x="168113" y="9070"/>
                  </a:lnTo>
                  <a:lnTo>
                    <a:pt x="169873" y="9459"/>
                  </a:lnTo>
                  <a:lnTo>
                    <a:pt x="179263" y="15994"/>
                  </a:lnTo>
                  <a:lnTo>
                    <a:pt x="182771" y="17065"/>
                  </a:lnTo>
                  <a:lnTo>
                    <a:pt x="184082" y="17794"/>
                  </a:lnTo>
                  <a:lnTo>
                    <a:pt x="190109" y="24020"/>
                  </a:lnTo>
                  <a:lnTo>
                    <a:pt x="191427" y="24900"/>
                  </a:lnTo>
                  <a:lnTo>
                    <a:pt x="192862" y="25297"/>
                  </a:lnTo>
                  <a:lnTo>
                    <a:pt x="194688" y="26291"/>
                  </a:lnTo>
                  <a:lnTo>
                    <a:pt x="197440" y="28489"/>
                  </a:lnTo>
                  <a:lnTo>
                    <a:pt x="199361" y="30728"/>
                  </a:lnTo>
                  <a:lnTo>
                    <a:pt x="198658" y="31826"/>
                  </a:lnTo>
                  <a:lnTo>
                    <a:pt x="199381" y="32222"/>
                  </a:lnTo>
                  <a:lnTo>
                    <a:pt x="200111" y="32505"/>
                  </a:lnTo>
                  <a:lnTo>
                    <a:pt x="200899" y="32707"/>
                  </a:lnTo>
                  <a:lnTo>
                    <a:pt x="201778" y="32818"/>
                  </a:lnTo>
                  <a:lnTo>
                    <a:pt x="200954" y="31206"/>
                  </a:lnTo>
                  <a:lnTo>
                    <a:pt x="202600" y="30259"/>
                  </a:lnTo>
                  <a:lnTo>
                    <a:pt x="204474" y="30712"/>
                  </a:lnTo>
                  <a:lnTo>
                    <a:pt x="208847" y="33108"/>
                  </a:lnTo>
                  <a:lnTo>
                    <a:pt x="209473" y="33247"/>
                  </a:lnTo>
                  <a:lnTo>
                    <a:pt x="211638" y="33223"/>
                  </a:lnTo>
                  <a:lnTo>
                    <a:pt x="212090" y="33543"/>
                  </a:lnTo>
                  <a:lnTo>
                    <a:pt x="212536" y="35064"/>
                  </a:lnTo>
                  <a:lnTo>
                    <a:pt x="212805" y="35639"/>
                  </a:lnTo>
                  <a:lnTo>
                    <a:pt x="217007" y="39364"/>
                  </a:lnTo>
                  <a:lnTo>
                    <a:pt x="225417" y="44356"/>
                  </a:lnTo>
                  <a:lnTo>
                    <a:pt x="226724" y="46102"/>
                  </a:lnTo>
                  <a:lnTo>
                    <a:pt x="236835" y="50887"/>
                  </a:lnTo>
                  <a:lnTo>
                    <a:pt x="238297" y="51269"/>
                  </a:lnTo>
                  <a:lnTo>
                    <a:pt x="239280" y="51291"/>
                  </a:lnTo>
                  <a:lnTo>
                    <a:pt x="240155" y="51140"/>
                  </a:lnTo>
                  <a:lnTo>
                    <a:pt x="241257" y="51074"/>
                  </a:lnTo>
                  <a:lnTo>
                    <a:pt x="241881" y="51477"/>
                  </a:lnTo>
                  <a:lnTo>
                    <a:pt x="242466" y="52310"/>
                  </a:lnTo>
                  <a:lnTo>
                    <a:pt x="243211" y="53159"/>
                  </a:lnTo>
                  <a:lnTo>
                    <a:pt x="245542" y="54038"/>
                  </a:lnTo>
                  <a:lnTo>
                    <a:pt x="249344" y="57019"/>
                  </a:lnTo>
                  <a:lnTo>
                    <a:pt x="250373" y="56875"/>
                  </a:lnTo>
                  <a:lnTo>
                    <a:pt x="250987" y="57089"/>
                  </a:lnTo>
                  <a:lnTo>
                    <a:pt x="251569" y="57622"/>
                  </a:lnTo>
                  <a:lnTo>
                    <a:pt x="251938" y="58277"/>
                  </a:lnTo>
                  <a:lnTo>
                    <a:pt x="252209" y="58946"/>
                  </a:lnTo>
                  <a:lnTo>
                    <a:pt x="252507" y="59448"/>
                  </a:lnTo>
                  <a:lnTo>
                    <a:pt x="259884" y="64953"/>
                  </a:lnTo>
                  <a:lnTo>
                    <a:pt x="263085" y="68099"/>
                  </a:lnTo>
                  <a:lnTo>
                    <a:pt x="264083" y="68687"/>
                  </a:lnTo>
                  <a:lnTo>
                    <a:pt x="265321" y="68995"/>
                  </a:lnTo>
                  <a:lnTo>
                    <a:pt x="267601" y="69178"/>
                  </a:lnTo>
                  <a:lnTo>
                    <a:pt x="268770" y="69680"/>
                  </a:lnTo>
                  <a:lnTo>
                    <a:pt x="270369" y="71385"/>
                  </a:lnTo>
                  <a:lnTo>
                    <a:pt x="271347" y="73233"/>
                  </a:lnTo>
                  <a:lnTo>
                    <a:pt x="272678" y="74776"/>
                  </a:lnTo>
                  <a:lnTo>
                    <a:pt x="275348" y="75494"/>
                  </a:lnTo>
                  <a:lnTo>
                    <a:pt x="280137" y="75910"/>
                  </a:lnTo>
                  <a:lnTo>
                    <a:pt x="281944" y="76478"/>
                  </a:lnTo>
                  <a:lnTo>
                    <a:pt x="283588" y="77434"/>
                  </a:lnTo>
                  <a:lnTo>
                    <a:pt x="286380" y="80124"/>
                  </a:lnTo>
                  <a:lnTo>
                    <a:pt x="288332" y="83266"/>
                  </a:lnTo>
                  <a:lnTo>
                    <a:pt x="291200" y="90380"/>
                  </a:lnTo>
                  <a:lnTo>
                    <a:pt x="293411" y="89923"/>
                  </a:lnTo>
                  <a:lnTo>
                    <a:pt x="294989" y="90840"/>
                  </a:lnTo>
                  <a:lnTo>
                    <a:pt x="296411" y="92417"/>
                  </a:lnTo>
                  <a:lnTo>
                    <a:pt x="298116" y="93913"/>
                  </a:lnTo>
                  <a:lnTo>
                    <a:pt x="303586" y="95812"/>
                  </a:lnTo>
                  <a:lnTo>
                    <a:pt x="305573" y="98967"/>
                  </a:lnTo>
                  <a:lnTo>
                    <a:pt x="308547" y="101923"/>
                  </a:lnTo>
                  <a:lnTo>
                    <a:pt x="312051" y="104582"/>
                  </a:lnTo>
                  <a:lnTo>
                    <a:pt x="314884" y="105782"/>
                  </a:lnTo>
                  <a:lnTo>
                    <a:pt x="316320" y="106713"/>
                  </a:lnTo>
                  <a:lnTo>
                    <a:pt x="318901" y="110574"/>
                  </a:lnTo>
                  <a:lnTo>
                    <a:pt x="320197" y="111489"/>
                  </a:lnTo>
                  <a:lnTo>
                    <a:pt x="327611" y="113472"/>
                  </a:lnTo>
                  <a:lnTo>
                    <a:pt x="335398" y="116990"/>
                  </a:lnTo>
                  <a:lnTo>
                    <a:pt x="339041" y="117533"/>
                  </a:lnTo>
                  <a:lnTo>
                    <a:pt x="341058" y="114869"/>
                  </a:lnTo>
                  <a:lnTo>
                    <a:pt x="342281" y="115857"/>
                  </a:lnTo>
                  <a:lnTo>
                    <a:pt x="343299" y="117400"/>
                  </a:lnTo>
                  <a:lnTo>
                    <a:pt x="345638" y="122129"/>
                  </a:lnTo>
                  <a:lnTo>
                    <a:pt x="348538" y="126282"/>
                  </a:lnTo>
                  <a:lnTo>
                    <a:pt x="349232" y="128187"/>
                  </a:lnTo>
                  <a:lnTo>
                    <a:pt x="349998" y="131837"/>
                  </a:lnTo>
                  <a:lnTo>
                    <a:pt x="350706" y="133555"/>
                  </a:lnTo>
                  <a:lnTo>
                    <a:pt x="351951" y="135297"/>
                  </a:lnTo>
                  <a:lnTo>
                    <a:pt x="358359" y="141734"/>
                  </a:lnTo>
                  <a:lnTo>
                    <a:pt x="359552" y="142580"/>
                  </a:lnTo>
                  <a:lnTo>
                    <a:pt x="364843" y="145371"/>
                  </a:lnTo>
                  <a:lnTo>
                    <a:pt x="366208" y="146621"/>
                  </a:lnTo>
                  <a:lnTo>
                    <a:pt x="373129" y="157381"/>
                  </a:lnTo>
                  <a:lnTo>
                    <a:pt x="382184" y="170063"/>
                  </a:lnTo>
                  <a:lnTo>
                    <a:pt x="390764" y="179677"/>
                  </a:lnTo>
                  <a:lnTo>
                    <a:pt x="401428" y="188341"/>
                  </a:lnTo>
                  <a:lnTo>
                    <a:pt x="403140" y="189207"/>
                  </a:lnTo>
                  <a:lnTo>
                    <a:pt x="410407" y="196665"/>
                  </a:lnTo>
                  <a:lnTo>
                    <a:pt x="412572" y="197817"/>
                  </a:lnTo>
                  <a:lnTo>
                    <a:pt x="414998" y="198671"/>
                  </a:lnTo>
                  <a:lnTo>
                    <a:pt x="417557" y="199249"/>
                  </a:lnTo>
                  <a:lnTo>
                    <a:pt x="420144" y="199518"/>
                  </a:lnTo>
                  <a:lnTo>
                    <a:pt x="426366" y="213604"/>
                  </a:lnTo>
                  <a:lnTo>
                    <a:pt x="429352" y="217579"/>
                  </a:lnTo>
                  <a:lnTo>
                    <a:pt x="433180" y="221285"/>
                  </a:lnTo>
                  <a:lnTo>
                    <a:pt x="437904" y="224915"/>
                  </a:lnTo>
                  <a:lnTo>
                    <a:pt x="442738" y="227637"/>
                  </a:lnTo>
                  <a:lnTo>
                    <a:pt x="445801" y="228790"/>
                  </a:lnTo>
                  <a:lnTo>
                    <a:pt x="447198" y="228220"/>
                  </a:lnTo>
                  <a:lnTo>
                    <a:pt x="448542" y="227269"/>
                  </a:lnTo>
                  <a:lnTo>
                    <a:pt x="451473" y="228134"/>
                  </a:lnTo>
                  <a:lnTo>
                    <a:pt x="458334" y="232083"/>
                  </a:lnTo>
                  <a:lnTo>
                    <a:pt x="469912" y="236776"/>
                  </a:lnTo>
                  <a:lnTo>
                    <a:pt x="473526" y="239451"/>
                  </a:lnTo>
                  <a:lnTo>
                    <a:pt x="475515" y="24238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6" name="Google Shape;526;p48"/>
            <p:cNvSpPr/>
            <p:nvPr/>
          </p:nvSpPr>
          <p:spPr>
            <a:xfrm>
              <a:off x="5201170" y="2621425"/>
              <a:ext cx="640884" cy="928818"/>
            </a:xfrm>
            <a:custGeom>
              <a:avLst/>
              <a:gdLst/>
              <a:ahLst/>
              <a:cxnLst/>
              <a:rect l="l" t="t" r="r" b="b"/>
              <a:pathLst>
                <a:path w="640884" h="928818" extrusionOk="0">
                  <a:moveTo>
                    <a:pt x="555529" y="33028"/>
                  </a:moveTo>
                  <a:lnTo>
                    <a:pt x="555492" y="34323"/>
                  </a:lnTo>
                  <a:lnTo>
                    <a:pt x="554809" y="39409"/>
                  </a:lnTo>
                  <a:lnTo>
                    <a:pt x="554506" y="40459"/>
                  </a:lnTo>
                  <a:lnTo>
                    <a:pt x="539869" y="62124"/>
                  </a:lnTo>
                  <a:lnTo>
                    <a:pt x="536861" y="65015"/>
                  </a:lnTo>
                  <a:lnTo>
                    <a:pt x="534310" y="67689"/>
                  </a:lnTo>
                  <a:lnTo>
                    <a:pt x="533041" y="71023"/>
                  </a:lnTo>
                  <a:lnTo>
                    <a:pt x="532505" y="73905"/>
                  </a:lnTo>
                  <a:lnTo>
                    <a:pt x="531468" y="77729"/>
                  </a:lnTo>
                  <a:lnTo>
                    <a:pt x="531405" y="81111"/>
                  </a:lnTo>
                  <a:lnTo>
                    <a:pt x="532782" y="84770"/>
                  </a:lnTo>
                  <a:lnTo>
                    <a:pt x="533696" y="87459"/>
                  </a:lnTo>
                  <a:lnTo>
                    <a:pt x="535822" y="91335"/>
                  </a:lnTo>
                  <a:lnTo>
                    <a:pt x="538258" y="97666"/>
                  </a:lnTo>
                  <a:lnTo>
                    <a:pt x="538770" y="99478"/>
                  </a:lnTo>
                  <a:lnTo>
                    <a:pt x="539412" y="103845"/>
                  </a:lnTo>
                  <a:lnTo>
                    <a:pt x="539755" y="107363"/>
                  </a:lnTo>
                  <a:lnTo>
                    <a:pt x="539814" y="107965"/>
                  </a:lnTo>
                  <a:lnTo>
                    <a:pt x="541646" y="112863"/>
                  </a:lnTo>
                  <a:lnTo>
                    <a:pt x="545387" y="119040"/>
                  </a:lnTo>
                  <a:lnTo>
                    <a:pt x="547981" y="122030"/>
                  </a:lnTo>
                  <a:lnTo>
                    <a:pt x="549613" y="124747"/>
                  </a:lnTo>
                  <a:lnTo>
                    <a:pt x="550254" y="128877"/>
                  </a:lnTo>
                  <a:lnTo>
                    <a:pt x="551388" y="132535"/>
                  </a:lnTo>
                  <a:lnTo>
                    <a:pt x="553412" y="139613"/>
                  </a:lnTo>
                  <a:lnTo>
                    <a:pt x="554051" y="143743"/>
                  </a:lnTo>
                  <a:lnTo>
                    <a:pt x="555329" y="152011"/>
                  </a:lnTo>
                  <a:lnTo>
                    <a:pt x="558817" y="158177"/>
                  </a:lnTo>
                  <a:lnTo>
                    <a:pt x="560668" y="161631"/>
                  </a:lnTo>
                  <a:lnTo>
                    <a:pt x="563754" y="163915"/>
                  </a:lnTo>
                  <a:lnTo>
                    <a:pt x="565881" y="165931"/>
                  </a:lnTo>
                  <a:lnTo>
                    <a:pt x="567537" y="167775"/>
                  </a:lnTo>
                  <a:lnTo>
                    <a:pt x="570461" y="174639"/>
                  </a:lnTo>
                  <a:lnTo>
                    <a:pt x="571187" y="177242"/>
                  </a:lnTo>
                  <a:lnTo>
                    <a:pt x="572564" y="185201"/>
                  </a:lnTo>
                  <a:lnTo>
                    <a:pt x="570204" y="189044"/>
                  </a:lnTo>
                  <a:lnTo>
                    <a:pt x="566965" y="194005"/>
                  </a:lnTo>
                  <a:lnTo>
                    <a:pt x="564743" y="196577"/>
                  </a:lnTo>
                  <a:lnTo>
                    <a:pt x="561555" y="199119"/>
                  </a:lnTo>
                  <a:lnTo>
                    <a:pt x="558136" y="201415"/>
                  </a:lnTo>
                  <a:lnTo>
                    <a:pt x="554652" y="206606"/>
                  </a:lnTo>
                  <a:lnTo>
                    <a:pt x="553397" y="208976"/>
                  </a:lnTo>
                  <a:lnTo>
                    <a:pt x="553109" y="211142"/>
                  </a:lnTo>
                  <a:lnTo>
                    <a:pt x="552556" y="214265"/>
                  </a:lnTo>
                  <a:lnTo>
                    <a:pt x="552236" y="217879"/>
                  </a:lnTo>
                  <a:lnTo>
                    <a:pt x="553404" y="219616"/>
                  </a:lnTo>
                  <a:lnTo>
                    <a:pt x="554067" y="222295"/>
                  </a:lnTo>
                  <a:lnTo>
                    <a:pt x="553735" y="226386"/>
                  </a:lnTo>
                  <a:lnTo>
                    <a:pt x="553885" y="230502"/>
                  </a:lnTo>
                  <a:lnTo>
                    <a:pt x="555273" y="232975"/>
                  </a:lnTo>
                  <a:lnTo>
                    <a:pt x="557128" y="236187"/>
                  </a:lnTo>
                  <a:lnTo>
                    <a:pt x="558046" y="238154"/>
                  </a:lnTo>
                  <a:lnTo>
                    <a:pt x="558944" y="240848"/>
                  </a:lnTo>
                  <a:lnTo>
                    <a:pt x="558541" y="248326"/>
                  </a:lnTo>
                  <a:lnTo>
                    <a:pt x="558201" y="252668"/>
                  </a:lnTo>
                  <a:lnTo>
                    <a:pt x="558615" y="255345"/>
                  </a:lnTo>
                  <a:lnTo>
                    <a:pt x="559770" y="257565"/>
                  </a:lnTo>
                  <a:lnTo>
                    <a:pt x="563298" y="261080"/>
                  </a:lnTo>
                  <a:lnTo>
                    <a:pt x="565164" y="263573"/>
                  </a:lnTo>
                  <a:lnTo>
                    <a:pt x="565803" y="267224"/>
                  </a:lnTo>
                  <a:lnTo>
                    <a:pt x="565735" y="270122"/>
                  </a:lnTo>
                  <a:lnTo>
                    <a:pt x="567355" y="272838"/>
                  </a:lnTo>
                  <a:lnTo>
                    <a:pt x="568488" y="275781"/>
                  </a:lnTo>
                  <a:lnTo>
                    <a:pt x="569611" y="279213"/>
                  </a:lnTo>
                  <a:lnTo>
                    <a:pt x="571938" y="282446"/>
                  </a:lnTo>
                  <a:lnTo>
                    <a:pt x="572318" y="286811"/>
                  </a:lnTo>
                  <a:lnTo>
                    <a:pt x="571743" y="290662"/>
                  </a:lnTo>
                  <a:lnTo>
                    <a:pt x="570451" y="294487"/>
                  </a:lnTo>
                  <a:lnTo>
                    <a:pt x="570358" y="298350"/>
                  </a:lnTo>
                  <a:lnTo>
                    <a:pt x="571272" y="300319"/>
                  </a:lnTo>
                  <a:lnTo>
                    <a:pt x="573863" y="302596"/>
                  </a:lnTo>
                  <a:lnTo>
                    <a:pt x="575481" y="305320"/>
                  </a:lnTo>
                  <a:lnTo>
                    <a:pt x="577976" y="306698"/>
                  </a:lnTo>
                  <a:lnTo>
                    <a:pt x="579631" y="308564"/>
                  </a:lnTo>
                  <a:lnTo>
                    <a:pt x="582911" y="310559"/>
                  </a:lnTo>
                  <a:lnTo>
                    <a:pt x="584017" y="311526"/>
                  </a:lnTo>
                  <a:lnTo>
                    <a:pt x="584747" y="313184"/>
                  </a:lnTo>
                  <a:lnTo>
                    <a:pt x="585070" y="315226"/>
                  </a:lnTo>
                  <a:lnTo>
                    <a:pt x="584857" y="321229"/>
                  </a:lnTo>
                  <a:lnTo>
                    <a:pt x="587179" y="333230"/>
                  </a:lnTo>
                  <a:lnTo>
                    <a:pt x="587265" y="334743"/>
                  </a:lnTo>
                  <a:lnTo>
                    <a:pt x="586094" y="342245"/>
                  </a:lnTo>
                  <a:lnTo>
                    <a:pt x="586292" y="345668"/>
                  </a:lnTo>
                  <a:lnTo>
                    <a:pt x="587800" y="352199"/>
                  </a:lnTo>
                  <a:lnTo>
                    <a:pt x="588939" y="367996"/>
                  </a:lnTo>
                  <a:lnTo>
                    <a:pt x="590351" y="373414"/>
                  </a:lnTo>
                  <a:lnTo>
                    <a:pt x="590608" y="375018"/>
                  </a:lnTo>
                  <a:lnTo>
                    <a:pt x="590241" y="376270"/>
                  </a:lnTo>
                  <a:lnTo>
                    <a:pt x="588834" y="378944"/>
                  </a:lnTo>
                  <a:lnTo>
                    <a:pt x="588933" y="379784"/>
                  </a:lnTo>
                  <a:lnTo>
                    <a:pt x="588864" y="380409"/>
                  </a:lnTo>
                  <a:lnTo>
                    <a:pt x="591103" y="386015"/>
                  </a:lnTo>
                  <a:lnTo>
                    <a:pt x="591594" y="388059"/>
                  </a:lnTo>
                  <a:lnTo>
                    <a:pt x="597963" y="409007"/>
                  </a:lnTo>
                  <a:lnTo>
                    <a:pt x="598603" y="410287"/>
                  </a:lnTo>
                  <a:lnTo>
                    <a:pt x="599166" y="412036"/>
                  </a:lnTo>
                  <a:lnTo>
                    <a:pt x="599480" y="413984"/>
                  </a:lnTo>
                  <a:lnTo>
                    <a:pt x="599551" y="417195"/>
                  </a:lnTo>
                  <a:lnTo>
                    <a:pt x="599294" y="419114"/>
                  </a:lnTo>
                  <a:lnTo>
                    <a:pt x="598343" y="423318"/>
                  </a:lnTo>
                  <a:lnTo>
                    <a:pt x="598383" y="425004"/>
                  </a:lnTo>
                  <a:lnTo>
                    <a:pt x="599920" y="433597"/>
                  </a:lnTo>
                  <a:lnTo>
                    <a:pt x="600990" y="436663"/>
                  </a:lnTo>
                  <a:lnTo>
                    <a:pt x="604553" y="442010"/>
                  </a:lnTo>
                  <a:lnTo>
                    <a:pt x="606750" y="446012"/>
                  </a:lnTo>
                  <a:lnTo>
                    <a:pt x="607006" y="448818"/>
                  </a:lnTo>
                  <a:lnTo>
                    <a:pt x="606381" y="453765"/>
                  </a:lnTo>
                  <a:lnTo>
                    <a:pt x="606595" y="454992"/>
                  </a:lnTo>
                  <a:lnTo>
                    <a:pt x="607536" y="456303"/>
                  </a:lnTo>
                  <a:lnTo>
                    <a:pt x="609122" y="457497"/>
                  </a:lnTo>
                  <a:lnTo>
                    <a:pt x="613742" y="459339"/>
                  </a:lnTo>
                  <a:lnTo>
                    <a:pt x="616302" y="461379"/>
                  </a:lnTo>
                  <a:lnTo>
                    <a:pt x="618072" y="462258"/>
                  </a:lnTo>
                  <a:lnTo>
                    <a:pt x="633761" y="465938"/>
                  </a:lnTo>
                  <a:lnTo>
                    <a:pt x="634921" y="466506"/>
                  </a:lnTo>
                  <a:lnTo>
                    <a:pt x="635795" y="467116"/>
                  </a:lnTo>
                  <a:lnTo>
                    <a:pt x="636888" y="469976"/>
                  </a:lnTo>
                  <a:lnTo>
                    <a:pt x="637409" y="471965"/>
                  </a:lnTo>
                  <a:lnTo>
                    <a:pt x="637954" y="472830"/>
                  </a:lnTo>
                  <a:lnTo>
                    <a:pt x="638894" y="473724"/>
                  </a:lnTo>
                  <a:lnTo>
                    <a:pt x="639945" y="474359"/>
                  </a:lnTo>
                  <a:lnTo>
                    <a:pt x="640586" y="474948"/>
                  </a:lnTo>
                  <a:lnTo>
                    <a:pt x="640842" y="475789"/>
                  </a:lnTo>
                  <a:lnTo>
                    <a:pt x="640883" y="476748"/>
                  </a:lnTo>
                  <a:lnTo>
                    <a:pt x="640715" y="478337"/>
                  </a:lnTo>
                  <a:lnTo>
                    <a:pt x="640354" y="480175"/>
                  </a:lnTo>
                  <a:lnTo>
                    <a:pt x="638448" y="484465"/>
                  </a:lnTo>
                  <a:lnTo>
                    <a:pt x="637658" y="485724"/>
                  </a:lnTo>
                  <a:lnTo>
                    <a:pt x="629593" y="496114"/>
                  </a:lnTo>
                  <a:lnTo>
                    <a:pt x="629151" y="496902"/>
                  </a:lnTo>
                  <a:lnTo>
                    <a:pt x="620476" y="518597"/>
                  </a:lnTo>
                  <a:lnTo>
                    <a:pt x="620405" y="520418"/>
                  </a:lnTo>
                  <a:lnTo>
                    <a:pt x="620720" y="522708"/>
                  </a:lnTo>
                  <a:lnTo>
                    <a:pt x="622153" y="526701"/>
                  </a:lnTo>
                  <a:lnTo>
                    <a:pt x="623216" y="528647"/>
                  </a:lnTo>
                  <a:lnTo>
                    <a:pt x="624212" y="530045"/>
                  </a:lnTo>
                  <a:lnTo>
                    <a:pt x="624960" y="530895"/>
                  </a:lnTo>
                  <a:lnTo>
                    <a:pt x="625405" y="532582"/>
                  </a:lnTo>
                  <a:lnTo>
                    <a:pt x="625637" y="533985"/>
                  </a:lnTo>
                  <a:lnTo>
                    <a:pt x="624752" y="541326"/>
                  </a:lnTo>
                  <a:lnTo>
                    <a:pt x="612196" y="541847"/>
                  </a:lnTo>
                  <a:lnTo>
                    <a:pt x="611261" y="542131"/>
                  </a:lnTo>
                  <a:lnTo>
                    <a:pt x="608850" y="543251"/>
                  </a:lnTo>
                  <a:lnTo>
                    <a:pt x="608212" y="543685"/>
                  </a:lnTo>
                  <a:lnTo>
                    <a:pt x="607815" y="544010"/>
                  </a:lnTo>
                  <a:lnTo>
                    <a:pt x="607631" y="544254"/>
                  </a:lnTo>
                  <a:lnTo>
                    <a:pt x="607434" y="544640"/>
                  </a:lnTo>
                  <a:lnTo>
                    <a:pt x="607265" y="545159"/>
                  </a:lnTo>
                  <a:lnTo>
                    <a:pt x="606508" y="550945"/>
                  </a:lnTo>
                  <a:lnTo>
                    <a:pt x="606503" y="551692"/>
                  </a:lnTo>
                  <a:lnTo>
                    <a:pt x="606972" y="554330"/>
                  </a:lnTo>
                  <a:lnTo>
                    <a:pt x="607168" y="554870"/>
                  </a:lnTo>
                  <a:lnTo>
                    <a:pt x="611319" y="563364"/>
                  </a:lnTo>
                  <a:lnTo>
                    <a:pt x="613600" y="566580"/>
                  </a:lnTo>
                  <a:lnTo>
                    <a:pt x="613793" y="567102"/>
                  </a:lnTo>
                  <a:lnTo>
                    <a:pt x="614396" y="569567"/>
                  </a:lnTo>
                  <a:lnTo>
                    <a:pt x="614473" y="570425"/>
                  </a:lnTo>
                  <a:lnTo>
                    <a:pt x="614303" y="573193"/>
                  </a:lnTo>
                  <a:lnTo>
                    <a:pt x="614061" y="574139"/>
                  </a:lnTo>
                  <a:lnTo>
                    <a:pt x="613782" y="574899"/>
                  </a:lnTo>
                  <a:lnTo>
                    <a:pt x="613108" y="575816"/>
                  </a:lnTo>
                  <a:lnTo>
                    <a:pt x="612673" y="576258"/>
                  </a:lnTo>
                  <a:lnTo>
                    <a:pt x="611178" y="578564"/>
                  </a:lnTo>
                  <a:lnTo>
                    <a:pt x="609893" y="581184"/>
                  </a:lnTo>
                  <a:lnTo>
                    <a:pt x="609494" y="582561"/>
                  </a:lnTo>
                  <a:lnTo>
                    <a:pt x="609459" y="583510"/>
                  </a:lnTo>
                  <a:lnTo>
                    <a:pt x="610085" y="584427"/>
                  </a:lnTo>
                  <a:lnTo>
                    <a:pt x="610936" y="585090"/>
                  </a:lnTo>
                  <a:lnTo>
                    <a:pt x="617453" y="588328"/>
                  </a:lnTo>
                  <a:lnTo>
                    <a:pt x="619398" y="589647"/>
                  </a:lnTo>
                  <a:lnTo>
                    <a:pt x="621603" y="591491"/>
                  </a:lnTo>
                  <a:lnTo>
                    <a:pt x="622308" y="592388"/>
                  </a:lnTo>
                  <a:lnTo>
                    <a:pt x="623024" y="594356"/>
                  </a:lnTo>
                  <a:lnTo>
                    <a:pt x="623640" y="600901"/>
                  </a:lnTo>
                  <a:lnTo>
                    <a:pt x="622594" y="611096"/>
                  </a:lnTo>
                  <a:lnTo>
                    <a:pt x="621731" y="615175"/>
                  </a:lnTo>
                  <a:lnTo>
                    <a:pt x="617748" y="623501"/>
                  </a:lnTo>
                  <a:lnTo>
                    <a:pt x="616819" y="625023"/>
                  </a:lnTo>
                  <a:lnTo>
                    <a:pt x="616103" y="625902"/>
                  </a:lnTo>
                  <a:lnTo>
                    <a:pt x="615710" y="626298"/>
                  </a:lnTo>
                  <a:lnTo>
                    <a:pt x="615284" y="626645"/>
                  </a:lnTo>
                  <a:lnTo>
                    <a:pt x="614826" y="626889"/>
                  </a:lnTo>
                  <a:lnTo>
                    <a:pt x="614270" y="626902"/>
                  </a:lnTo>
                  <a:lnTo>
                    <a:pt x="613465" y="627113"/>
                  </a:lnTo>
                  <a:lnTo>
                    <a:pt x="612533" y="627546"/>
                  </a:lnTo>
                  <a:lnTo>
                    <a:pt x="609809" y="630387"/>
                  </a:lnTo>
                  <a:lnTo>
                    <a:pt x="607549" y="632320"/>
                  </a:lnTo>
                  <a:lnTo>
                    <a:pt x="605704" y="634528"/>
                  </a:lnTo>
                  <a:lnTo>
                    <a:pt x="605105" y="635047"/>
                  </a:lnTo>
                  <a:lnTo>
                    <a:pt x="597637" y="639168"/>
                  </a:lnTo>
                  <a:lnTo>
                    <a:pt x="597109" y="639781"/>
                  </a:lnTo>
                  <a:lnTo>
                    <a:pt x="596595" y="640776"/>
                  </a:lnTo>
                  <a:lnTo>
                    <a:pt x="596364" y="641556"/>
                  </a:lnTo>
                  <a:lnTo>
                    <a:pt x="594754" y="645203"/>
                  </a:lnTo>
                  <a:lnTo>
                    <a:pt x="591376" y="646863"/>
                  </a:lnTo>
                  <a:lnTo>
                    <a:pt x="590201" y="647927"/>
                  </a:lnTo>
                  <a:lnTo>
                    <a:pt x="589963" y="648456"/>
                  </a:lnTo>
                  <a:lnTo>
                    <a:pt x="589430" y="650174"/>
                  </a:lnTo>
                  <a:lnTo>
                    <a:pt x="588732" y="651676"/>
                  </a:lnTo>
                  <a:lnTo>
                    <a:pt x="588098" y="652260"/>
                  </a:lnTo>
                  <a:lnTo>
                    <a:pt x="587422" y="652418"/>
                  </a:lnTo>
                  <a:lnTo>
                    <a:pt x="586867" y="652210"/>
                  </a:lnTo>
                  <a:lnTo>
                    <a:pt x="586329" y="651936"/>
                  </a:lnTo>
                  <a:lnTo>
                    <a:pt x="584419" y="650631"/>
                  </a:lnTo>
                  <a:lnTo>
                    <a:pt x="583835" y="650314"/>
                  </a:lnTo>
                  <a:lnTo>
                    <a:pt x="583196" y="650055"/>
                  </a:lnTo>
                  <a:lnTo>
                    <a:pt x="582167" y="650055"/>
                  </a:lnTo>
                  <a:lnTo>
                    <a:pt x="581673" y="650393"/>
                  </a:lnTo>
                  <a:lnTo>
                    <a:pt x="581379" y="650973"/>
                  </a:lnTo>
                  <a:lnTo>
                    <a:pt x="580524" y="654210"/>
                  </a:lnTo>
                  <a:lnTo>
                    <a:pt x="580378" y="655639"/>
                  </a:lnTo>
                  <a:lnTo>
                    <a:pt x="580192" y="656576"/>
                  </a:lnTo>
                  <a:lnTo>
                    <a:pt x="579816" y="657601"/>
                  </a:lnTo>
                  <a:lnTo>
                    <a:pt x="578699" y="659236"/>
                  </a:lnTo>
                  <a:lnTo>
                    <a:pt x="577766" y="659915"/>
                  </a:lnTo>
                  <a:lnTo>
                    <a:pt x="577129" y="660164"/>
                  </a:lnTo>
                  <a:lnTo>
                    <a:pt x="576734" y="660076"/>
                  </a:lnTo>
                  <a:lnTo>
                    <a:pt x="576062" y="659564"/>
                  </a:lnTo>
                  <a:lnTo>
                    <a:pt x="575115" y="659107"/>
                  </a:lnTo>
                  <a:lnTo>
                    <a:pt x="570604" y="657847"/>
                  </a:lnTo>
                  <a:lnTo>
                    <a:pt x="569687" y="657738"/>
                  </a:lnTo>
                  <a:lnTo>
                    <a:pt x="568569" y="657734"/>
                  </a:lnTo>
                  <a:lnTo>
                    <a:pt x="566582" y="658155"/>
                  </a:lnTo>
                  <a:lnTo>
                    <a:pt x="565654" y="658579"/>
                  </a:lnTo>
                  <a:lnTo>
                    <a:pt x="565117" y="659095"/>
                  </a:lnTo>
                  <a:lnTo>
                    <a:pt x="564714" y="660514"/>
                  </a:lnTo>
                  <a:lnTo>
                    <a:pt x="564233" y="661313"/>
                  </a:lnTo>
                  <a:lnTo>
                    <a:pt x="563461" y="662293"/>
                  </a:lnTo>
                  <a:lnTo>
                    <a:pt x="561698" y="663914"/>
                  </a:lnTo>
                  <a:lnTo>
                    <a:pt x="560950" y="664906"/>
                  </a:lnTo>
                  <a:lnTo>
                    <a:pt x="560539" y="665810"/>
                  </a:lnTo>
                  <a:lnTo>
                    <a:pt x="560312" y="667499"/>
                  </a:lnTo>
                  <a:lnTo>
                    <a:pt x="560069" y="668118"/>
                  </a:lnTo>
                  <a:lnTo>
                    <a:pt x="559618" y="668829"/>
                  </a:lnTo>
                  <a:lnTo>
                    <a:pt x="558724" y="669869"/>
                  </a:lnTo>
                  <a:lnTo>
                    <a:pt x="558015" y="670343"/>
                  </a:lnTo>
                  <a:lnTo>
                    <a:pt x="557317" y="670637"/>
                  </a:lnTo>
                  <a:lnTo>
                    <a:pt x="556695" y="670786"/>
                  </a:lnTo>
                  <a:lnTo>
                    <a:pt x="553780" y="671081"/>
                  </a:lnTo>
                  <a:lnTo>
                    <a:pt x="551291" y="671579"/>
                  </a:lnTo>
                  <a:lnTo>
                    <a:pt x="550491" y="671959"/>
                  </a:lnTo>
                  <a:lnTo>
                    <a:pt x="549911" y="672384"/>
                  </a:lnTo>
                  <a:lnTo>
                    <a:pt x="548616" y="674294"/>
                  </a:lnTo>
                  <a:lnTo>
                    <a:pt x="548250" y="674716"/>
                  </a:lnTo>
                  <a:lnTo>
                    <a:pt x="547648" y="675732"/>
                  </a:lnTo>
                  <a:lnTo>
                    <a:pt x="546751" y="678088"/>
                  </a:lnTo>
                  <a:lnTo>
                    <a:pt x="545861" y="679649"/>
                  </a:lnTo>
                  <a:lnTo>
                    <a:pt x="544909" y="680968"/>
                  </a:lnTo>
                  <a:lnTo>
                    <a:pt x="544286" y="681589"/>
                  </a:lnTo>
                  <a:lnTo>
                    <a:pt x="543696" y="682056"/>
                  </a:lnTo>
                  <a:lnTo>
                    <a:pt x="535503" y="686237"/>
                  </a:lnTo>
                  <a:lnTo>
                    <a:pt x="525249" y="690215"/>
                  </a:lnTo>
                  <a:lnTo>
                    <a:pt x="523517" y="693465"/>
                  </a:lnTo>
                  <a:lnTo>
                    <a:pt x="521801" y="698300"/>
                  </a:lnTo>
                  <a:lnTo>
                    <a:pt x="521234" y="699336"/>
                  </a:lnTo>
                  <a:lnTo>
                    <a:pt x="520882" y="699800"/>
                  </a:lnTo>
                  <a:lnTo>
                    <a:pt x="519642" y="700918"/>
                  </a:lnTo>
                  <a:lnTo>
                    <a:pt x="518953" y="701817"/>
                  </a:lnTo>
                  <a:lnTo>
                    <a:pt x="518029" y="703293"/>
                  </a:lnTo>
                  <a:lnTo>
                    <a:pt x="517683" y="703740"/>
                  </a:lnTo>
                  <a:lnTo>
                    <a:pt x="513518" y="707481"/>
                  </a:lnTo>
                  <a:lnTo>
                    <a:pt x="512914" y="708480"/>
                  </a:lnTo>
                  <a:lnTo>
                    <a:pt x="511005" y="713930"/>
                  </a:lnTo>
                  <a:lnTo>
                    <a:pt x="510405" y="714893"/>
                  </a:lnTo>
                  <a:lnTo>
                    <a:pt x="510075" y="715226"/>
                  </a:lnTo>
                  <a:lnTo>
                    <a:pt x="509776" y="715478"/>
                  </a:lnTo>
                  <a:lnTo>
                    <a:pt x="506385" y="717115"/>
                  </a:lnTo>
                  <a:lnTo>
                    <a:pt x="505426" y="717730"/>
                  </a:lnTo>
                  <a:lnTo>
                    <a:pt x="504234" y="718921"/>
                  </a:lnTo>
                  <a:lnTo>
                    <a:pt x="503784" y="719256"/>
                  </a:lnTo>
                  <a:lnTo>
                    <a:pt x="503141" y="719518"/>
                  </a:lnTo>
                  <a:lnTo>
                    <a:pt x="502292" y="719593"/>
                  </a:lnTo>
                  <a:lnTo>
                    <a:pt x="500834" y="719363"/>
                  </a:lnTo>
                  <a:lnTo>
                    <a:pt x="499952" y="719090"/>
                  </a:lnTo>
                  <a:lnTo>
                    <a:pt x="499232" y="718793"/>
                  </a:lnTo>
                  <a:lnTo>
                    <a:pt x="498698" y="718509"/>
                  </a:lnTo>
                  <a:lnTo>
                    <a:pt x="498087" y="718324"/>
                  </a:lnTo>
                  <a:lnTo>
                    <a:pt x="497423" y="718209"/>
                  </a:lnTo>
                  <a:lnTo>
                    <a:pt x="496724" y="718211"/>
                  </a:lnTo>
                  <a:lnTo>
                    <a:pt x="495773" y="718354"/>
                  </a:lnTo>
                  <a:lnTo>
                    <a:pt x="491499" y="719582"/>
                  </a:lnTo>
                  <a:lnTo>
                    <a:pt x="490352" y="719718"/>
                  </a:lnTo>
                  <a:lnTo>
                    <a:pt x="486368" y="719242"/>
                  </a:lnTo>
                  <a:lnTo>
                    <a:pt x="485415" y="719278"/>
                  </a:lnTo>
                  <a:lnTo>
                    <a:pt x="483902" y="719489"/>
                  </a:lnTo>
                  <a:lnTo>
                    <a:pt x="482935" y="719780"/>
                  </a:lnTo>
                  <a:lnTo>
                    <a:pt x="482042" y="720554"/>
                  </a:lnTo>
                  <a:lnTo>
                    <a:pt x="481689" y="721150"/>
                  </a:lnTo>
                  <a:lnTo>
                    <a:pt x="481506" y="721657"/>
                  </a:lnTo>
                  <a:lnTo>
                    <a:pt x="481469" y="721912"/>
                  </a:lnTo>
                  <a:lnTo>
                    <a:pt x="481465" y="722223"/>
                  </a:lnTo>
                  <a:lnTo>
                    <a:pt x="482380" y="727979"/>
                  </a:lnTo>
                  <a:lnTo>
                    <a:pt x="482317" y="734056"/>
                  </a:lnTo>
                  <a:lnTo>
                    <a:pt x="482630" y="736023"/>
                  </a:lnTo>
                  <a:lnTo>
                    <a:pt x="482649" y="737315"/>
                  </a:lnTo>
                  <a:lnTo>
                    <a:pt x="482516" y="737931"/>
                  </a:lnTo>
                  <a:lnTo>
                    <a:pt x="482262" y="738454"/>
                  </a:lnTo>
                  <a:lnTo>
                    <a:pt x="481939" y="738925"/>
                  </a:lnTo>
                  <a:lnTo>
                    <a:pt x="481582" y="739366"/>
                  </a:lnTo>
                  <a:lnTo>
                    <a:pt x="480818" y="739851"/>
                  </a:lnTo>
                  <a:lnTo>
                    <a:pt x="476112" y="741375"/>
                  </a:lnTo>
                  <a:lnTo>
                    <a:pt x="475280" y="741786"/>
                  </a:lnTo>
                  <a:lnTo>
                    <a:pt x="474892" y="742184"/>
                  </a:lnTo>
                  <a:lnTo>
                    <a:pt x="474540" y="742637"/>
                  </a:lnTo>
                  <a:lnTo>
                    <a:pt x="474223" y="743127"/>
                  </a:lnTo>
                  <a:lnTo>
                    <a:pt x="471819" y="747979"/>
                  </a:lnTo>
                  <a:lnTo>
                    <a:pt x="470683" y="749221"/>
                  </a:lnTo>
                  <a:lnTo>
                    <a:pt x="469833" y="749948"/>
                  </a:lnTo>
                  <a:lnTo>
                    <a:pt x="468904" y="750594"/>
                  </a:lnTo>
                  <a:lnTo>
                    <a:pt x="468255" y="750779"/>
                  </a:lnTo>
                  <a:lnTo>
                    <a:pt x="467539" y="750842"/>
                  </a:lnTo>
                  <a:lnTo>
                    <a:pt x="466431" y="750513"/>
                  </a:lnTo>
                  <a:lnTo>
                    <a:pt x="465824" y="750101"/>
                  </a:lnTo>
                  <a:lnTo>
                    <a:pt x="465387" y="749595"/>
                  </a:lnTo>
                  <a:lnTo>
                    <a:pt x="464756" y="747873"/>
                  </a:lnTo>
                  <a:lnTo>
                    <a:pt x="464481" y="747361"/>
                  </a:lnTo>
                  <a:lnTo>
                    <a:pt x="464160" y="746900"/>
                  </a:lnTo>
                  <a:lnTo>
                    <a:pt x="463725" y="746525"/>
                  </a:lnTo>
                  <a:lnTo>
                    <a:pt x="463220" y="746237"/>
                  </a:lnTo>
                  <a:lnTo>
                    <a:pt x="462659" y="745971"/>
                  </a:lnTo>
                  <a:lnTo>
                    <a:pt x="461435" y="745566"/>
                  </a:lnTo>
                  <a:lnTo>
                    <a:pt x="460759" y="745481"/>
                  </a:lnTo>
                  <a:lnTo>
                    <a:pt x="460017" y="745543"/>
                  </a:lnTo>
                  <a:lnTo>
                    <a:pt x="459286" y="745916"/>
                  </a:lnTo>
                  <a:lnTo>
                    <a:pt x="458755" y="746291"/>
                  </a:lnTo>
                  <a:lnTo>
                    <a:pt x="458159" y="746603"/>
                  </a:lnTo>
                  <a:lnTo>
                    <a:pt x="457475" y="746709"/>
                  </a:lnTo>
                  <a:lnTo>
                    <a:pt x="456387" y="746453"/>
                  </a:lnTo>
                  <a:lnTo>
                    <a:pt x="455664" y="746169"/>
                  </a:lnTo>
                  <a:lnTo>
                    <a:pt x="455040" y="745847"/>
                  </a:lnTo>
                  <a:lnTo>
                    <a:pt x="454076" y="745195"/>
                  </a:lnTo>
                  <a:lnTo>
                    <a:pt x="453483" y="744976"/>
                  </a:lnTo>
                  <a:lnTo>
                    <a:pt x="452781" y="744974"/>
                  </a:lnTo>
                  <a:lnTo>
                    <a:pt x="451809" y="745397"/>
                  </a:lnTo>
                  <a:lnTo>
                    <a:pt x="450649" y="746185"/>
                  </a:lnTo>
                  <a:lnTo>
                    <a:pt x="450114" y="746285"/>
                  </a:lnTo>
                  <a:lnTo>
                    <a:pt x="449317" y="745861"/>
                  </a:lnTo>
                  <a:lnTo>
                    <a:pt x="448555" y="744834"/>
                  </a:lnTo>
                  <a:lnTo>
                    <a:pt x="448011" y="744563"/>
                  </a:lnTo>
                  <a:lnTo>
                    <a:pt x="447199" y="744599"/>
                  </a:lnTo>
                  <a:lnTo>
                    <a:pt x="445942" y="745108"/>
                  </a:lnTo>
                  <a:lnTo>
                    <a:pt x="445261" y="745591"/>
                  </a:lnTo>
                  <a:lnTo>
                    <a:pt x="444727" y="746073"/>
                  </a:lnTo>
                  <a:lnTo>
                    <a:pt x="443773" y="747532"/>
                  </a:lnTo>
                  <a:lnTo>
                    <a:pt x="440526" y="751464"/>
                  </a:lnTo>
                  <a:lnTo>
                    <a:pt x="439642" y="752149"/>
                  </a:lnTo>
                  <a:lnTo>
                    <a:pt x="438656" y="752722"/>
                  </a:lnTo>
                  <a:lnTo>
                    <a:pt x="435814" y="753717"/>
                  </a:lnTo>
                  <a:lnTo>
                    <a:pt x="434759" y="754234"/>
                  </a:lnTo>
                  <a:lnTo>
                    <a:pt x="421617" y="756366"/>
                  </a:lnTo>
                  <a:lnTo>
                    <a:pt x="420783" y="756390"/>
                  </a:lnTo>
                  <a:lnTo>
                    <a:pt x="419411" y="756005"/>
                  </a:lnTo>
                  <a:lnTo>
                    <a:pt x="417913" y="755312"/>
                  </a:lnTo>
                  <a:lnTo>
                    <a:pt x="417294" y="755122"/>
                  </a:lnTo>
                  <a:lnTo>
                    <a:pt x="416528" y="755112"/>
                  </a:lnTo>
                  <a:lnTo>
                    <a:pt x="415486" y="755481"/>
                  </a:lnTo>
                  <a:lnTo>
                    <a:pt x="414235" y="756195"/>
                  </a:lnTo>
                  <a:lnTo>
                    <a:pt x="413347" y="756874"/>
                  </a:lnTo>
                  <a:lnTo>
                    <a:pt x="412238" y="758143"/>
                  </a:lnTo>
                  <a:lnTo>
                    <a:pt x="411597" y="759106"/>
                  </a:lnTo>
                  <a:lnTo>
                    <a:pt x="410837" y="761510"/>
                  </a:lnTo>
                  <a:lnTo>
                    <a:pt x="410579" y="761985"/>
                  </a:lnTo>
                  <a:lnTo>
                    <a:pt x="410289" y="762381"/>
                  </a:lnTo>
                  <a:lnTo>
                    <a:pt x="410017" y="762646"/>
                  </a:lnTo>
                  <a:lnTo>
                    <a:pt x="409719" y="762887"/>
                  </a:lnTo>
                  <a:lnTo>
                    <a:pt x="408823" y="763410"/>
                  </a:lnTo>
                  <a:lnTo>
                    <a:pt x="407719" y="763908"/>
                  </a:lnTo>
                  <a:lnTo>
                    <a:pt x="404171" y="764917"/>
                  </a:lnTo>
                  <a:lnTo>
                    <a:pt x="403647" y="765155"/>
                  </a:lnTo>
                  <a:lnTo>
                    <a:pt x="403188" y="765491"/>
                  </a:lnTo>
                  <a:lnTo>
                    <a:pt x="402365" y="766239"/>
                  </a:lnTo>
                  <a:lnTo>
                    <a:pt x="401319" y="767582"/>
                  </a:lnTo>
                  <a:lnTo>
                    <a:pt x="398868" y="771546"/>
                  </a:lnTo>
                  <a:lnTo>
                    <a:pt x="397879" y="772556"/>
                  </a:lnTo>
                  <a:lnTo>
                    <a:pt x="397011" y="773135"/>
                  </a:lnTo>
                  <a:lnTo>
                    <a:pt x="396743" y="773789"/>
                  </a:lnTo>
                  <a:lnTo>
                    <a:pt x="396616" y="775122"/>
                  </a:lnTo>
                  <a:lnTo>
                    <a:pt x="396435" y="775708"/>
                  </a:lnTo>
                  <a:lnTo>
                    <a:pt x="396164" y="776146"/>
                  </a:lnTo>
                  <a:lnTo>
                    <a:pt x="395866" y="776404"/>
                  </a:lnTo>
                  <a:lnTo>
                    <a:pt x="395695" y="776518"/>
                  </a:lnTo>
                  <a:lnTo>
                    <a:pt x="393733" y="776377"/>
                  </a:lnTo>
                  <a:lnTo>
                    <a:pt x="388433" y="775173"/>
                  </a:lnTo>
                  <a:lnTo>
                    <a:pt x="387273" y="774703"/>
                  </a:lnTo>
                  <a:lnTo>
                    <a:pt x="386570" y="774546"/>
                  </a:lnTo>
                  <a:lnTo>
                    <a:pt x="385823" y="774502"/>
                  </a:lnTo>
                  <a:lnTo>
                    <a:pt x="384778" y="774824"/>
                  </a:lnTo>
                  <a:lnTo>
                    <a:pt x="384243" y="775259"/>
                  </a:lnTo>
                  <a:lnTo>
                    <a:pt x="383884" y="775707"/>
                  </a:lnTo>
                  <a:lnTo>
                    <a:pt x="383650" y="776206"/>
                  </a:lnTo>
                  <a:lnTo>
                    <a:pt x="382321" y="780892"/>
                  </a:lnTo>
                  <a:lnTo>
                    <a:pt x="381816" y="781991"/>
                  </a:lnTo>
                  <a:lnTo>
                    <a:pt x="381221" y="783010"/>
                  </a:lnTo>
                  <a:lnTo>
                    <a:pt x="380816" y="783402"/>
                  </a:lnTo>
                  <a:lnTo>
                    <a:pt x="380195" y="783578"/>
                  </a:lnTo>
                  <a:lnTo>
                    <a:pt x="379401" y="783526"/>
                  </a:lnTo>
                  <a:lnTo>
                    <a:pt x="378174" y="782940"/>
                  </a:lnTo>
                  <a:lnTo>
                    <a:pt x="377442" y="782496"/>
                  </a:lnTo>
                  <a:lnTo>
                    <a:pt x="376904" y="782011"/>
                  </a:lnTo>
                  <a:lnTo>
                    <a:pt x="375064" y="779874"/>
                  </a:lnTo>
                  <a:lnTo>
                    <a:pt x="374598" y="779535"/>
                  </a:lnTo>
                  <a:lnTo>
                    <a:pt x="373549" y="779181"/>
                  </a:lnTo>
                  <a:lnTo>
                    <a:pt x="368837" y="778295"/>
                  </a:lnTo>
                  <a:lnTo>
                    <a:pt x="365548" y="777991"/>
                  </a:lnTo>
                  <a:lnTo>
                    <a:pt x="362184" y="778520"/>
                  </a:lnTo>
                  <a:lnTo>
                    <a:pt x="360406" y="778525"/>
                  </a:lnTo>
                  <a:lnTo>
                    <a:pt x="358939" y="778708"/>
                  </a:lnTo>
                  <a:lnTo>
                    <a:pt x="357872" y="779065"/>
                  </a:lnTo>
                  <a:lnTo>
                    <a:pt x="356892" y="779617"/>
                  </a:lnTo>
                  <a:lnTo>
                    <a:pt x="356442" y="779948"/>
                  </a:lnTo>
                  <a:lnTo>
                    <a:pt x="355631" y="780721"/>
                  </a:lnTo>
                  <a:lnTo>
                    <a:pt x="355063" y="780869"/>
                  </a:lnTo>
                  <a:lnTo>
                    <a:pt x="354375" y="780732"/>
                  </a:lnTo>
                  <a:lnTo>
                    <a:pt x="348909" y="777828"/>
                  </a:lnTo>
                  <a:lnTo>
                    <a:pt x="346338" y="777102"/>
                  </a:lnTo>
                  <a:lnTo>
                    <a:pt x="345772" y="776844"/>
                  </a:lnTo>
                  <a:lnTo>
                    <a:pt x="345279" y="776529"/>
                  </a:lnTo>
                  <a:lnTo>
                    <a:pt x="344888" y="776134"/>
                  </a:lnTo>
                  <a:lnTo>
                    <a:pt x="344584" y="775675"/>
                  </a:lnTo>
                  <a:lnTo>
                    <a:pt x="344367" y="775244"/>
                  </a:lnTo>
                  <a:lnTo>
                    <a:pt x="344280" y="774870"/>
                  </a:lnTo>
                  <a:lnTo>
                    <a:pt x="344255" y="774631"/>
                  </a:lnTo>
                  <a:lnTo>
                    <a:pt x="344273" y="774279"/>
                  </a:lnTo>
                  <a:lnTo>
                    <a:pt x="344543" y="773135"/>
                  </a:lnTo>
                  <a:lnTo>
                    <a:pt x="345436" y="771618"/>
                  </a:lnTo>
                  <a:lnTo>
                    <a:pt x="345662" y="771070"/>
                  </a:lnTo>
                  <a:lnTo>
                    <a:pt x="345723" y="770457"/>
                  </a:lnTo>
                  <a:lnTo>
                    <a:pt x="345588" y="769903"/>
                  </a:lnTo>
                  <a:lnTo>
                    <a:pt x="345308" y="769410"/>
                  </a:lnTo>
                  <a:lnTo>
                    <a:pt x="344887" y="769037"/>
                  </a:lnTo>
                  <a:lnTo>
                    <a:pt x="344310" y="768785"/>
                  </a:lnTo>
                  <a:lnTo>
                    <a:pt x="341758" y="768072"/>
                  </a:lnTo>
                  <a:lnTo>
                    <a:pt x="340164" y="767182"/>
                  </a:lnTo>
                  <a:lnTo>
                    <a:pt x="339461" y="766926"/>
                  </a:lnTo>
                  <a:lnTo>
                    <a:pt x="338435" y="766867"/>
                  </a:lnTo>
                  <a:lnTo>
                    <a:pt x="336008" y="767276"/>
                  </a:lnTo>
                  <a:lnTo>
                    <a:pt x="335239" y="767263"/>
                  </a:lnTo>
                  <a:lnTo>
                    <a:pt x="334658" y="766831"/>
                  </a:lnTo>
                  <a:lnTo>
                    <a:pt x="334337" y="766289"/>
                  </a:lnTo>
                  <a:lnTo>
                    <a:pt x="334143" y="765649"/>
                  </a:lnTo>
                  <a:lnTo>
                    <a:pt x="334008" y="763501"/>
                  </a:lnTo>
                  <a:lnTo>
                    <a:pt x="333786" y="762938"/>
                  </a:lnTo>
                  <a:lnTo>
                    <a:pt x="333430" y="762502"/>
                  </a:lnTo>
                  <a:lnTo>
                    <a:pt x="332872" y="762197"/>
                  </a:lnTo>
                  <a:lnTo>
                    <a:pt x="327764" y="760934"/>
                  </a:lnTo>
                  <a:lnTo>
                    <a:pt x="327198" y="760701"/>
                  </a:lnTo>
                  <a:lnTo>
                    <a:pt x="325076" y="759574"/>
                  </a:lnTo>
                  <a:lnTo>
                    <a:pt x="324322" y="759405"/>
                  </a:lnTo>
                  <a:lnTo>
                    <a:pt x="323365" y="759398"/>
                  </a:lnTo>
                  <a:lnTo>
                    <a:pt x="321753" y="759829"/>
                  </a:lnTo>
                  <a:lnTo>
                    <a:pt x="319003" y="760993"/>
                  </a:lnTo>
                  <a:lnTo>
                    <a:pt x="318591" y="761374"/>
                  </a:lnTo>
                  <a:lnTo>
                    <a:pt x="318287" y="761877"/>
                  </a:lnTo>
                  <a:lnTo>
                    <a:pt x="317605" y="763647"/>
                  </a:lnTo>
                  <a:lnTo>
                    <a:pt x="317287" y="764120"/>
                  </a:lnTo>
                  <a:lnTo>
                    <a:pt x="316809" y="764445"/>
                  </a:lnTo>
                  <a:lnTo>
                    <a:pt x="316183" y="764550"/>
                  </a:lnTo>
                  <a:lnTo>
                    <a:pt x="315490" y="764455"/>
                  </a:lnTo>
                  <a:lnTo>
                    <a:pt x="314763" y="764073"/>
                  </a:lnTo>
                  <a:lnTo>
                    <a:pt x="313837" y="763219"/>
                  </a:lnTo>
                  <a:lnTo>
                    <a:pt x="313367" y="762917"/>
                  </a:lnTo>
                  <a:lnTo>
                    <a:pt x="312565" y="762801"/>
                  </a:lnTo>
                  <a:lnTo>
                    <a:pt x="311499" y="762820"/>
                  </a:lnTo>
                  <a:lnTo>
                    <a:pt x="309393" y="763039"/>
                  </a:lnTo>
                  <a:lnTo>
                    <a:pt x="307863" y="763043"/>
                  </a:lnTo>
                  <a:lnTo>
                    <a:pt x="304561" y="762536"/>
                  </a:lnTo>
                  <a:lnTo>
                    <a:pt x="303530" y="762563"/>
                  </a:lnTo>
                  <a:lnTo>
                    <a:pt x="302492" y="762960"/>
                  </a:lnTo>
                  <a:lnTo>
                    <a:pt x="301856" y="763351"/>
                  </a:lnTo>
                  <a:lnTo>
                    <a:pt x="301337" y="763782"/>
                  </a:lnTo>
                  <a:lnTo>
                    <a:pt x="300566" y="764606"/>
                  </a:lnTo>
                  <a:lnTo>
                    <a:pt x="300094" y="764913"/>
                  </a:lnTo>
                  <a:lnTo>
                    <a:pt x="299556" y="765164"/>
                  </a:lnTo>
                  <a:lnTo>
                    <a:pt x="298834" y="765285"/>
                  </a:lnTo>
                  <a:lnTo>
                    <a:pt x="297989" y="765263"/>
                  </a:lnTo>
                  <a:lnTo>
                    <a:pt x="296646" y="764838"/>
                  </a:lnTo>
                  <a:lnTo>
                    <a:pt x="295917" y="764421"/>
                  </a:lnTo>
                  <a:lnTo>
                    <a:pt x="295368" y="763967"/>
                  </a:lnTo>
                  <a:lnTo>
                    <a:pt x="295019" y="763508"/>
                  </a:lnTo>
                  <a:lnTo>
                    <a:pt x="294740" y="763016"/>
                  </a:lnTo>
                  <a:lnTo>
                    <a:pt x="292286" y="755390"/>
                  </a:lnTo>
                  <a:lnTo>
                    <a:pt x="291996" y="754897"/>
                  </a:lnTo>
                  <a:lnTo>
                    <a:pt x="291619" y="754474"/>
                  </a:lnTo>
                  <a:lnTo>
                    <a:pt x="290215" y="753450"/>
                  </a:lnTo>
                  <a:lnTo>
                    <a:pt x="287061" y="750222"/>
                  </a:lnTo>
                  <a:lnTo>
                    <a:pt x="286318" y="750091"/>
                  </a:lnTo>
                  <a:lnTo>
                    <a:pt x="285299" y="750291"/>
                  </a:lnTo>
                  <a:lnTo>
                    <a:pt x="283449" y="751302"/>
                  </a:lnTo>
                  <a:lnTo>
                    <a:pt x="282642" y="752076"/>
                  </a:lnTo>
                  <a:lnTo>
                    <a:pt x="282118" y="752830"/>
                  </a:lnTo>
                  <a:lnTo>
                    <a:pt x="281481" y="754524"/>
                  </a:lnTo>
                  <a:lnTo>
                    <a:pt x="281099" y="755216"/>
                  </a:lnTo>
                  <a:lnTo>
                    <a:pt x="280402" y="755929"/>
                  </a:lnTo>
                  <a:lnTo>
                    <a:pt x="279922" y="756230"/>
                  </a:lnTo>
                  <a:lnTo>
                    <a:pt x="279239" y="756430"/>
                  </a:lnTo>
                  <a:lnTo>
                    <a:pt x="278404" y="756529"/>
                  </a:lnTo>
                  <a:lnTo>
                    <a:pt x="277093" y="756452"/>
                  </a:lnTo>
                  <a:lnTo>
                    <a:pt x="275458" y="756079"/>
                  </a:lnTo>
                  <a:lnTo>
                    <a:pt x="274874" y="755846"/>
                  </a:lnTo>
                  <a:lnTo>
                    <a:pt x="272794" y="754700"/>
                  </a:lnTo>
                  <a:lnTo>
                    <a:pt x="269147" y="753429"/>
                  </a:lnTo>
                  <a:lnTo>
                    <a:pt x="268188" y="753507"/>
                  </a:lnTo>
                  <a:lnTo>
                    <a:pt x="266956" y="753875"/>
                  </a:lnTo>
                  <a:lnTo>
                    <a:pt x="264864" y="755106"/>
                  </a:lnTo>
                  <a:lnTo>
                    <a:pt x="263896" y="755846"/>
                  </a:lnTo>
                  <a:lnTo>
                    <a:pt x="263236" y="756506"/>
                  </a:lnTo>
                  <a:lnTo>
                    <a:pt x="262060" y="758572"/>
                  </a:lnTo>
                  <a:lnTo>
                    <a:pt x="261611" y="759740"/>
                  </a:lnTo>
                  <a:lnTo>
                    <a:pt x="260631" y="763674"/>
                  </a:lnTo>
                  <a:lnTo>
                    <a:pt x="260370" y="764227"/>
                  </a:lnTo>
                  <a:lnTo>
                    <a:pt x="260041" y="764700"/>
                  </a:lnTo>
                  <a:lnTo>
                    <a:pt x="259670" y="765119"/>
                  </a:lnTo>
                  <a:lnTo>
                    <a:pt x="259220" y="765457"/>
                  </a:lnTo>
                  <a:lnTo>
                    <a:pt x="258734" y="765753"/>
                  </a:lnTo>
                  <a:lnTo>
                    <a:pt x="257895" y="765853"/>
                  </a:lnTo>
                  <a:lnTo>
                    <a:pt x="256753" y="765728"/>
                  </a:lnTo>
                  <a:lnTo>
                    <a:pt x="252207" y="764187"/>
                  </a:lnTo>
                  <a:lnTo>
                    <a:pt x="249918" y="763723"/>
                  </a:lnTo>
                  <a:lnTo>
                    <a:pt x="245468" y="763392"/>
                  </a:lnTo>
                  <a:lnTo>
                    <a:pt x="244534" y="763758"/>
                  </a:lnTo>
                  <a:lnTo>
                    <a:pt x="244175" y="764033"/>
                  </a:lnTo>
                  <a:lnTo>
                    <a:pt x="243472" y="765480"/>
                  </a:lnTo>
                  <a:lnTo>
                    <a:pt x="242764" y="769190"/>
                  </a:lnTo>
                  <a:lnTo>
                    <a:pt x="243331" y="771577"/>
                  </a:lnTo>
                  <a:lnTo>
                    <a:pt x="243668" y="772208"/>
                  </a:lnTo>
                  <a:lnTo>
                    <a:pt x="245207" y="774547"/>
                  </a:lnTo>
                  <a:lnTo>
                    <a:pt x="245961" y="775394"/>
                  </a:lnTo>
                  <a:lnTo>
                    <a:pt x="247143" y="777357"/>
                  </a:lnTo>
                  <a:lnTo>
                    <a:pt x="247484" y="777792"/>
                  </a:lnTo>
                  <a:lnTo>
                    <a:pt x="247888" y="778186"/>
                  </a:lnTo>
                  <a:lnTo>
                    <a:pt x="248624" y="779056"/>
                  </a:lnTo>
                  <a:lnTo>
                    <a:pt x="248876" y="779553"/>
                  </a:lnTo>
                  <a:lnTo>
                    <a:pt x="249038" y="780113"/>
                  </a:lnTo>
                  <a:lnTo>
                    <a:pt x="249143" y="780630"/>
                  </a:lnTo>
                  <a:lnTo>
                    <a:pt x="252249" y="790617"/>
                  </a:lnTo>
                  <a:lnTo>
                    <a:pt x="252640" y="793286"/>
                  </a:lnTo>
                  <a:lnTo>
                    <a:pt x="252733" y="796209"/>
                  </a:lnTo>
                  <a:lnTo>
                    <a:pt x="253152" y="798102"/>
                  </a:lnTo>
                  <a:lnTo>
                    <a:pt x="253571" y="799249"/>
                  </a:lnTo>
                  <a:lnTo>
                    <a:pt x="253864" y="799748"/>
                  </a:lnTo>
                  <a:lnTo>
                    <a:pt x="254548" y="800646"/>
                  </a:lnTo>
                  <a:lnTo>
                    <a:pt x="257665" y="803137"/>
                  </a:lnTo>
                  <a:lnTo>
                    <a:pt x="258054" y="803543"/>
                  </a:lnTo>
                  <a:lnTo>
                    <a:pt x="258376" y="803995"/>
                  </a:lnTo>
                  <a:lnTo>
                    <a:pt x="258636" y="804504"/>
                  </a:lnTo>
                  <a:lnTo>
                    <a:pt x="259164" y="806903"/>
                  </a:lnTo>
                  <a:lnTo>
                    <a:pt x="259459" y="811879"/>
                  </a:lnTo>
                  <a:lnTo>
                    <a:pt x="259411" y="812589"/>
                  </a:lnTo>
                  <a:lnTo>
                    <a:pt x="259099" y="814460"/>
                  </a:lnTo>
                  <a:lnTo>
                    <a:pt x="258622" y="816016"/>
                  </a:lnTo>
                  <a:lnTo>
                    <a:pt x="255826" y="821614"/>
                  </a:lnTo>
                  <a:lnTo>
                    <a:pt x="255377" y="822997"/>
                  </a:lnTo>
                  <a:lnTo>
                    <a:pt x="255248" y="824014"/>
                  </a:lnTo>
                  <a:lnTo>
                    <a:pt x="256093" y="826255"/>
                  </a:lnTo>
                  <a:lnTo>
                    <a:pt x="256552" y="828115"/>
                  </a:lnTo>
                  <a:lnTo>
                    <a:pt x="256770" y="830319"/>
                  </a:lnTo>
                  <a:lnTo>
                    <a:pt x="256688" y="831821"/>
                  </a:lnTo>
                  <a:lnTo>
                    <a:pt x="256307" y="833923"/>
                  </a:lnTo>
                  <a:lnTo>
                    <a:pt x="255678" y="835474"/>
                  </a:lnTo>
                  <a:lnTo>
                    <a:pt x="254684" y="837175"/>
                  </a:lnTo>
                  <a:lnTo>
                    <a:pt x="250503" y="841638"/>
                  </a:lnTo>
                  <a:lnTo>
                    <a:pt x="250079" y="842293"/>
                  </a:lnTo>
                  <a:lnTo>
                    <a:pt x="249659" y="843439"/>
                  </a:lnTo>
                  <a:lnTo>
                    <a:pt x="249496" y="844413"/>
                  </a:lnTo>
                  <a:lnTo>
                    <a:pt x="249470" y="848115"/>
                  </a:lnTo>
                  <a:lnTo>
                    <a:pt x="249347" y="848791"/>
                  </a:lnTo>
                  <a:lnTo>
                    <a:pt x="248934" y="849465"/>
                  </a:lnTo>
                  <a:lnTo>
                    <a:pt x="248292" y="850157"/>
                  </a:lnTo>
                  <a:lnTo>
                    <a:pt x="246944" y="851076"/>
                  </a:lnTo>
                  <a:lnTo>
                    <a:pt x="245370" y="851888"/>
                  </a:lnTo>
                  <a:lnTo>
                    <a:pt x="244818" y="852283"/>
                  </a:lnTo>
                  <a:lnTo>
                    <a:pt x="244369" y="852884"/>
                  </a:lnTo>
                  <a:lnTo>
                    <a:pt x="243653" y="854839"/>
                  </a:lnTo>
                  <a:lnTo>
                    <a:pt x="243316" y="856297"/>
                  </a:lnTo>
                  <a:lnTo>
                    <a:pt x="243119" y="856900"/>
                  </a:lnTo>
                  <a:lnTo>
                    <a:pt x="238875" y="862873"/>
                  </a:lnTo>
                  <a:lnTo>
                    <a:pt x="237560" y="865586"/>
                  </a:lnTo>
                  <a:lnTo>
                    <a:pt x="236705" y="869059"/>
                  </a:lnTo>
                  <a:lnTo>
                    <a:pt x="236159" y="870135"/>
                  </a:lnTo>
                  <a:lnTo>
                    <a:pt x="235665" y="870658"/>
                  </a:lnTo>
                  <a:lnTo>
                    <a:pt x="235001" y="871192"/>
                  </a:lnTo>
                  <a:lnTo>
                    <a:pt x="232947" y="872259"/>
                  </a:lnTo>
                  <a:lnTo>
                    <a:pt x="232336" y="872801"/>
                  </a:lnTo>
                  <a:lnTo>
                    <a:pt x="231992" y="873651"/>
                  </a:lnTo>
                  <a:lnTo>
                    <a:pt x="231403" y="877413"/>
                  </a:lnTo>
                  <a:lnTo>
                    <a:pt x="231019" y="878655"/>
                  </a:lnTo>
                  <a:lnTo>
                    <a:pt x="230529" y="879279"/>
                  </a:lnTo>
                  <a:lnTo>
                    <a:pt x="229807" y="879866"/>
                  </a:lnTo>
                  <a:lnTo>
                    <a:pt x="228258" y="880494"/>
                  </a:lnTo>
                  <a:lnTo>
                    <a:pt x="227273" y="880631"/>
                  </a:lnTo>
                  <a:lnTo>
                    <a:pt x="226441" y="880553"/>
                  </a:lnTo>
                  <a:lnTo>
                    <a:pt x="225198" y="880193"/>
                  </a:lnTo>
                  <a:lnTo>
                    <a:pt x="223859" y="880200"/>
                  </a:lnTo>
                  <a:lnTo>
                    <a:pt x="223206" y="880324"/>
                  </a:lnTo>
                  <a:lnTo>
                    <a:pt x="222218" y="880981"/>
                  </a:lnTo>
                  <a:lnTo>
                    <a:pt x="209134" y="894365"/>
                  </a:lnTo>
                  <a:lnTo>
                    <a:pt x="207415" y="896255"/>
                  </a:lnTo>
                  <a:lnTo>
                    <a:pt x="205532" y="897585"/>
                  </a:lnTo>
                  <a:lnTo>
                    <a:pt x="204472" y="898073"/>
                  </a:lnTo>
                  <a:lnTo>
                    <a:pt x="196166" y="900617"/>
                  </a:lnTo>
                  <a:lnTo>
                    <a:pt x="195506" y="900693"/>
                  </a:lnTo>
                  <a:lnTo>
                    <a:pt x="194538" y="900540"/>
                  </a:lnTo>
                  <a:lnTo>
                    <a:pt x="193382" y="900202"/>
                  </a:lnTo>
                  <a:lnTo>
                    <a:pt x="185685" y="896904"/>
                  </a:lnTo>
                  <a:lnTo>
                    <a:pt x="174875" y="895365"/>
                  </a:lnTo>
                  <a:lnTo>
                    <a:pt x="173424" y="895425"/>
                  </a:lnTo>
                  <a:lnTo>
                    <a:pt x="172878" y="895649"/>
                  </a:lnTo>
                  <a:lnTo>
                    <a:pt x="171428" y="896551"/>
                  </a:lnTo>
                  <a:lnTo>
                    <a:pt x="168312" y="898092"/>
                  </a:lnTo>
                  <a:lnTo>
                    <a:pt x="164800" y="899080"/>
                  </a:lnTo>
                  <a:lnTo>
                    <a:pt x="161151" y="899324"/>
                  </a:lnTo>
                  <a:lnTo>
                    <a:pt x="159877" y="899587"/>
                  </a:lnTo>
                  <a:lnTo>
                    <a:pt x="159311" y="899786"/>
                  </a:lnTo>
                  <a:lnTo>
                    <a:pt x="158291" y="900325"/>
                  </a:lnTo>
                  <a:lnTo>
                    <a:pt x="157876" y="900689"/>
                  </a:lnTo>
                  <a:lnTo>
                    <a:pt x="155883" y="903493"/>
                  </a:lnTo>
                  <a:lnTo>
                    <a:pt x="155040" y="904240"/>
                  </a:lnTo>
                  <a:lnTo>
                    <a:pt x="154553" y="904519"/>
                  </a:lnTo>
                  <a:lnTo>
                    <a:pt x="154001" y="904748"/>
                  </a:lnTo>
                  <a:lnTo>
                    <a:pt x="152181" y="905241"/>
                  </a:lnTo>
                  <a:lnTo>
                    <a:pt x="151062" y="905669"/>
                  </a:lnTo>
                  <a:lnTo>
                    <a:pt x="150577" y="905960"/>
                  </a:lnTo>
                  <a:lnTo>
                    <a:pt x="150165" y="906337"/>
                  </a:lnTo>
                  <a:lnTo>
                    <a:pt x="149812" y="906799"/>
                  </a:lnTo>
                  <a:lnTo>
                    <a:pt x="148589" y="909606"/>
                  </a:lnTo>
                  <a:lnTo>
                    <a:pt x="147974" y="910604"/>
                  </a:lnTo>
                  <a:lnTo>
                    <a:pt x="147612" y="911048"/>
                  </a:lnTo>
                  <a:lnTo>
                    <a:pt x="147217" y="911443"/>
                  </a:lnTo>
                  <a:lnTo>
                    <a:pt x="146773" y="911795"/>
                  </a:lnTo>
                  <a:lnTo>
                    <a:pt x="146260" y="912079"/>
                  </a:lnTo>
                  <a:lnTo>
                    <a:pt x="145060" y="912476"/>
                  </a:lnTo>
                  <a:lnTo>
                    <a:pt x="141909" y="913124"/>
                  </a:lnTo>
                  <a:lnTo>
                    <a:pt x="137309" y="914789"/>
                  </a:lnTo>
                  <a:lnTo>
                    <a:pt x="136319" y="915365"/>
                  </a:lnTo>
                  <a:lnTo>
                    <a:pt x="135496" y="916125"/>
                  </a:lnTo>
                  <a:lnTo>
                    <a:pt x="135167" y="916587"/>
                  </a:lnTo>
                  <a:lnTo>
                    <a:pt x="131455" y="925040"/>
                  </a:lnTo>
                  <a:lnTo>
                    <a:pt x="131108" y="925484"/>
                  </a:lnTo>
                  <a:lnTo>
                    <a:pt x="130701" y="925867"/>
                  </a:lnTo>
                  <a:lnTo>
                    <a:pt x="130238" y="926195"/>
                  </a:lnTo>
                  <a:lnTo>
                    <a:pt x="129224" y="926753"/>
                  </a:lnTo>
                  <a:lnTo>
                    <a:pt x="128104" y="927158"/>
                  </a:lnTo>
                  <a:lnTo>
                    <a:pt x="126829" y="927405"/>
                  </a:lnTo>
                  <a:lnTo>
                    <a:pt x="125392" y="927479"/>
                  </a:lnTo>
                  <a:lnTo>
                    <a:pt x="123584" y="927252"/>
                  </a:lnTo>
                  <a:lnTo>
                    <a:pt x="114516" y="925268"/>
                  </a:lnTo>
                  <a:lnTo>
                    <a:pt x="113089" y="925284"/>
                  </a:lnTo>
                  <a:lnTo>
                    <a:pt x="109127" y="925896"/>
                  </a:lnTo>
                  <a:lnTo>
                    <a:pt x="107963" y="926265"/>
                  </a:lnTo>
                  <a:lnTo>
                    <a:pt x="107051" y="926665"/>
                  </a:lnTo>
                  <a:lnTo>
                    <a:pt x="105535" y="927754"/>
                  </a:lnTo>
                  <a:lnTo>
                    <a:pt x="105040" y="928039"/>
                  </a:lnTo>
                  <a:lnTo>
                    <a:pt x="104502" y="928282"/>
                  </a:lnTo>
                  <a:lnTo>
                    <a:pt x="103310" y="928645"/>
                  </a:lnTo>
                  <a:lnTo>
                    <a:pt x="101914" y="928817"/>
                  </a:lnTo>
                  <a:lnTo>
                    <a:pt x="101168" y="928804"/>
                  </a:lnTo>
                  <a:lnTo>
                    <a:pt x="100296" y="928709"/>
                  </a:lnTo>
                  <a:lnTo>
                    <a:pt x="99355" y="928447"/>
                  </a:lnTo>
                  <a:lnTo>
                    <a:pt x="93382" y="925434"/>
                  </a:lnTo>
                  <a:lnTo>
                    <a:pt x="91412" y="924847"/>
                  </a:lnTo>
                  <a:lnTo>
                    <a:pt x="90844" y="924605"/>
                  </a:lnTo>
                  <a:lnTo>
                    <a:pt x="86407" y="921341"/>
                  </a:lnTo>
                  <a:lnTo>
                    <a:pt x="84169" y="920050"/>
                  </a:lnTo>
                  <a:lnTo>
                    <a:pt x="79074" y="918567"/>
                  </a:lnTo>
                  <a:lnTo>
                    <a:pt x="75285" y="915816"/>
                  </a:lnTo>
                  <a:lnTo>
                    <a:pt x="74068" y="915261"/>
                  </a:lnTo>
                  <a:lnTo>
                    <a:pt x="73024" y="914948"/>
                  </a:lnTo>
                  <a:lnTo>
                    <a:pt x="71512" y="914803"/>
                  </a:lnTo>
                  <a:lnTo>
                    <a:pt x="70809" y="914452"/>
                  </a:lnTo>
                  <a:lnTo>
                    <a:pt x="70137" y="913862"/>
                  </a:lnTo>
                  <a:lnTo>
                    <a:pt x="68773" y="911752"/>
                  </a:lnTo>
                  <a:lnTo>
                    <a:pt x="64545" y="903766"/>
                  </a:lnTo>
                  <a:lnTo>
                    <a:pt x="58010" y="895863"/>
                  </a:lnTo>
                  <a:lnTo>
                    <a:pt x="57618" y="895131"/>
                  </a:lnTo>
                  <a:lnTo>
                    <a:pt x="55823" y="890536"/>
                  </a:lnTo>
                  <a:lnTo>
                    <a:pt x="55684" y="889906"/>
                  </a:lnTo>
                  <a:lnTo>
                    <a:pt x="55207" y="885819"/>
                  </a:lnTo>
                  <a:lnTo>
                    <a:pt x="55115" y="882906"/>
                  </a:lnTo>
                  <a:lnTo>
                    <a:pt x="54598" y="880310"/>
                  </a:lnTo>
                  <a:lnTo>
                    <a:pt x="54390" y="879750"/>
                  </a:lnTo>
                  <a:lnTo>
                    <a:pt x="53334" y="877697"/>
                  </a:lnTo>
                  <a:lnTo>
                    <a:pt x="49674" y="871918"/>
                  </a:lnTo>
                  <a:lnTo>
                    <a:pt x="42482" y="864064"/>
                  </a:lnTo>
                  <a:lnTo>
                    <a:pt x="41065" y="862867"/>
                  </a:lnTo>
                  <a:lnTo>
                    <a:pt x="39967" y="862090"/>
                  </a:lnTo>
                  <a:lnTo>
                    <a:pt x="36323" y="861719"/>
                  </a:lnTo>
                  <a:lnTo>
                    <a:pt x="22476" y="861596"/>
                  </a:lnTo>
                  <a:lnTo>
                    <a:pt x="14815" y="861601"/>
                  </a:lnTo>
                  <a:lnTo>
                    <a:pt x="1150" y="859608"/>
                  </a:lnTo>
                  <a:lnTo>
                    <a:pt x="961" y="855471"/>
                  </a:lnTo>
                  <a:lnTo>
                    <a:pt x="1302" y="853361"/>
                  </a:lnTo>
                  <a:lnTo>
                    <a:pt x="2226" y="849916"/>
                  </a:lnTo>
                  <a:lnTo>
                    <a:pt x="2391" y="848417"/>
                  </a:lnTo>
                  <a:lnTo>
                    <a:pt x="2400" y="847362"/>
                  </a:lnTo>
                  <a:lnTo>
                    <a:pt x="2248" y="846678"/>
                  </a:lnTo>
                  <a:lnTo>
                    <a:pt x="1384" y="844602"/>
                  </a:lnTo>
                  <a:lnTo>
                    <a:pt x="533" y="843695"/>
                  </a:lnTo>
                  <a:lnTo>
                    <a:pt x="1140" y="841799"/>
                  </a:lnTo>
                  <a:lnTo>
                    <a:pt x="6936" y="832803"/>
                  </a:lnTo>
                  <a:lnTo>
                    <a:pt x="7027" y="830747"/>
                  </a:lnTo>
                  <a:lnTo>
                    <a:pt x="6772" y="828099"/>
                  </a:lnTo>
                  <a:lnTo>
                    <a:pt x="6935" y="825819"/>
                  </a:lnTo>
                  <a:lnTo>
                    <a:pt x="8246" y="824882"/>
                  </a:lnTo>
                  <a:lnTo>
                    <a:pt x="11570" y="823298"/>
                  </a:lnTo>
                  <a:lnTo>
                    <a:pt x="12283" y="819401"/>
                  </a:lnTo>
                  <a:lnTo>
                    <a:pt x="11286" y="811161"/>
                  </a:lnTo>
                  <a:lnTo>
                    <a:pt x="12181" y="803751"/>
                  </a:lnTo>
                  <a:lnTo>
                    <a:pt x="13414" y="800081"/>
                  </a:lnTo>
                  <a:lnTo>
                    <a:pt x="15351" y="797321"/>
                  </a:lnTo>
                  <a:lnTo>
                    <a:pt x="13918" y="793008"/>
                  </a:lnTo>
                  <a:lnTo>
                    <a:pt x="13902" y="787688"/>
                  </a:lnTo>
                  <a:lnTo>
                    <a:pt x="14938" y="777616"/>
                  </a:lnTo>
                  <a:lnTo>
                    <a:pt x="14831" y="772401"/>
                  </a:lnTo>
                  <a:lnTo>
                    <a:pt x="15200" y="769410"/>
                  </a:lnTo>
                  <a:lnTo>
                    <a:pt x="16311" y="768117"/>
                  </a:lnTo>
                  <a:lnTo>
                    <a:pt x="17530" y="767321"/>
                  </a:lnTo>
                  <a:lnTo>
                    <a:pt x="18679" y="765397"/>
                  </a:lnTo>
                  <a:lnTo>
                    <a:pt x="19558" y="763097"/>
                  </a:lnTo>
                  <a:lnTo>
                    <a:pt x="19969" y="761180"/>
                  </a:lnTo>
                  <a:lnTo>
                    <a:pt x="19574" y="757403"/>
                  </a:lnTo>
                  <a:lnTo>
                    <a:pt x="19009" y="755047"/>
                  </a:lnTo>
                  <a:lnTo>
                    <a:pt x="17823" y="753482"/>
                  </a:lnTo>
                  <a:lnTo>
                    <a:pt x="16563" y="751284"/>
                  </a:lnTo>
                  <a:lnTo>
                    <a:pt x="15814" y="750778"/>
                  </a:lnTo>
                  <a:lnTo>
                    <a:pt x="12420" y="749052"/>
                  </a:lnTo>
                  <a:lnTo>
                    <a:pt x="8941" y="745619"/>
                  </a:lnTo>
                  <a:lnTo>
                    <a:pt x="7716" y="741711"/>
                  </a:lnTo>
                  <a:lnTo>
                    <a:pt x="8068" y="731631"/>
                  </a:lnTo>
                  <a:lnTo>
                    <a:pt x="7821" y="730803"/>
                  </a:lnTo>
                  <a:lnTo>
                    <a:pt x="7389" y="730268"/>
                  </a:lnTo>
                  <a:lnTo>
                    <a:pt x="7309" y="729802"/>
                  </a:lnTo>
                  <a:lnTo>
                    <a:pt x="8111" y="729193"/>
                  </a:lnTo>
                  <a:lnTo>
                    <a:pt x="8125" y="728407"/>
                  </a:lnTo>
                  <a:lnTo>
                    <a:pt x="6785" y="726971"/>
                  </a:lnTo>
                  <a:lnTo>
                    <a:pt x="5908" y="725610"/>
                  </a:lnTo>
                  <a:lnTo>
                    <a:pt x="5371" y="723851"/>
                  </a:lnTo>
                  <a:lnTo>
                    <a:pt x="5070" y="721252"/>
                  </a:lnTo>
                  <a:lnTo>
                    <a:pt x="5261" y="713244"/>
                  </a:lnTo>
                  <a:lnTo>
                    <a:pt x="4467" y="711003"/>
                  </a:lnTo>
                  <a:lnTo>
                    <a:pt x="4345" y="709200"/>
                  </a:lnTo>
                  <a:lnTo>
                    <a:pt x="869" y="702329"/>
                  </a:lnTo>
                  <a:lnTo>
                    <a:pt x="0" y="699414"/>
                  </a:lnTo>
                  <a:lnTo>
                    <a:pt x="487" y="696593"/>
                  </a:lnTo>
                  <a:lnTo>
                    <a:pt x="1654" y="693434"/>
                  </a:lnTo>
                  <a:lnTo>
                    <a:pt x="3200" y="690827"/>
                  </a:lnTo>
                  <a:lnTo>
                    <a:pt x="4834" y="689670"/>
                  </a:lnTo>
                  <a:lnTo>
                    <a:pt x="4560" y="686558"/>
                  </a:lnTo>
                  <a:lnTo>
                    <a:pt x="6326" y="683312"/>
                  </a:lnTo>
                  <a:lnTo>
                    <a:pt x="8744" y="681093"/>
                  </a:lnTo>
                  <a:lnTo>
                    <a:pt x="10429" y="681058"/>
                  </a:lnTo>
                  <a:lnTo>
                    <a:pt x="11192" y="680222"/>
                  </a:lnTo>
                  <a:lnTo>
                    <a:pt x="11488" y="679453"/>
                  </a:lnTo>
                  <a:lnTo>
                    <a:pt x="11678" y="678694"/>
                  </a:lnTo>
                  <a:lnTo>
                    <a:pt x="12113" y="677869"/>
                  </a:lnTo>
                  <a:lnTo>
                    <a:pt x="14295" y="675890"/>
                  </a:lnTo>
                  <a:lnTo>
                    <a:pt x="14485" y="675632"/>
                  </a:lnTo>
                  <a:lnTo>
                    <a:pt x="17449" y="674361"/>
                  </a:lnTo>
                  <a:lnTo>
                    <a:pt x="18773" y="673263"/>
                  </a:lnTo>
                  <a:lnTo>
                    <a:pt x="20015" y="670954"/>
                  </a:lnTo>
                  <a:lnTo>
                    <a:pt x="21456" y="666181"/>
                  </a:lnTo>
                  <a:lnTo>
                    <a:pt x="22460" y="664707"/>
                  </a:lnTo>
                  <a:lnTo>
                    <a:pt x="25154" y="662621"/>
                  </a:lnTo>
                  <a:lnTo>
                    <a:pt x="25446" y="661578"/>
                  </a:lnTo>
                  <a:lnTo>
                    <a:pt x="23305" y="660792"/>
                  </a:lnTo>
                  <a:lnTo>
                    <a:pt x="23320" y="659934"/>
                  </a:lnTo>
                  <a:lnTo>
                    <a:pt x="27035" y="657447"/>
                  </a:lnTo>
                  <a:lnTo>
                    <a:pt x="28393" y="652434"/>
                  </a:lnTo>
                  <a:lnTo>
                    <a:pt x="29069" y="642733"/>
                  </a:lnTo>
                  <a:lnTo>
                    <a:pt x="31413" y="638803"/>
                  </a:lnTo>
                  <a:lnTo>
                    <a:pt x="33054" y="636682"/>
                  </a:lnTo>
                  <a:lnTo>
                    <a:pt x="34252" y="635761"/>
                  </a:lnTo>
                  <a:lnTo>
                    <a:pt x="34652" y="634631"/>
                  </a:lnTo>
                  <a:lnTo>
                    <a:pt x="37951" y="628685"/>
                  </a:lnTo>
                  <a:lnTo>
                    <a:pt x="38101" y="627568"/>
                  </a:lnTo>
                  <a:lnTo>
                    <a:pt x="37912" y="625156"/>
                  </a:lnTo>
                  <a:lnTo>
                    <a:pt x="38032" y="624032"/>
                  </a:lnTo>
                  <a:lnTo>
                    <a:pt x="38533" y="622511"/>
                  </a:lnTo>
                  <a:lnTo>
                    <a:pt x="38940" y="621960"/>
                  </a:lnTo>
                  <a:lnTo>
                    <a:pt x="39596" y="621546"/>
                  </a:lnTo>
                  <a:lnTo>
                    <a:pt x="41554" y="619897"/>
                  </a:lnTo>
                  <a:lnTo>
                    <a:pt x="43252" y="618797"/>
                  </a:lnTo>
                  <a:lnTo>
                    <a:pt x="43590" y="618178"/>
                  </a:lnTo>
                  <a:lnTo>
                    <a:pt x="45226" y="613811"/>
                  </a:lnTo>
                  <a:lnTo>
                    <a:pt x="45725" y="613125"/>
                  </a:lnTo>
                  <a:lnTo>
                    <a:pt x="46976" y="611740"/>
                  </a:lnTo>
                  <a:lnTo>
                    <a:pt x="47617" y="610718"/>
                  </a:lnTo>
                  <a:lnTo>
                    <a:pt x="49206" y="602076"/>
                  </a:lnTo>
                  <a:lnTo>
                    <a:pt x="49422" y="596514"/>
                  </a:lnTo>
                  <a:lnTo>
                    <a:pt x="49978" y="595609"/>
                  </a:lnTo>
                  <a:lnTo>
                    <a:pt x="51338" y="594942"/>
                  </a:lnTo>
                  <a:lnTo>
                    <a:pt x="51803" y="594202"/>
                  </a:lnTo>
                  <a:lnTo>
                    <a:pt x="51521" y="593284"/>
                  </a:lnTo>
                  <a:lnTo>
                    <a:pt x="50691" y="592585"/>
                  </a:lnTo>
                  <a:lnTo>
                    <a:pt x="50233" y="591878"/>
                  </a:lnTo>
                  <a:lnTo>
                    <a:pt x="51076" y="590967"/>
                  </a:lnTo>
                  <a:lnTo>
                    <a:pt x="51088" y="590252"/>
                  </a:lnTo>
                  <a:lnTo>
                    <a:pt x="50329" y="588906"/>
                  </a:lnTo>
                  <a:lnTo>
                    <a:pt x="50579" y="587213"/>
                  </a:lnTo>
                  <a:lnTo>
                    <a:pt x="51117" y="585265"/>
                  </a:lnTo>
                  <a:lnTo>
                    <a:pt x="51209" y="583169"/>
                  </a:lnTo>
                  <a:lnTo>
                    <a:pt x="51977" y="584045"/>
                  </a:lnTo>
                  <a:lnTo>
                    <a:pt x="52824" y="580053"/>
                  </a:lnTo>
                  <a:lnTo>
                    <a:pt x="52733" y="579377"/>
                  </a:lnTo>
                  <a:lnTo>
                    <a:pt x="52109" y="578344"/>
                  </a:lnTo>
                  <a:lnTo>
                    <a:pt x="52085" y="577676"/>
                  </a:lnTo>
                  <a:lnTo>
                    <a:pt x="52302" y="577437"/>
                  </a:lnTo>
                  <a:lnTo>
                    <a:pt x="53123" y="577092"/>
                  </a:lnTo>
                  <a:lnTo>
                    <a:pt x="53424" y="576902"/>
                  </a:lnTo>
                  <a:lnTo>
                    <a:pt x="53717" y="576325"/>
                  </a:lnTo>
                  <a:lnTo>
                    <a:pt x="53974" y="574281"/>
                  </a:lnTo>
                  <a:lnTo>
                    <a:pt x="56202" y="568848"/>
                  </a:lnTo>
                  <a:lnTo>
                    <a:pt x="57817" y="560501"/>
                  </a:lnTo>
                  <a:lnTo>
                    <a:pt x="60548" y="555956"/>
                  </a:lnTo>
                  <a:lnTo>
                    <a:pt x="64793" y="552859"/>
                  </a:lnTo>
                  <a:lnTo>
                    <a:pt x="74297" y="548008"/>
                  </a:lnTo>
                  <a:lnTo>
                    <a:pt x="80672" y="543001"/>
                  </a:lnTo>
                  <a:lnTo>
                    <a:pt x="82987" y="542114"/>
                  </a:lnTo>
                  <a:lnTo>
                    <a:pt x="90139" y="541794"/>
                  </a:lnTo>
                  <a:lnTo>
                    <a:pt x="94847" y="540792"/>
                  </a:lnTo>
                  <a:lnTo>
                    <a:pt x="103372" y="537695"/>
                  </a:lnTo>
                  <a:lnTo>
                    <a:pt x="112056" y="536255"/>
                  </a:lnTo>
                  <a:lnTo>
                    <a:pt x="113848" y="535703"/>
                  </a:lnTo>
                  <a:lnTo>
                    <a:pt x="121097" y="532383"/>
                  </a:lnTo>
                  <a:lnTo>
                    <a:pt x="125532" y="531009"/>
                  </a:lnTo>
                  <a:lnTo>
                    <a:pt x="126317" y="530134"/>
                  </a:lnTo>
                  <a:lnTo>
                    <a:pt x="126629" y="528408"/>
                  </a:lnTo>
                  <a:lnTo>
                    <a:pt x="127265" y="527547"/>
                  </a:lnTo>
                  <a:lnTo>
                    <a:pt x="128628" y="527742"/>
                  </a:lnTo>
                  <a:lnTo>
                    <a:pt x="129997" y="527711"/>
                  </a:lnTo>
                  <a:lnTo>
                    <a:pt x="130646" y="526142"/>
                  </a:lnTo>
                  <a:lnTo>
                    <a:pt x="131322" y="525229"/>
                  </a:lnTo>
                  <a:lnTo>
                    <a:pt x="136189" y="521989"/>
                  </a:lnTo>
                  <a:lnTo>
                    <a:pt x="137694" y="523118"/>
                  </a:lnTo>
                  <a:lnTo>
                    <a:pt x="139240" y="523568"/>
                  </a:lnTo>
                  <a:lnTo>
                    <a:pt x="140728" y="523367"/>
                  </a:lnTo>
                  <a:lnTo>
                    <a:pt x="142039" y="522530"/>
                  </a:lnTo>
                  <a:lnTo>
                    <a:pt x="143366" y="522355"/>
                  </a:lnTo>
                  <a:lnTo>
                    <a:pt x="144933" y="523474"/>
                  </a:lnTo>
                  <a:lnTo>
                    <a:pt x="147829" y="526218"/>
                  </a:lnTo>
                  <a:lnTo>
                    <a:pt x="149836" y="525459"/>
                  </a:lnTo>
                  <a:lnTo>
                    <a:pt x="150690" y="524378"/>
                  </a:lnTo>
                  <a:lnTo>
                    <a:pt x="151836" y="520813"/>
                  </a:lnTo>
                  <a:lnTo>
                    <a:pt x="153093" y="518867"/>
                  </a:lnTo>
                  <a:lnTo>
                    <a:pt x="154660" y="517441"/>
                  </a:lnTo>
                  <a:lnTo>
                    <a:pt x="158257" y="515465"/>
                  </a:lnTo>
                  <a:lnTo>
                    <a:pt x="159025" y="516272"/>
                  </a:lnTo>
                  <a:lnTo>
                    <a:pt x="160691" y="514372"/>
                  </a:lnTo>
                  <a:lnTo>
                    <a:pt x="163845" y="509238"/>
                  </a:lnTo>
                  <a:lnTo>
                    <a:pt x="169332" y="506044"/>
                  </a:lnTo>
                  <a:lnTo>
                    <a:pt x="170246" y="505072"/>
                  </a:lnTo>
                  <a:lnTo>
                    <a:pt x="172826" y="501581"/>
                  </a:lnTo>
                  <a:lnTo>
                    <a:pt x="178514" y="498149"/>
                  </a:lnTo>
                  <a:lnTo>
                    <a:pt x="184409" y="495844"/>
                  </a:lnTo>
                  <a:lnTo>
                    <a:pt x="187618" y="495691"/>
                  </a:lnTo>
                  <a:lnTo>
                    <a:pt x="189290" y="494543"/>
                  </a:lnTo>
                  <a:lnTo>
                    <a:pt x="191434" y="494136"/>
                  </a:lnTo>
                  <a:lnTo>
                    <a:pt x="195109" y="494241"/>
                  </a:lnTo>
                  <a:lnTo>
                    <a:pt x="196149" y="493494"/>
                  </a:lnTo>
                  <a:lnTo>
                    <a:pt x="197214" y="491693"/>
                  </a:lnTo>
                  <a:lnTo>
                    <a:pt x="200843" y="482379"/>
                  </a:lnTo>
                  <a:lnTo>
                    <a:pt x="201794" y="482017"/>
                  </a:lnTo>
                  <a:lnTo>
                    <a:pt x="202947" y="481941"/>
                  </a:lnTo>
                  <a:lnTo>
                    <a:pt x="203992" y="481451"/>
                  </a:lnTo>
                  <a:lnTo>
                    <a:pt x="206743" y="479022"/>
                  </a:lnTo>
                  <a:lnTo>
                    <a:pt x="207574" y="477972"/>
                  </a:lnTo>
                  <a:lnTo>
                    <a:pt x="209271" y="474865"/>
                  </a:lnTo>
                  <a:lnTo>
                    <a:pt x="209926" y="474304"/>
                  </a:lnTo>
                  <a:lnTo>
                    <a:pt x="210684" y="473878"/>
                  </a:lnTo>
                  <a:lnTo>
                    <a:pt x="211320" y="473264"/>
                  </a:lnTo>
                  <a:lnTo>
                    <a:pt x="211599" y="472139"/>
                  </a:lnTo>
                  <a:lnTo>
                    <a:pt x="211789" y="469831"/>
                  </a:lnTo>
                  <a:lnTo>
                    <a:pt x="212153" y="468941"/>
                  </a:lnTo>
                  <a:lnTo>
                    <a:pt x="212840" y="468590"/>
                  </a:lnTo>
                  <a:lnTo>
                    <a:pt x="214240" y="468128"/>
                  </a:lnTo>
                  <a:lnTo>
                    <a:pt x="216611" y="465695"/>
                  </a:lnTo>
                  <a:lnTo>
                    <a:pt x="218069" y="464800"/>
                  </a:lnTo>
                  <a:lnTo>
                    <a:pt x="217522" y="465250"/>
                  </a:lnTo>
                  <a:lnTo>
                    <a:pt x="218512" y="465509"/>
                  </a:lnTo>
                  <a:lnTo>
                    <a:pt x="220006" y="465640"/>
                  </a:lnTo>
                  <a:lnTo>
                    <a:pt x="220264" y="465165"/>
                  </a:lnTo>
                  <a:lnTo>
                    <a:pt x="219815" y="464091"/>
                  </a:lnTo>
                  <a:lnTo>
                    <a:pt x="219087" y="463016"/>
                  </a:lnTo>
                  <a:lnTo>
                    <a:pt x="218006" y="462146"/>
                  </a:lnTo>
                  <a:lnTo>
                    <a:pt x="218412" y="461364"/>
                  </a:lnTo>
                  <a:lnTo>
                    <a:pt x="219365" y="460580"/>
                  </a:lnTo>
                  <a:lnTo>
                    <a:pt x="220503" y="460212"/>
                  </a:lnTo>
                  <a:lnTo>
                    <a:pt x="220778" y="460547"/>
                  </a:lnTo>
                  <a:lnTo>
                    <a:pt x="223584" y="462657"/>
                  </a:lnTo>
                  <a:lnTo>
                    <a:pt x="224167" y="461291"/>
                  </a:lnTo>
                  <a:lnTo>
                    <a:pt x="224668" y="457764"/>
                  </a:lnTo>
                  <a:lnTo>
                    <a:pt x="225272" y="456403"/>
                  </a:lnTo>
                  <a:lnTo>
                    <a:pt x="226566" y="455599"/>
                  </a:lnTo>
                  <a:lnTo>
                    <a:pt x="229859" y="455417"/>
                  </a:lnTo>
                  <a:lnTo>
                    <a:pt x="231628" y="455007"/>
                  </a:lnTo>
                  <a:lnTo>
                    <a:pt x="232325" y="454496"/>
                  </a:lnTo>
                  <a:lnTo>
                    <a:pt x="234019" y="452642"/>
                  </a:lnTo>
                  <a:lnTo>
                    <a:pt x="235254" y="453058"/>
                  </a:lnTo>
                  <a:lnTo>
                    <a:pt x="235868" y="453892"/>
                  </a:lnTo>
                  <a:lnTo>
                    <a:pt x="236136" y="454734"/>
                  </a:lnTo>
                  <a:lnTo>
                    <a:pt x="236317" y="455139"/>
                  </a:lnTo>
                  <a:lnTo>
                    <a:pt x="238044" y="455235"/>
                  </a:lnTo>
                  <a:lnTo>
                    <a:pt x="242188" y="454338"/>
                  </a:lnTo>
                  <a:lnTo>
                    <a:pt x="245112" y="453348"/>
                  </a:lnTo>
                  <a:lnTo>
                    <a:pt x="247328" y="452231"/>
                  </a:lnTo>
                  <a:lnTo>
                    <a:pt x="249783" y="451890"/>
                  </a:lnTo>
                  <a:lnTo>
                    <a:pt x="250540" y="451601"/>
                  </a:lnTo>
                  <a:lnTo>
                    <a:pt x="252177" y="449699"/>
                  </a:lnTo>
                  <a:lnTo>
                    <a:pt x="252861" y="449235"/>
                  </a:lnTo>
                  <a:lnTo>
                    <a:pt x="253803" y="449048"/>
                  </a:lnTo>
                  <a:lnTo>
                    <a:pt x="254482" y="449139"/>
                  </a:lnTo>
                  <a:lnTo>
                    <a:pt x="255154" y="449313"/>
                  </a:lnTo>
                  <a:lnTo>
                    <a:pt x="264098" y="448707"/>
                  </a:lnTo>
                  <a:lnTo>
                    <a:pt x="268313" y="449115"/>
                  </a:lnTo>
                  <a:lnTo>
                    <a:pt x="271750" y="450569"/>
                  </a:lnTo>
                  <a:lnTo>
                    <a:pt x="270969" y="450546"/>
                  </a:lnTo>
                  <a:lnTo>
                    <a:pt x="277149" y="454275"/>
                  </a:lnTo>
                  <a:lnTo>
                    <a:pt x="277505" y="455132"/>
                  </a:lnTo>
                  <a:lnTo>
                    <a:pt x="278415" y="455207"/>
                  </a:lnTo>
                  <a:lnTo>
                    <a:pt x="280659" y="454772"/>
                  </a:lnTo>
                  <a:lnTo>
                    <a:pt x="281452" y="455350"/>
                  </a:lnTo>
                  <a:lnTo>
                    <a:pt x="281926" y="456616"/>
                  </a:lnTo>
                  <a:lnTo>
                    <a:pt x="282231" y="457985"/>
                  </a:lnTo>
                  <a:lnTo>
                    <a:pt x="282531" y="458835"/>
                  </a:lnTo>
                  <a:lnTo>
                    <a:pt x="283272" y="459334"/>
                  </a:lnTo>
                  <a:lnTo>
                    <a:pt x="285403" y="459999"/>
                  </a:lnTo>
                  <a:lnTo>
                    <a:pt x="286404" y="460530"/>
                  </a:lnTo>
                  <a:lnTo>
                    <a:pt x="287196" y="461323"/>
                  </a:lnTo>
                  <a:lnTo>
                    <a:pt x="289102" y="464117"/>
                  </a:lnTo>
                  <a:lnTo>
                    <a:pt x="290136" y="465042"/>
                  </a:lnTo>
                  <a:lnTo>
                    <a:pt x="291217" y="465677"/>
                  </a:lnTo>
                  <a:lnTo>
                    <a:pt x="292413" y="466053"/>
                  </a:lnTo>
                  <a:lnTo>
                    <a:pt x="296955" y="466470"/>
                  </a:lnTo>
                  <a:lnTo>
                    <a:pt x="298083" y="466319"/>
                  </a:lnTo>
                  <a:lnTo>
                    <a:pt x="299942" y="465158"/>
                  </a:lnTo>
                  <a:lnTo>
                    <a:pt x="301359" y="463627"/>
                  </a:lnTo>
                  <a:lnTo>
                    <a:pt x="303041" y="462319"/>
                  </a:lnTo>
                  <a:lnTo>
                    <a:pt x="305676" y="461826"/>
                  </a:lnTo>
                  <a:lnTo>
                    <a:pt x="310855" y="461913"/>
                  </a:lnTo>
                  <a:lnTo>
                    <a:pt x="313207" y="461537"/>
                  </a:lnTo>
                  <a:lnTo>
                    <a:pt x="315477" y="460551"/>
                  </a:lnTo>
                  <a:lnTo>
                    <a:pt x="319898" y="457658"/>
                  </a:lnTo>
                  <a:lnTo>
                    <a:pt x="322713" y="456928"/>
                  </a:lnTo>
                  <a:lnTo>
                    <a:pt x="325338" y="458131"/>
                  </a:lnTo>
                  <a:lnTo>
                    <a:pt x="327684" y="459796"/>
                  </a:lnTo>
                  <a:lnTo>
                    <a:pt x="329979" y="460118"/>
                  </a:lnTo>
                  <a:lnTo>
                    <a:pt x="332209" y="459609"/>
                  </a:lnTo>
                  <a:lnTo>
                    <a:pt x="334352" y="458770"/>
                  </a:lnTo>
                  <a:lnTo>
                    <a:pt x="336980" y="458077"/>
                  </a:lnTo>
                  <a:lnTo>
                    <a:pt x="338885" y="458227"/>
                  </a:lnTo>
                  <a:lnTo>
                    <a:pt x="340771" y="458715"/>
                  </a:lnTo>
                  <a:lnTo>
                    <a:pt x="343338" y="459053"/>
                  </a:lnTo>
                  <a:lnTo>
                    <a:pt x="345749" y="458390"/>
                  </a:lnTo>
                  <a:lnTo>
                    <a:pt x="347805" y="456689"/>
                  </a:lnTo>
                  <a:lnTo>
                    <a:pt x="354030" y="450034"/>
                  </a:lnTo>
                  <a:lnTo>
                    <a:pt x="355282" y="448058"/>
                  </a:lnTo>
                  <a:lnTo>
                    <a:pt x="355825" y="445624"/>
                  </a:lnTo>
                  <a:lnTo>
                    <a:pt x="355753" y="443104"/>
                  </a:lnTo>
                  <a:lnTo>
                    <a:pt x="355874" y="441802"/>
                  </a:lnTo>
                  <a:lnTo>
                    <a:pt x="356324" y="440874"/>
                  </a:lnTo>
                  <a:lnTo>
                    <a:pt x="358646" y="439069"/>
                  </a:lnTo>
                  <a:lnTo>
                    <a:pt x="359116" y="438279"/>
                  </a:lnTo>
                  <a:lnTo>
                    <a:pt x="359770" y="435771"/>
                  </a:lnTo>
                  <a:lnTo>
                    <a:pt x="360103" y="429137"/>
                  </a:lnTo>
                  <a:lnTo>
                    <a:pt x="360479" y="428714"/>
                  </a:lnTo>
                  <a:lnTo>
                    <a:pt x="361292" y="428406"/>
                  </a:lnTo>
                  <a:lnTo>
                    <a:pt x="362108" y="427907"/>
                  </a:lnTo>
                  <a:lnTo>
                    <a:pt x="362498" y="426852"/>
                  </a:lnTo>
                  <a:lnTo>
                    <a:pt x="362291" y="425646"/>
                  </a:lnTo>
                  <a:lnTo>
                    <a:pt x="361294" y="422918"/>
                  </a:lnTo>
                  <a:lnTo>
                    <a:pt x="361049" y="421646"/>
                  </a:lnTo>
                  <a:lnTo>
                    <a:pt x="362689" y="414804"/>
                  </a:lnTo>
                  <a:lnTo>
                    <a:pt x="363180" y="413764"/>
                  </a:lnTo>
                  <a:lnTo>
                    <a:pt x="365957" y="411885"/>
                  </a:lnTo>
                  <a:lnTo>
                    <a:pt x="365711" y="410410"/>
                  </a:lnTo>
                  <a:lnTo>
                    <a:pt x="365054" y="410114"/>
                  </a:lnTo>
                  <a:lnTo>
                    <a:pt x="364277" y="410018"/>
                  </a:lnTo>
                  <a:lnTo>
                    <a:pt x="363672" y="409122"/>
                  </a:lnTo>
                  <a:lnTo>
                    <a:pt x="363860" y="400462"/>
                  </a:lnTo>
                  <a:lnTo>
                    <a:pt x="362329" y="398642"/>
                  </a:lnTo>
                  <a:lnTo>
                    <a:pt x="357630" y="397013"/>
                  </a:lnTo>
                  <a:lnTo>
                    <a:pt x="355739" y="395832"/>
                  </a:lnTo>
                  <a:lnTo>
                    <a:pt x="354173" y="393833"/>
                  </a:lnTo>
                  <a:lnTo>
                    <a:pt x="353259" y="393196"/>
                  </a:lnTo>
                  <a:lnTo>
                    <a:pt x="351887" y="392920"/>
                  </a:lnTo>
                  <a:lnTo>
                    <a:pt x="350942" y="392353"/>
                  </a:lnTo>
                  <a:lnTo>
                    <a:pt x="350187" y="391077"/>
                  </a:lnTo>
                  <a:lnTo>
                    <a:pt x="349516" y="389595"/>
                  </a:lnTo>
                  <a:lnTo>
                    <a:pt x="348196" y="387550"/>
                  </a:lnTo>
                  <a:lnTo>
                    <a:pt x="347367" y="385581"/>
                  </a:lnTo>
                  <a:lnTo>
                    <a:pt x="346895" y="384886"/>
                  </a:lnTo>
                  <a:lnTo>
                    <a:pt x="345779" y="384261"/>
                  </a:lnTo>
                  <a:lnTo>
                    <a:pt x="343316" y="383737"/>
                  </a:lnTo>
                  <a:lnTo>
                    <a:pt x="342234" y="383160"/>
                  </a:lnTo>
                  <a:lnTo>
                    <a:pt x="341041" y="381674"/>
                  </a:lnTo>
                  <a:lnTo>
                    <a:pt x="339360" y="378104"/>
                  </a:lnTo>
                  <a:lnTo>
                    <a:pt x="338454" y="376669"/>
                  </a:lnTo>
                  <a:lnTo>
                    <a:pt x="339795" y="374457"/>
                  </a:lnTo>
                  <a:lnTo>
                    <a:pt x="340407" y="372509"/>
                  </a:lnTo>
                  <a:lnTo>
                    <a:pt x="339985" y="370564"/>
                  </a:lnTo>
                  <a:lnTo>
                    <a:pt x="336837" y="366401"/>
                  </a:lnTo>
                  <a:lnTo>
                    <a:pt x="335982" y="363990"/>
                  </a:lnTo>
                  <a:lnTo>
                    <a:pt x="335609" y="361474"/>
                  </a:lnTo>
                  <a:lnTo>
                    <a:pt x="335679" y="359187"/>
                  </a:lnTo>
                  <a:lnTo>
                    <a:pt x="336004" y="358220"/>
                  </a:lnTo>
                  <a:lnTo>
                    <a:pt x="337308" y="356084"/>
                  </a:lnTo>
                  <a:lnTo>
                    <a:pt x="337088" y="354664"/>
                  </a:lnTo>
                  <a:lnTo>
                    <a:pt x="336063" y="352254"/>
                  </a:lnTo>
                  <a:lnTo>
                    <a:pt x="335459" y="343831"/>
                  </a:lnTo>
                  <a:lnTo>
                    <a:pt x="336033" y="341726"/>
                  </a:lnTo>
                  <a:lnTo>
                    <a:pt x="336825" y="340499"/>
                  </a:lnTo>
                  <a:lnTo>
                    <a:pt x="337605" y="339664"/>
                  </a:lnTo>
                  <a:lnTo>
                    <a:pt x="338208" y="338717"/>
                  </a:lnTo>
                  <a:lnTo>
                    <a:pt x="338474" y="337146"/>
                  </a:lnTo>
                  <a:lnTo>
                    <a:pt x="338253" y="336615"/>
                  </a:lnTo>
                  <a:lnTo>
                    <a:pt x="337223" y="335319"/>
                  </a:lnTo>
                  <a:lnTo>
                    <a:pt x="336954" y="334810"/>
                  </a:lnTo>
                  <a:lnTo>
                    <a:pt x="337007" y="333954"/>
                  </a:lnTo>
                  <a:lnTo>
                    <a:pt x="337628" y="332703"/>
                  </a:lnTo>
                  <a:lnTo>
                    <a:pt x="337793" y="332011"/>
                  </a:lnTo>
                  <a:lnTo>
                    <a:pt x="337363" y="330096"/>
                  </a:lnTo>
                  <a:lnTo>
                    <a:pt x="336622" y="328411"/>
                  </a:lnTo>
                  <a:lnTo>
                    <a:pt x="336493" y="326833"/>
                  </a:lnTo>
                  <a:lnTo>
                    <a:pt x="337928" y="325244"/>
                  </a:lnTo>
                  <a:lnTo>
                    <a:pt x="338857" y="324927"/>
                  </a:lnTo>
                  <a:lnTo>
                    <a:pt x="340839" y="324940"/>
                  </a:lnTo>
                  <a:lnTo>
                    <a:pt x="341859" y="324650"/>
                  </a:lnTo>
                  <a:lnTo>
                    <a:pt x="342687" y="323906"/>
                  </a:lnTo>
                  <a:lnTo>
                    <a:pt x="344101" y="321911"/>
                  </a:lnTo>
                  <a:lnTo>
                    <a:pt x="344667" y="321518"/>
                  </a:lnTo>
                  <a:lnTo>
                    <a:pt x="345653" y="320583"/>
                  </a:lnTo>
                  <a:lnTo>
                    <a:pt x="350860" y="310790"/>
                  </a:lnTo>
                  <a:lnTo>
                    <a:pt x="351563" y="309918"/>
                  </a:lnTo>
                  <a:lnTo>
                    <a:pt x="354826" y="307194"/>
                  </a:lnTo>
                  <a:lnTo>
                    <a:pt x="355344" y="305732"/>
                  </a:lnTo>
                  <a:lnTo>
                    <a:pt x="357874" y="301830"/>
                  </a:lnTo>
                  <a:lnTo>
                    <a:pt x="358877" y="300627"/>
                  </a:lnTo>
                  <a:lnTo>
                    <a:pt x="366148" y="295097"/>
                  </a:lnTo>
                  <a:lnTo>
                    <a:pt x="368146" y="292084"/>
                  </a:lnTo>
                  <a:lnTo>
                    <a:pt x="368568" y="286680"/>
                  </a:lnTo>
                  <a:lnTo>
                    <a:pt x="368295" y="284222"/>
                  </a:lnTo>
                  <a:lnTo>
                    <a:pt x="368331" y="283192"/>
                  </a:lnTo>
                  <a:lnTo>
                    <a:pt x="368662" y="281891"/>
                  </a:lnTo>
                  <a:lnTo>
                    <a:pt x="369411" y="280675"/>
                  </a:lnTo>
                  <a:lnTo>
                    <a:pt x="371517" y="278238"/>
                  </a:lnTo>
                  <a:lnTo>
                    <a:pt x="371970" y="276912"/>
                  </a:lnTo>
                  <a:lnTo>
                    <a:pt x="371631" y="274583"/>
                  </a:lnTo>
                  <a:lnTo>
                    <a:pt x="368909" y="269301"/>
                  </a:lnTo>
                  <a:lnTo>
                    <a:pt x="368451" y="267260"/>
                  </a:lnTo>
                  <a:lnTo>
                    <a:pt x="368372" y="260262"/>
                  </a:lnTo>
                  <a:lnTo>
                    <a:pt x="368059" y="257874"/>
                  </a:lnTo>
                  <a:lnTo>
                    <a:pt x="366509" y="253941"/>
                  </a:lnTo>
                  <a:lnTo>
                    <a:pt x="366106" y="251891"/>
                  </a:lnTo>
                  <a:lnTo>
                    <a:pt x="366230" y="250560"/>
                  </a:lnTo>
                  <a:lnTo>
                    <a:pt x="366489" y="249579"/>
                  </a:lnTo>
                  <a:lnTo>
                    <a:pt x="366583" y="248551"/>
                  </a:lnTo>
                  <a:lnTo>
                    <a:pt x="366198" y="247097"/>
                  </a:lnTo>
                  <a:lnTo>
                    <a:pt x="365483" y="246253"/>
                  </a:lnTo>
                  <a:lnTo>
                    <a:pt x="363509" y="245017"/>
                  </a:lnTo>
                  <a:lnTo>
                    <a:pt x="363111" y="244284"/>
                  </a:lnTo>
                  <a:lnTo>
                    <a:pt x="362361" y="240359"/>
                  </a:lnTo>
                  <a:lnTo>
                    <a:pt x="360916" y="235846"/>
                  </a:lnTo>
                  <a:lnTo>
                    <a:pt x="359541" y="234362"/>
                  </a:lnTo>
                  <a:lnTo>
                    <a:pt x="357735" y="233204"/>
                  </a:lnTo>
                  <a:lnTo>
                    <a:pt x="356170" y="231839"/>
                  </a:lnTo>
                  <a:lnTo>
                    <a:pt x="355531" y="229776"/>
                  </a:lnTo>
                  <a:lnTo>
                    <a:pt x="356168" y="227663"/>
                  </a:lnTo>
                  <a:lnTo>
                    <a:pt x="357392" y="226217"/>
                  </a:lnTo>
                  <a:lnTo>
                    <a:pt x="358303" y="224696"/>
                  </a:lnTo>
                  <a:lnTo>
                    <a:pt x="358026" y="222370"/>
                  </a:lnTo>
                  <a:lnTo>
                    <a:pt x="356159" y="218489"/>
                  </a:lnTo>
                  <a:lnTo>
                    <a:pt x="356147" y="216189"/>
                  </a:lnTo>
                  <a:lnTo>
                    <a:pt x="358550" y="215232"/>
                  </a:lnTo>
                  <a:lnTo>
                    <a:pt x="360337" y="214072"/>
                  </a:lnTo>
                  <a:lnTo>
                    <a:pt x="361949" y="211691"/>
                  </a:lnTo>
                  <a:lnTo>
                    <a:pt x="362186" y="211341"/>
                  </a:lnTo>
                  <a:lnTo>
                    <a:pt x="364612" y="206049"/>
                  </a:lnTo>
                  <a:lnTo>
                    <a:pt x="366013" y="200993"/>
                  </a:lnTo>
                  <a:lnTo>
                    <a:pt x="366414" y="198081"/>
                  </a:lnTo>
                  <a:lnTo>
                    <a:pt x="365970" y="196179"/>
                  </a:lnTo>
                  <a:lnTo>
                    <a:pt x="364543" y="193860"/>
                  </a:lnTo>
                  <a:lnTo>
                    <a:pt x="363640" y="189145"/>
                  </a:lnTo>
                  <a:lnTo>
                    <a:pt x="362599" y="187028"/>
                  </a:lnTo>
                  <a:lnTo>
                    <a:pt x="361263" y="185707"/>
                  </a:lnTo>
                  <a:lnTo>
                    <a:pt x="359665" y="184741"/>
                  </a:lnTo>
                  <a:lnTo>
                    <a:pt x="357968" y="184475"/>
                  </a:lnTo>
                  <a:lnTo>
                    <a:pt x="356342" y="185265"/>
                  </a:lnTo>
                  <a:lnTo>
                    <a:pt x="354852" y="183189"/>
                  </a:lnTo>
                  <a:lnTo>
                    <a:pt x="353771" y="177898"/>
                  </a:lnTo>
                  <a:lnTo>
                    <a:pt x="352512" y="175561"/>
                  </a:lnTo>
                  <a:lnTo>
                    <a:pt x="352824" y="173552"/>
                  </a:lnTo>
                  <a:lnTo>
                    <a:pt x="352255" y="167848"/>
                  </a:lnTo>
                  <a:lnTo>
                    <a:pt x="353113" y="165748"/>
                  </a:lnTo>
                  <a:lnTo>
                    <a:pt x="357710" y="160700"/>
                  </a:lnTo>
                  <a:lnTo>
                    <a:pt x="359947" y="159196"/>
                  </a:lnTo>
                  <a:lnTo>
                    <a:pt x="362072" y="158374"/>
                  </a:lnTo>
                  <a:lnTo>
                    <a:pt x="362883" y="157934"/>
                  </a:lnTo>
                  <a:lnTo>
                    <a:pt x="363918" y="156953"/>
                  </a:lnTo>
                  <a:lnTo>
                    <a:pt x="365554" y="153466"/>
                  </a:lnTo>
                  <a:lnTo>
                    <a:pt x="365934" y="152840"/>
                  </a:lnTo>
                  <a:lnTo>
                    <a:pt x="367585" y="151015"/>
                  </a:lnTo>
                  <a:lnTo>
                    <a:pt x="367965" y="150390"/>
                  </a:lnTo>
                  <a:lnTo>
                    <a:pt x="368523" y="146411"/>
                  </a:lnTo>
                  <a:lnTo>
                    <a:pt x="368841" y="145379"/>
                  </a:lnTo>
                  <a:lnTo>
                    <a:pt x="370269" y="143237"/>
                  </a:lnTo>
                  <a:lnTo>
                    <a:pt x="375726" y="138040"/>
                  </a:lnTo>
                  <a:lnTo>
                    <a:pt x="376408" y="137025"/>
                  </a:lnTo>
                  <a:lnTo>
                    <a:pt x="376931" y="135880"/>
                  </a:lnTo>
                  <a:lnTo>
                    <a:pt x="377644" y="134955"/>
                  </a:lnTo>
                  <a:lnTo>
                    <a:pt x="378898" y="134600"/>
                  </a:lnTo>
                  <a:lnTo>
                    <a:pt x="382514" y="132277"/>
                  </a:lnTo>
                  <a:lnTo>
                    <a:pt x="383481" y="130907"/>
                  </a:lnTo>
                  <a:lnTo>
                    <a:pt x="384548" y="128785"/>
                  </a:lnTo>
                  <a:lnTo>
                    <a:pt x="385424" y="126377"/>
                  </a:lnTo>
                  <a:lnTo>
                    <a:pt x="385803" y="124120"/>
                  </a:lnTo>
                  <a:lnTo>
                    <a:pt x="386458" y="122050"/>
                  </a:lnTo>
                  <a:lnTo>
                    <a:pt x="389532" y="118508"/>
                  </a:lnTo>
                  <a:lnTo>
                    <a:pt x="390649" y="116798"/>
                  </a:lnTo>
                  <a:lnTo>
                    <a:pt x="390406" y="108068"/>
                  </a:lnTo>
                  <a:lnTo>
                    <a:pt x="389653" y="106622"/>
                  </a:lnTo>
                  <a:lnTo>
                    <a:pt x="391097" y="103547"/>
                  </a:lnTo>
                  <a:lnTo>
                    <a:pt x="395162" y="97327"/>
                  </a:lnTo>
                  <a:lnTo>
                    <a:pt x="401769" y="92223"/>
                  </a:lnTo>
                  <a:lnTo>
                    <a:pt x="403619" y="89941"/>
                  </a:lnTo>
                  <a:lnTo>
                    <a:pt x="406464" y="85006"/>
                  </a:lnTo>
                  <a:lnTo>
                    <a:pt x="408221" y="82953"/>
                  </a:lnTo>
                  <a:lnTo>
                    <a:pt x="408734" y="82082"/>
                  </a:lnTo>
                  <a:lnTo>
                    <a:pt x="409790" y="79383"/>
                  </a:lnTo>
                  <a:lnTo>
                    <a:pt x="410263" y="78725"/>
                  </a:lnTo>
                  <a:lnTo>
                    <a:pt x="411742" y="78819"/>
                  </a:lnTo>
                  <a:lnTo>
                    <a:pt x="412493" y="79849"/>
                  </a:lnTo>
                  <a:lnTo>
                    <a:pt x="413097" y="81136"/>
                  </a:lnTo>
                  <a:lnTo>
                    <a:pt x="414143" y="81991"/>
                  </a:lnTo>
                  <a:lnTo>
                    <a:pt x="415424" y="82019"/>
                  </a:lnTo>
                  <a:lnTo>
                    <a:pt x="416582" y="81550"/>
                  </a:lnTo>
                  <a:lnTo>
                    <a:pt x="417709" y="80954"/>
                  </a:lnTo>
                  <a:lnTo>
                    <a:pt x="418893" y="80569"/>
                  </a:lnTo>
                  <a:lnTo>
                    <a:pt x="420046" y="80564"/>
                  </a:lnTo>
                  <a:lnTo>
                    <a:pt x="422416" y="80800"/>
                  </a:lnTo>
                  <a:lnTo>
                    <a:pt x="423684" y="80721"/>
                  </a:lnTo>
                  <a:lnTo>
                    <a:pt x="423741" y="80539"/>
                  </a:lnTo>
                  <a:lnTo>
                    <a:pt x="424798" y="79518"/>
                  </a:lnTo>
                  <a:lnTo>
                    <a:pt x="425286" y="79201"/>
                  </a:lnTo>
                  <a:lnTo>
                    <a:pt x="425844" y="79135"/>
                  </a:lnTo>
                  <a:lnTo>
                    <a:pt x="427072" y="79293"/>
                  </a:lnTo>
                  <a:lnTo>
                    <a:pt x="427645" y="79276"/>
                  </a:lnTo>
                  <a:lnTo>
                    <a:pt x="430354" y="78636"/>
                  </a:lnTo>
                  <a:lnTo>
                    <a:pt x="435850" y="78878"/>
                  </a:lnTo>
                  <a:lnTo>
                    <a:pt x="437616" y="78738"/>
                  </a:lnTo>
                  <a:lnTo>
                    <a:pt x="439546" y="78086"/>
                  </a:lnTo>
                  <a:lnTo>
                    <a:pt x="443031" y="77788"/>
                  </a:lnTo>
                  <a:lnTo>
                    <a:pt x="447515" y="74177"/>
                  </a:lnTo>
                  <a:lnTo>
                    <a:pt x="456737" y="63177"/>
                  </a:lnTo>
                  <a:lnTo>
                    <a:pt x="457218" y="62067"/>
                  </a:lnTo>
                  <a:lnTo>
                    <a:pt x="456909" y="61164"/>
                  </a:lnTo>
                  <a:lnTo>
                    <a:pt x="455218" y="59876"/>
                  </a:lnTo>
                  <a:lnTo>
                    <a:pt x="454833" y="59203"/>
                  </a:lnTo>
                  <a:lnTo>
                    <a:pt x="456134" y="58447"/>
                  </a:lnTo>
                  <a:lnTo>
                    <a:pt x="467875" y="55475"/>
                  </a:lnTo>
                  <a:lnTo>
                    <a:pt x="469420" y="54371"/>
                  </a:lnTo>
                  <a:lnTo>
                    <a:pt x="470049" y="52623"/>
                  </a:lnTo>
                  <a:lnTo>
                    <a:pt x="470207" y="51914"/>
                  </a:lnTo>
                  <a:lnTo>
                    <a:pt x="470626" y="50993"/>
                  </a:lnTo>
                  <a:lnTo>
                    <a:pt x="471259" y="50211"/>
                  </a:lnTo>
                  <a:lnTo>
                    <a:pt x="472066" y="49898"/>
                  </a:lnTo>
                  <a:lnTo>
                    <a:pt x="473755" y="49739"/>
                  </a:lnTo>
                  <a:lnTo>
                    <a:pt x="474299" y="49150"/>
                  </a:lnTo>
                  <a:lnTo>
                    <a:pt x="474426" y="48172"/>
                  </a:lnTo>
                  <a:lnTo>
                    <a:pt x="476356" y="43229"/>
                  </a:lnTo>
                  <a:lnTo>
                    <a:pt x="477568" y="41429"/>
                  </a:lnTo>
                  <a:lnTo>
                    <a:pt x="480966" y="40030"/>
                  </a:lnTo>
                  <a:lnTo>
                    <a:pt x="482383" y="38404"/>
                  </a:lnTo>
                  <a:lnTo>
                    <a:pt x="484526" y="35296"/>
                  </a:lnTo>
                  <a:lnTo>
                    <a:pt x="486920" y="33167"/>
                  </a:lnTo>
                  <a:lnTo>
                    <a:pt x="487540" y="31795"/>
                  </a:lnTo>
                  <a:lnTo>
                    <a:pt x="487777" y="29469"/>
                  </a:lnTo>
                  <a:lnTo>
                    <a:pt x="488411" y="27401"/>
                  </a:lnTo>
                  <a:lnTo>
                    <a:pt x="489637" y="25810"/>
                  </a:lnTo>
                  <a:lnTo>
                    <a:pt x="490555" y="24198"/>
                  </a:lnTo>
                  <a:lnTo>
                    <a:pt x="490267" y="22045"/>
                  </a:lnTo>
                  <a:lnTo>
                    <a:pt x="489269" y="20946"/>
                  </a:lnTo>
                  <a:lnTo>
                    <a:pt x="486241" y="18666"/>
                  </a:lnTo>
                  <a:lnTo>
                    <a:pt x="485615" y="17633"/>
                  </a:lnTo>
                  <a:lnTo>
                    <a:pt x="485400" y="15858"/>
                  </a:lnTo>
                  <a:lnTo>
                    <a:pt x="484375" y="12300"/>
                  </a:lnTo>
                  <a:lnTo>
                    <a:pt x="484168" y="10043"/>
                  </a:lnTo>
                  <a:lnTo>
                    <a:pt x="485289" y="10575"/>
                  </a:lnTo>
                  <a:lnTo>
                    <a:pt x="485729" y="10881"/>
                  </a:lnTo>
                  <a:lnTo>
                    <a:pt x="486785" y="4243"/>
                  </a:lnTo>
                  <a:lnTo>
                    <a:pt x="487429" y="2229"/>
                  </a:lnTo>
                  <a:lnTo>
                    <a:pt x="487449" y="2221"/>
                  </a:lnTo>
                  <a:lnTo>
                    <a:pt x="488674" y="1943"/>
                  </a:lnTo>
                  <a:lnTo>
                    <a:pt x="489623" y="1393"/>
                  </a:lnTo>
                  <a:lnTo>
                    <a:pt x="491407" y="0"/>
                  </a:lnTo>
                  <a:lnTo>
                    <a:pt x="494798" y="4416"/>
                  </a:lnTo>
                  <a:lnTo>
                    <a:pt x="504458" y="10584"/>
                  </a:lnTo>
                  <a:lnTo>
                    <a:pt x="507756" y="13348"/>
                  </a:lnTo>
                  <a:lnTo>
                    <a:pt x="508564" y="14874"/>
                  </a:lnTo>
                  <a:lnTo>
                    <a:pt x="507891" y="14448"/>
                  </a:lnTo>
                  <a:lnTo>
                    <a:pt x="506108" y="13553"/>
                  </a:lnTo>
                  <a:lnTo>
                    <a:pt x="505439" y="13127"/>
                  </a:lnTo>
                  <a:lnTo>
                    <a:pt x="505700" y="13520"/>
                  </a:lnTo>
                  <a:lnTo>
                    <a:pt x="506199" y="14793"/>
                  </a:lnTo>
                  <a:lnTo>
                    <a:pt x="505053" y="14295"/>
                  </a:lnTo>
                  <a:lnTo>
                    <a:pt x="503848" y="13926"/>
                  </a:lnTo>
                  <a:lnTo>
                    <a:pt x="503835" y="14713"/>
                  </a:lnTo>
                  <a:lnTo>
                    <a:pt x="505285" y="15569"/>
                  </a:lnTo>
                  <a:lnTo>
                    <a:pt x="506559" y="16034"/>
                  </a:lnTo>
                  <a:lnTo>
                    <a:pt x="507843" y="15880"/>
                  </a:lnTo>
                  <a:lnTo>
                    <a:pt x="509352" y="14900"/>
                  </a:lnTo>
                  <a:lnTo>
                    <a:pt x="510602" y="16790"/>
                  </a:lnTo>
                  <a:lnTo>
                    <a:pt x="512494" y="18083"/>
                  </a:lnTo>
                  <a:lnTo>
                    <a:pt x="514988" y="18824"/>
                  </a:lnTo>
                  <a:lnTo>
                    <a:pt x="524729" y="19815"/>
                  </a:lnTo>
                  <a:lnTo>
                    <a:pt x="527888" y="19530"/>
                  </a:lnTo>
                  <a:lnTo>
                    <a:pt x="530705" y="17921"/>
                  </a:lnTo>
                  <a:lnTo>
                    <a:pt x="531898" y="18928"/>
                  </a:lnTo>
                  <a:lnTo>
                    <a:pt x="532616" y="19966"/>
                  </a:lnTo>
                  <a:lnTo>
                    <a:pt x="532558" y="21174"/>
                  </a:lnTo>
                  <a:lnTo>
                    <a:pt x="531410" y="22672"/>
                  </a:lnTo>
                  <a:lnTo>
                    <a:pt x="531732" y="22739"/>
                  </a:lnTo>
                  <a:lnTo>
                    <a:pt x="532915" y="22724"/>
                  </a:lnTo>
                  <a:lnTo>
                    <a:pt x="532668" y="23147"/>
                  </a:lnTo>
                  <a:lnTo>
                    <a:pt x="532452" y="23440"/>
                  </a:lnTo>
                  <a:lnTo>
                    <a:pt x="532277" y="23752"/>
                  </a:lnTo>
                  <a:lnTo>
                    <a:pt x="532170" y="24274"/>
                  </a:lnTo>
                  <a:lnTo>
                    <a:pt x="532987" y="24255"/>
                  </a:lnTo>
                  <a:lnTo>
                    <a:pt x="533524" y="24114"/>
                  </a:lnTo>
                  <a:lnTo>
                    <a:pt x="534477" y="23566"/>
                  </a:lnTo>
                  <a:lnTo>
                    <a:pt x="533580" y="20956"/>
                  </a:lnTo>
                  <a:lnTo>
                    <a:pt x="535660" y="20400"/>
                  </a:lnTo>
                  <a:lnTo>
                    <a:pt x="544744" y="22049"/>
                  </a:lnTo>
                  <a:lnTo>
                    <a:pt x="545593" y="22379"/>
                  </a:lnTo>
                  <a:lnTo>
                    <a:pt x="546343" y="23475"/>
                  </a:lnTo>
                  <a:lnTo>
                    <a:pt x="546456" y="24492"/>
                  </a:lnTo>
                  <a:lnTo>
                    <a:pt x="545954" y="25215"/>
                  </a:lnTo>
                  <a:lnTo>
                    <a:pt x="544819" y="25504"/>
                  </a:lnTo>
                  <a:lnTo>
                    <a:pt x="545316" y="26009"/>
                  </a:lnTo>
                  <a:lnTo>
                    <a:pt x="546452" y="26808"/>
                  </a:lnTo>
                  <a:lnTo>
                    <a:pt x="547084" y="27140"/>
                  </a:lnTo>
                  <a:lnTo>
                    <a:pt x="547728" y="26825"/>
                  </a:lnTo>
                  <a:lnTo>
                    <a:pt x="548393" y="27149"/>
                  </a:lnTo>
                  <a:lnTo>
                    <a:pt x="549000" y="27864"/>
                  </a:lnTo>
                  <a:lnTo>
                    <a:pt x="549484" y="28819"/>
                  </a:lnTo>
                  <a:lnTo>
                    <a:pt x="550197" y="28844"/>
                  </a:lnTo>
                  <a:lnTo>
                    <a:pt x="550226" y="27251"/>
                  </a:lnTo>
                  <a:lnTo>
                    <a:pt x="552593" y="29210"/>
                  </a:lnTo>
                  <a:lnTo>
                    <a:pt x="554553" y="32131"/>
                  </a:lnTo>
                  <a:lnTo>
                    <a:pt x="555498" y="3300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7" name="Google Shape;527;p48"/>
            <p:cNvSpPr/>
            <p:nvPr/>
          </p:nvSpPr>
          <p:spPr>
            <a:xfrm>
              <a:off x="6079246" y="3347795"/>
              <a:ext cx="350816" cy="198996"/>
            </a:xfrm>
            <a:custGeom>
              <a:avLst/>
              <a:gdLst/>
              <a:ahLst/>
              <a:cxnLst/>
              <a:rect l="l" t="t" r="r" b="b"/>
              <a:pathLst>
                <a:path w="350816" h="198996" extrusionOk="0">
                  <a:moveTo>
                    <a:pt x="344641" y="22168"/>
                  </a:moveTo>
                  <a:lnTo>
                    <a:pt x="347983" y="22214"/>
                  </a:lnTo>
                  <a:lnTo>
                    <a:pt x="349041" y="22505"/>
                  </a:lnTo>
                  <a:lnTo>
                    <a:pt x="350759" y="23736"/>
                  </a:lnTo>
                  <a:lnTo>
                    <a:pt x="350815" y="23777"/>
                  </a:lnTo>
                  <a:lnTo>
                    <a:pt x="345791" y="32434"/>
                  </a:lnTo>
                  <a:lnTo>
                    <a:pt x="340563" y="38754"/>
                  </a:lnTo>
                  <a:lnTo>
                    <a:pt x="336988" y="46243"/>
                  </a:lnTo>
                  <a:lnTo>
                    <a:pt x="333493" y="50626"/>
                  </a:lnTo>
                  <a:lnTo>
                    <a:pt x="331493" y="55097"/>
                  </a:lnTo>
                  <a:lnTo>
                    <a:pt x="321011" y="67556"/>
                  </a:lnTo>
                  <a:lnTo>
                    <a:pt x="318338" y="69442"/>
                  </a:lnTo>
                  <a:lnTo>
                    <a:pt x="318379" y="68648"/>
                  </a:lnTo>
                  <a:lnTo>
                    <a:pt x="315732" y="69854"/>
                  </a:lnTo>
                  <a:lnTo>
                    <a:pt x="312865" y="71794"/>
                  </a:lnTo>
                  <a:lnTo>
                    <a:pt x="310515" y="74119"/>
                  </a:lnTo>
                  <a:lnTo>
                    <a:pt x="309482" y="76509"/>
                  </a:lnTo>
                  <a:lnTo>
                    <a:pt x="309039" y="78244"/>
                  </a:lnTo>
                  <a:lnTo>
                    <a:pt x="299275" y="91444"/>
                  </a:lnTo>
                  <a:lnTo>
                    <a:pt x="298206" y="92561"/>
                  </a:lnTo>
                  <a:lnTo>
                    <a:pt x="292644" y="95792"/>
                  </a:lnTo>
                  <a:lnTo>
                    <a:pt x="289503" y="97157"/>
                  </a:lnTo>
                  <a:lnTo>
                    <a:pt x="287335" y="100698"/>
                  </a:lnTo>
                  <a:lnTo>
                    <a:pt x="284582" y="108012"/>
                  </a:lnTo>
                  <a:lnTo>
                    <a:pt x="283089" y="108107"/>
                  </a:lnTo>
                  <a:lnTo>
                    <a:pt x="281970" y="108415"/>
                  </a:lnTo>
                  <a:lnTo>
                    <a:pt x="279232" y="108470"/>
                  </a:lnTo>
                  <a:lnTo>
                    <a:pt x="278203" y="108746"/>
                  </a:lnTo>
                  <a:lnTo>
                    <a:pt x="277214" y="109196"/>
                  </a:lnTo>
                  <a:lnTo>
                    <a:pt x="275199" y="110585"/>
                  </a:lnTo>
                  <a:lnTo>
                    <a:pt x="277035" y="107858"/>
                  </a:lnTo>
                  <a:lnTo>
                    <a:pt x="278701" y="106114"/>
                  </a:lnTo>
                  <a:lnTo>
                    <a:pt x="279129" y="104037"/>
                  </a:lnTo>
                  <a:lnTo>
                    <a:pt x="277197" y="100304"/>
                  </a:lnTo>
                  <a:lnTo>
                    <a:pt x="276316" y="99036"/>
                  </a:lnTo>
                  <a:lnTo>
                    <a:pt x="274965" y="97576"/>
                  </a:lnTo>
                  <a:lnTo>
                    <a:pt x="273425" y="97034"/>
                  </a:lnTo>
                  <a:lnTo>
                    <a:pt x="271968" y="98469"/>
                  </a:lnTo>
                  <a:lnTo>
                    <a:pt x="272185" y="99269"/>
                  </a:lnTo>
                  <a:lnTo>
                    <a:pt x="273688" y="102226"/>
                  </a:lnTo>
                  <a:lnTo>
                    <a:pt x="274005" y="103762"/>
                  </a:lnTo>
                  <a:lnTo>
                    <a:pt x="273845" y="106889"/>
                  </a:lnTo>
                  <a:lnTo>
                    <a:pt x="273428" y="108029"/>
                  </a:lnTo>
                  <a:lnTo>
                    <a:pt x="272600" y="108574"/>
                  </a:lnTo>
                  <a:lnTo>
                    <a:pt x="271797" y="108836"/>
                  </a:lnTo>
                  <a:lnTo>
                    <a:pt x="266558" y="113663"/>
                  </a:lnTo>
                  <a:lnTo>
                    <a:pt x="265979" y="114015"/>
                  </a:lnTo>
                  <a:lnTo>
                    <a:pt x="264924" y="112025"/>
                  </a:lnTo>
                  <a:lnTo>
                    <a:pt x="264068" y="109517"/>
                  </a:lnTo>
                  <a:lnTo>
                    <a:pt x="264102" y="108316"/>
                  </a:lnTo>
                  <a:lnTo>
                    <a:pt x="260885" y="102542"/>
                  </a:lnTo>
                  <a:lnTo>
                    <a:pt x="261307" y="100939"/>
                  </a:lnTo>
                  <a:lnTo>
                    <a:pt x="259810" y="98903"/>
                  </a:lnTo>
                  <a:lnTo>
                    <a:pt x="257347" y="97783"/>
                  </a:lnTo>
                  <a:lnTo>
                    <a:pt x="254900" y="98911"/>
                  </a:lnTo>
                  <a:lnTo>
                    <a:pt x="256093" y="100946"/>
                  </a:lnTo>
                  <a:lnTo>
                    <a:pt x="259180" y="103251"/>
                  </a:lnTo>
                  <a:lnTo>
                    <a:pt x="260764" y="104923"/>
                  </a:lnTo>
                  <a:lnTo>
                    <a:pt x="261399" y="106346"/>
                  </a:lnTo>
                  <a:lnTo>
                    <a:pt x="263547" y="115569"/>
                  </a:lnTo>
                  <a:lnTo>
                    <a:pt x="264110" y="116334"/>
                  </a:lnTo>
                  <a:lnTo>
                    <a:pt x="265516" y="116953"/>
                  </a:lnTo>
                  <a:lnTo>
                    <a:pt x="265938" y="116430"/>
                  </a:lnTo>
                  <a:lnTo>
                    <a:pt x="266043" y="115469"/>
                  </a:lnTo>
                  <a:lnTo>
                    <a:pt x="266499" y="114816"/>
                  </a:lnTo>
                  <a:lnTo>
                    <a:pt x="270316" y="114401"/>
                  </a:lnTo>
                  <a:lnTo>
                    <a:pt x="271918" y="113981"/>
                  </a:lnTo>
                  <a:lnTo>
                    <a:pt x="272768" y="112821"/>
                  </a:lnTo>
                  <a:lnTo>
                    <a:pt x="271268" y="115542"/>
                  </a:lnTo>
                  <a:lnTo>
                    <a:pt x="265185" y="120894"/>
                  </a:lnTo>
                  <a:lnTo>
                    <a:pt x="262494" y="127899"/>
                  </a:lnTo>
                  <a:lnTo>
                    <a:pt x="259969" y="130366"/>
                  </a:lnTo>
                  <a:lnTo>
                    <a:pt x="254646" y="134108"/>
                  </a:lnTo>
                  <a:lnTo>
                    <a:pt x="251639" y="140042"/>
                  </a:lnTo>
                  <a:lnTo>
                    <a:pt x="250789" y="141013"/>
                  </a:lnTo>
                  <a:lnTo>
                    <a:pt x="249443" y="141649"/>
                  </a:lnTo>
                  <a:lnTo>
                    <a:pt x="248210" y="143297"/>
                  </a:lnTo>
                  <a:lnTo>
                    <a:pt x="243962" y="151021"/>
                  </a:lnTo>
                  <a:lnTo>
                    <a:pt x="242320" y="152596"/>
                  </a:lnTo>
                  <a:lnTo>
                    <a:pt x="237709" y="154043"/>
                  </a:lnTo>
                  <a:lnTo>
                    <a:pt x="231592" y="161349"/>
                  </a:lnTo>
                  <a:lnTo>
                    <a:pt x="218706" y="170889"/>
                  </a:lnTo>
                  <a:lnTo>
                    <a:pt x="215204" y="174368"/>
                  </a:lnTo>
                  <a:lnTo>
                    <a:pt x="214150" y="176293"/>
                  </a:lnTo>
                  <a:lnTo>
                    <a:pt x="213672" y="178964"/>
                  </a:lnTo>
                  <a:lnTo>
                    <a:pt x="213718" y="180369"/>
                  </a:lnTo>
                  <a:lnTo>
                    <a:pt x="213875" y="181155"/>
                  </a:lnTo>
                  <a:lnTo>
                    <a:pt x="213886" y="181743"/>
                  </a:lnTo>
                  <a:lnTo>
                    <a:pt x="213481" y="182647"/>
                  </a:lnTo>
                  <a:lnTo>
                    <a:pt x="199761" y="198995"/>
                  </a:lnTo>
                  <a:lnTo>
                    <a:pt x="198915" y="196749"/>
                  </a:lnTo>
                  <a:lnTo>
                    <a:pt x="197890" y="191453"/>
                  </a:lnTo>
                  <a:lnTo>
                    <a:pt x="197285" y="190310"/>
                  </a:lnTo>
                  <a:lnTo>
                    <a:pt x="194868" y="188333"/>
                  </a:lnTo>
                  <a:lnTo>
                    <a:pt x="193914" y="187794"/>
                  </a:lnTo>
                  <a:lnTo>
                    <a:pt x="187338" y="188874"/>
                  </a:lnTo>
                  <a:lnTo>
                    <a:pt x="183438" y="188745"/>
                  </a:lnTo>
                  <a:lnTo>
                    <a:pt x="182305" y="187558"/>
                  </a:lnTo>
                  <a:lnTo>
                    <a:pt x="182459" y="185047"/>
                  </a:lnTo>
                  <a:lnTo>
                    <a:pt x="183495" y="180804"/>
                  </a:lnTo>
                  <a:lnTo>
                    <a:pt x="183085" y="178440"/>
                  </a:lnTo>
                  <a:lnTo>
                    <a:pt x="182173" y="176045"/>
                  </a:lnTo>
                  <a:lnTo>
                    <a:pt x="180957" y="173873"/>
                  </a:lnTo>
                  <a:lnTo>
                    <a:pt x="177141" y="168989"/>
                  </a:lnTo>
                  <a:lnTo>
                    <a:pt x="175597" y="168391"/>
                  </a:lnTo>
                  <a:lnTo>
                    <a:pt x="173243" y="168989"/>
                  </a:lnTo>
                  <a:lnTo>
                    <a:pt x="171176" y="170916"/>
                  </a:lnTo>
                  <a:lnTo>
                    <a:pt x="170470" y="171210"/>
                  </a:lnTo>
                  <a:lnTo>
                    <a:pt x="169517" y="170919"/>
                  </a:lnTo>
                  <a:lnTo>
                    <a:pt x="165342" y="168841"/>
                  </a:lnTo>
                  <a:lnTo>
                    <a:pt x="162431" y="166028"/>
                  </a:lnTo>
                  <a:lnTo>
                    <a:pt x="161047" y="165014"/>
                  </a:lnTo>
                  <a:lnTo>
                    <a:pt x="156800" y="163914"/>
                  </a:lnTo>
                  <a:lnTo>
                    <a:pt x="154478" y="163007"/>
                  </a:lnTo>
                  <a:lnTo>
                    <a:pt x="153503" y="161747"/>
                  </a:lnTo>
                  <a:lnTo>
                    <a:pt x="153005" y="159728"/>
                  </a:lnTo>
                  <a:lnTo>
                    <a:pt x="151676" y="157346"/>
                  </a:lnTo>
                  <a:lnTo>
                    <a:pt x="150008" y="155216"/>
                  </a:lnTo>
                  <a:lnTo>
                    <a:pt x="148496" y="153943"/>
                  </a:lnTo>
                  <a:lnTo>
                    <a:pt x="144338" y="152376"/>
                  </a:lnTo>
                  <a:lnTo>
                    <a:pt x="142946" y="151260"/>
                  </a:lnTo>
                  <a:lnTo>
                    <a:pt x="142491" y="149226"/>
                  </a:lnTo>
                  <a:lnTo>
                    <a:pt x="142280" y="139140"/>
                  </a:lnTo>
                  <a:lnTo>
                    <a:pt x="141539" y="137096"/>
                  </a:lnTo>
                  <a:lnTo>
                    <a:pt x="139982" y="134781"/>
                  </a:lnTo>
                  <a:lnTo>
                    <a:pt x="137973" y="133287"/>
                  </a:lnTo>
                  <a:lnTo>
                    <a:pt x="135885" y="133677"/>
                  </a:lnTo>
                  <a:lnTo>
                    <a:pt x="133538" y="134604"/>
                  </a:lnTo>
                  <a:lnTo>
                    <a:pt x="131279" y="133986"/>
                  </a:lnTo>
                  <a:lnTo>
                    <a:pt x="129333" y="132623"/>
                  </a:lnTo>
                  <a:lnTo>
                    <a:pt x="123043" y="126394"/>
                  </a:lnTo>
                  <a:lnTo>
                    <a:pt x="120088" y="124572"/>
                  </a:lnTo>
                  <a:lnTo>
                    <a:pt x="115901" y="123394"/>
                  </a:lnTo>
                  <a:lnTo>
                    <a:pt x="114625" y="123465"/>
                  </a:lnTo>
                  <a:lnTo>
                    <a:pt x="113424" y="123726"/>
                  </a:lnTo>
                  <a:lnTo>
                    <a:pt x="112207" y="123651"/>
                  </a:lnTo>
                  <a:lnTo>
                    <a:pt x="110884" y="122674"/>
                  </a:lnTo>
                  <a:lnTo>
                    <a:pt x="110283" y="121738"/>
                  </a:lnTo>
                  <a:lnTo>
                    <a:pt x="109446" y="119624"/>
                  </a:lnTo>
                  <a:lnTo>
                    <a:pt x="108761" y="118581"/>
                  </a:lnTo>
                  <a:lnTo>
                    <a:pt x="103476" y="112465"/>
                  </a:lnTo>
                  <a:lnTo>
                    <a:pt x="101070" y="110569"/>
                  </a:lnTo>
                  <a:lnTo>
                    <a:pt x="96732" y="108377"/>
                  </a:lnTo>
                  <a:lnTo>
                    <a:pt x="87976" y="105457"/>
                  </a:lnTo>
                  <a:lnTo>
                    <a:pt x="84351" y="103278"/>
                  </a:lnTo>
                  <a:lnTo>
                    <a:pt x="81719" y="103959"/>
                  </a:lnTo>
                  <a:lnTo>
                    <a:pt x="78801" y="103688"/>
                  </a:lnTo>
                  <a:lnTo>
                    <a:pt x="75952" y="102844"/>
                  </a:lnTo>
                  <a:lnTo>
                    <a:pt x="73539" y="101809"/>
                  </a:lnTo>
                  <a:lnTo>
                    <a:pt x="67746" y="97332"/>
                  </a:lnTo>
                  <a:lnTo>
                    <a:pt x="64547" y="95684"/>
                  </a:lnTo>
                  <a:lnTo>
                    <a:pt x="61535" y="91694"/>
                  </a:lnTo>
                  <a:lnTo>
                    <a:pt x="58876" y="90683"/>
                  </a:lnTo>
                  <a:lnTo>
                    <a:pt x="51084" y="89439"/>
                  </a:lnTo>
                  <a:lnTo>
                    <a:pt x="48438" y="90111"/>
                  </a:lnTo>
                  <a:lnTo>
                    <a:pt x="47250" y="86840"/>
                  </a:lnTo>
                  <a:lnTo>
                    <a:pt x="43862" y="84729"/>
                  </a:lnTo>
                  <a:lnTo>
                    <a:pt x="40351" y="83103"/>
                  </a:lnTo>
                  <a:lnTo>
                    <a:pt x="38786" y="81260"/>
                  </a:lnTo>
                  <a:lnTo>
                    <a:pt x="37261" y="79899"/>
                  </a:lnTo>
                  <a:lnTo>
                    <a:pt x="27236" y="77072"/>
                  </a:lnTo>
                  <a:lnTo>
                    <a:pt x="25926" y="75897"/>
                  </a:lnTo>
                  <a:lnTo>
                    <a:pt x="25029" y="74277"/>
                  </a:lnTo>
                  <a:lnTo>
                    <a:pt x="24541" y="72318"/>
                  </a:lnTo>
                  <a:lnTo>
                    <a:pt x="24445" y="70146"/>
                  </a:lnTo>
                  <a:lnTo>
                    <a:pt x="23476" y="69488"/>
                  </a:lnTo>
                  <a:lnTo>
                    <a:pt x="17692" y="66971"/>
                  </a:lnTo>
                  <a:lnTo>
                    <a:pt x="16094" y="65914"/>
                  </a:lnTo>
                  <a:lnTo>
                    <a:pt x="14438" y="65076"/>
                  </a:lnTo>
                  <a:lnTo>
                    <a:pt x="12403" y="64482"/>
                  </a:lnTo>
                  <a:lnTo>
                    <a:pt x="8306" y="64007"/>
                  </a:lnTo>
                  <a:lnTo>
                    <a:pt x="6981" y="63649"/>
                  </a:lnTo>
                  <a:lnTo>
                    <a:pt x="5752" y="63098"/>
                  </a:lnTo>
                  <a:lnTo>
                    <a:pt x="4679" y="62315"/>
                  </a:lnTo>
                  <a:lnTo>
                    <a:pt x="3811" y="61478"/>
                  </a:lnTo>
                  <a:lnTo>
                    <a:pt x="3629" y="61072"/>
                  </a:lnTo>
                  <a:lnTo>
                    <a:pt x="3602" y="60476"/>
                  </a:lnTo>
                  <a:lnTo>
                    <a:pt x="3199" y="59070"/>
                  </a:lnTo>
                  <a:lnTo>
                    <a:pt x="0" y="51712"/>
                  </a:lnTo>
                  <a:lnTo>
                    <a:pt x="5465" y="48467"/>
                  </a:lnTo>
                  <a:lnTo>
                    <a:pt x="9647" y="44842"/>
                  </a:lnTo>
                  <a:lnTo>
                    <a:pt x="12364" y="40420"/>
                  </a:lnTo>
                  <a:lnTo>
                    <a:pt x="14354" y="37825"/>
                  </a:lnTo>
                  <a:lnTo>
                    <a:pt x="15761" y="36555"/>
                  </a:lnTo>
                  <a:lnTo>
                    <a:pt x="17068" y="35713"/>
                  </a:lnTo>
                  <a:lnTo>
                    <a:pt x="21381" y="34765"/>
                  </a:lnTo>
                  <a:lnTo>
                    <a:pt x="27924" y="33301"/>
                  </a:lnTo>
                  <a:lnTo>
                    <a:pt x="31118" y="31545"/>
                  </a:lnTo>
                  <a:lnTo>
                    <a:pt x="35328" y="26004"/>
                  </a:lnTo>
                  <a:lnTo>
                    <a:pt x="39569" y="22030"/>
                  </a:lnTo>
                  <a:lnTo>
                    <a:pt x="43790" y="19430"/>
                  </a:lnTo>
                  <a:lnTo>
                    <a:pt x="47066" y="16720"/>
                  </a:lnTo>
                  <a:lnTo>
                    <a:pt x="48544" y="14981"/>
                  </a:lnTo>
                  <a:lnTo>
                    <a:pt x="49348" y="13368"/>
                  </a:lnTo>
                  <a:lnTo>
                    <a:pt x="49482" y="12139"/>
                  </a:lnTo>
                  <a:lnTo>
                    <a:pt x="49395" y="10268"/>
                  </a:lnTo>
                  <a:lnTo>
                    <a:pt x="49499" y="9001"/>
                  </a:lnTo>
                  <a:lnTo>
                    <a:pt x="50250" y="6005"/>
                  </a:lnTo>
                  <a:lnTo>
                    <a:pt x="50313" y="4778"/>
                  </a:lnTo>
                  <a:lnTo>
                    <a:pt x="50466" y="3730"/>
                  </a:lnTo>
                  <a:lnTo>
                    <a:pt x="51320" y="2738"/>
                  </a:lnTo>
                  <a:lnTo>
                    <a:pt x="54861" y="366"/>
                  </a:lnTo>
                  <a:lnTo>
                    <a:pt x="56304" y="0"/>
                  </a:lnTo>
                  <a:lnTo>
                    <a:pt x="57322" y="391"/>
                  </a:lnTo>
                  <a:lnTo>
                    <a:pt x="59437" y="2900"/>
                  </a:lnTo>
                  <a:lnTo>
                    <a:pt x="59946" y="3822"/>
                  </a:lnTo>
                  <a:lnTo>
                    <a:pt x="60256" y="4721"/>
                  </a:lnTo>
                  <a:lnTo>
                    <a:pt x="60730" y="5700"/>
                  </a:lnTo>
                  <a:lnTo>
                    <a:pt x="62617" y="8426"/>
                  </a:lnTo>
                  <a:lnTo>
                    <a:pt x="62984" y="9526"/>
                  </a:lnTo>
                  <a:lnTo>
                    <a:pt x="63026" y="10716"/>
                  </a:lnTo>
                  <a:lnTo>
                    <a:pt x="63302" y="12004"/>
                  </a:lnTo>
                  <a:lnTo>
                    <a:pt x="63672" y="13086"/>
                  </a:lnTo>
                  <a:lnTo>
                    <a:pt x="64315" y="14196"/>
                  </a:lnTo>
                  <a:lnTo>
                    <a:pt x="65470" y="15057"/>
                  </a:lnTo>
                  <a:lnTo>
                    <a:pt x="66891" y="15668"/>
                  </a:lnTo>
                  <a:lnTo>
                    <a:pt x="68859" y="15686"/>
                  </a:lnTo>
                  <a:lnTo>
                    <a:pt x="70414" y="15146"/>
                  </a:lnTo>
                  <a:lnTo>
                    <a:pt x="75326" y="11903"/>
                  </a:lnTo>
                  <a:lnTo>
                    <a:pt x="76820" y="11289"/>
                  </a:lnTo>
                  <a:lnTo>
                    <a:pt x="78248" y="10941"/>
                  </a:lnTo>
                  <a:lnTo>
                    <a:pt x="80850" y="10915"/>
                  </a:lnTo>
                  <a:lnTo>
                    <a:pt x="82897" y="11268"/>
                  </a:lnTo>
                  <a:lnTo>
                    <a:pt x="84811" y="14087"/>
                  </a:lnTo>
                  <a:lnTo>
                    <a:pt x="85946" y="16587"/>
                  </a:lnTo>
                  <a:lnTo>
                    <a:pt x="86799" y="17793"/>
                  </a:lnTo>
                  <a:lnTo>
                    <a:pt x="87858" y="18686"/>
                  </a:lnTo>
                  <a:lnTo>
                    <a:pt x="90602" y="19630"/>
                  </a:lnTo>
                  <a:lnTo>
                    <a:pt x="91860" y="20192"/>
                  </a:lnTo>
                  <a:lnTo>
                    <a:pt x="96704" y="23511"/>
                  </a:lnTo>
                  <a:lnTo>
                    <a:pt x="119512" y="47943"/>
                  </a:lnTo>
                  <a:lnTo>
                    <a:pt x="125672" y="51711"/>
                  </a:lnTo>
                  <a:lnTo>
                    <a:pt x="127035" y="52233"/>
                  </a:lnTo>
                  <a:lnTo>
                    <a:pt x="134026" y="53768"/>
                  </a:lnTo>
                  <a:lnTo>
                    <a:pt x="137026" y="54817"/>
                  </a:lnTo>
                  <a:lnTo>
                    <a:pt x="139850" y="56619"/>
                  </a:lnTo>
                  <a:lnTo>
                    <a:pt x="143507" y="61017"/>
                  </a:lnTo>
                  <a:lnTo>
                    <a:pt x="144571" y="62034"/>
                  </a:lnTo>
                  <a:lnTo>
                    <a:pt x="146346" y="62738"/>
                  </a:lnTo>
                  <a:lnTo>
                    <a:pt x="150712" y="55431"/>
                  </a:lnTo>
                  <a:lnTo>
                    <a:pt x="153645" y="53300"/>
                  </a:lnTo>
                  <a:lnTo>
                    <a:pt x="156340" y="52837"/>
                  </a:lnTo>
                  <a:lnTo>
                    <a:pt x="158981" y="52792"/>
                  </a:lnTo>
                  <a:lnTo>
                    <a:pt x="179047" y="55697"/>
                  </a:lnTo>
                  <a:lnTo>
                    <a:pt x="180315" y="56024"/>
                  </a:lnTo>
                  <a:lnTo>
                    <a:pt x="181507" y="56473"/>
                  </a:lnTo>
                  <a:lnTo>
                    <a:pt x="184253" y="57825"/>
                  </a:lnTo>
                  <a:lnTo>
                    <a:pt x="185977" y="58216"/>
                  </a:lnTo>
                  <a:lnTo>
                    <a:pt x="187297" y="57825"/>
                  </a:lnTo>
                  <a:lnTo>
                    <a:pt x="188460" y="56974"/>
                  </a:lnTo>
                  <a:lnTo>
                    <a:pt x="189505" y="55972"/>
                  </a:lnTo>
                  <a:lnTo>
                    <a:pt x="192046" y="54428"/>
                  </a:lnTo>
                  <a:lnTo>
                    <a:pt x="196018" y="52866"/>
                  </a:lnTo>
                  <a:lnTo>
                    <a:pt x="200130" y="50321"/>
                  </a:lnTo>
                  <a:lnTo>
                    <a:pt x="202122" y="49340"/>
                  </a:lnTo>
                  <a:lnTo>
                    <a:pt x="203595" y="49001"/>
                  </a:lnTo>
                  <a:lnTo>
                    <a:pt x="214094" y="48728"/>
                  </a:lnTo>
                  <a:lnTo>
                    <a:pt x="223589" y="42426"/>
                  </a:lnTo>
                  <a:lnTo>
                    <a:pt x="224244" y="40836"/>
                  </a:lnTo>
                  <a:lnTo>
                    <a:pt x="225352" y="38780"/>
                  </a:lnTo>
                  <a:lnTo>
                    <a:pt x="225919" y="37137"/>
                  </a:lnTo>
                  <a:lnTo>
                    <a:pt x="226959" y="36189"/>
                  </a:lnTo>
                  <a:lnTo>
                    <a:pt x="240400" y="28668"/>
                  </a:lnTo>
                  <a:lnTo>
                    <a:pt x="241302" y="27785"/>
                  </a:lnTo>
                  <a:lnTo>
                    <a:pt x="241671" y="27182"/>
                  </a:lnTo>
                  <a:lnTo>
                    <a:pt x="241633" y="26753"/>
                  </a:lnTo>
                  <a:lnTo>
                    <a:pt x="241418" y="26102"/>
                  </a:lnTo>
                  <a:lnTo>
                    <a:pt x="240998" y="25217"/>
                  </a:lnTo>
                  <a:lnTo>
                    <a:pt x="240683" y="24289"/>
                  </a:lnTo>
                  <a:lnTo>
                    <a:pt x="240778" y="23405"/>
                  </a:lnTo>
                  <a:lnTo>
                    <a:pt x="241624" y="22897"/>
                  </a:lnTo>
                  <a:lnTo>
                    <a:pt x="244376" y="21945"/>
                  </a:lnTo>
                  <a:lnTo>
                    <a:pt x="246812" y="19514"/>
                  </a:lnTo>
                  <a:lnTo>
                    <a:pt x="253226" y="15424"/>
                  </a:lnTo>
                  <a:lnTo>
                    <a:pt x="254180" y="15230"/>
                  </a:lnTo>
                  <a:lnTo>
                    <a:pt x="255339" y="15114"/>
                  </a:lnTo>
                  <a:lnTo>
                    <a:pt x="256604" y="16731"/>
                  </a:lnTo>
                  <a:lnTo>
                    <a:pt x="257932" y="17209"/>
                  </a:lnTo>
                  <a:lnTo>
                    <a:pt x="259519" y="16814"/>
                  </a:lnTo>
                  <a:lnTo>
                    <a:pt x="265040" y="14704"/>
                  </a:lnTo>
                  <a:lnTo>
                    <a:pt x="268170" y="14157"/>
                  </a:lnTo>
                  <a:lnTo>
                    <a:pt x="273480" y="14268"/>
                  </a:lnTo>
                  <a:lnTo>
                    <a:pt x="275958" y="13922"/>
                  </a:lnTo>
                  <a:lnTo>
                    <a:pt x="277412" y="14084"/>
                  </a:lnTo>
                  <a:lnTo>
                    <a:pt x="277855" y="14779"/>
                  </a:lnTo>
                  <a:lnTo>
                    <a:pt x="277693" y="15701"/>
                  </a:lnTo>
                  <a:lnTo>
                    <a:pt x="277935" y="16709"/>
                  </a:lnTo>
                  <a:lnTo>
                    <a:pt x="278928" y="17583"/>
                  </a:lnTo>
                  <a:lnTo>
                    <a:pt x="281044" y="18322"/>
                  </a:lnTo>
                  <a:lnTo>
                    <a:pt x="284010" y="19884"/>
                  </a:lnTo>
                  <a:lnTo>
                    <a:pt x="286108" y="20453"/>
                  </a:lnTo>
                  <a:lnTo>
                    <a:pt x="287526" y="20361"/>
                  </a:lnTo>
                  <a:lnTo>
                    <a:pt x="288780" y="19940"/>
                  </a:lnTo>
                  <a:lnTo>
                    <a:pt x="296961" y="15463"/>
                  </a:lnTo>
                  <a:lnTo>
                    <a:pt x="298942" y="14684"/>
                  </a:lnTo>
                  <a:lnTo>
                    <a:pt x="310324" y="12168"/>
                  </a:lnTo>
                  <a:lnTo>
                    <a:pt x="313015" y="11928"/>
                  </a:lnTo>
                  <a:lnTo>
                    <a:pt x="314714" y="12216"/>
                  </a:lnTo>
                  <a:lnTo>
                    <a:pt x="314863" y="12833"/>
                  </a:lnTo>
                  <a:lnTo>
                    <a:pt x="314939" y="13530"/>
                  </a:lnTo>
                  <a:lnTo>
                    <a:pt x="315116" y="14282"/>
                  </a:lnTo>
                  <a:lnTo>
                    <a:pt x="315726" y="15001"/>
                  </a:lnTo>
                  <a:lnTo>
                    <a:pt x="316690" y="15573"/>
                  </a:lnTo>
                  <a:lnTo>
                    <a:pt x="320525" y="16893"/>
                  </a:lnTo>
                  <a:lnTo>
                    <a:pt x="323508" y="18540"/>
                  </a:lnTo>
                  <a:lnTo>
                    <a:pt x="333636" y="19384"/>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8" name="Google Shape;528;p48"/>
            <p:cNvSpPr/>
            <p:nvPr/>
          </p:nvSpPr>
          <p:spPr>
            <a:xfrm>
              <a:off x="5129344" y="3300219"/>
              <a:ext cx="1036777" cy="1131966"/>
            </a:xfrm>
            <a:custGeom>
              <a:avLst/>
              <a:gdLst/>
              <a:ahLst/>
              <a:cxnLst/>
              <a:rect l="l" t="t" r="r" b="b"/>
              <a:pathLst>
                <a:path w="1036777" h="1131966" extrusionOk="0">
                  <a:moveTo>
                    <a:pt x="840313" y="564576"/>
                  </a:moveTo>
                  <a:lnTo>
                    <a:pt x="842074" y="564982"/>
                  </a:lnTo>
                  <a:lnTo>
                    <a:pt x="843840" y="565652"/>
                  </a:lnTo>
                  <a:lnTo>
                    <a:pt x="845807" y="566116"/>
                  </a:lnTo>
                  <a:lnTo>
                    <a:pt x="848216" y="565867"/>
                  </a:lnTo>
                  <a:lnTo>
                    <a:pt x="851465" y="564746"/>
                  </a:lnTo>
                  <a:lnTo>
                    <a:pt x="852480" y="565424"/>
                  </a:lnTo>
                  <a:lnTo>
                    <a:pt x="853195" y="572977"/>
                  </a:lnTo>
                  <a:lnTo>
                    <a:pt x="852749" y="575023"/>
                  </a:lnTo>
                  <a:lnTo>
                    <a:pt x="850787" y="576382"/>
                  </a:lnTo>
                  <a:lnTo>
                    <a:pt x="851477" y="577724"/>
                  </a:lnTo>
                  <a:lnTo>
                    <a:pt x="850840" y="579240"/>
                  </a:lnTo>
                  <a:lnTo>
                    <a:pt x="849720" y="580871"/>
                  </a:lnTo>
                  <a:lnTo>
                    <a:pt x="848952" y="582541"/>
                  </a:lnTo>
                  <a:lnTo>
                    <a:pt x="848343" y="584644"/>
                  </a:lnTo>
                  <a:lnTo>
                    <a:pt x="848542" y="586059"/>
                  </a:lnTo>
                  <a:lnTo>
                    <a:pt x="850088" y="587609"/>
                  </a:lnTo>
                  <a:lnTo>
                    <a:pt x="850315" y="588963"/>
                  </a:lnTo>
                  <a:lnTo>
                    <a:pt x="851348" y="589875"/>
                  </a:lnTo>
                  <a:lnTo>
                    <a:pt x="851129" y="590594"/>
                  </a:lnTo>
                  <a:lnTo>
                    <a:pt x="851032" y="592356"/>
                  </a:lnTo>
                  <a:lnTo>
                    <a:pt x="852177" y="593458"/>
                  </a:lnTo>
                  <a:lnTo>
                    <a:pt x="852421" y="594508"/>
                  </a:lnTo>
                  <a:lnTo>
                    <a:pt x="851252" y="598223"/>
                  </a:lnTo>
                  <a:lnTo>
                    <a:pt x="850050" y="598154"/>
                  </a:lnTo>
                  <a:lnTo>
                    <a:pt x="849419" y="597570"/>
                  </a:lnTo>
                  <a:lnTo>
                    <a:pt x="849311" y="596223"/>
                  </a:lnTo>
                  <a:lnTo>
                    <a:pt x="847388" y="596173"/>
                  </a:lnTo>
                  <a:lnTo>
                    <a:pt x="846052" y="596342"/>
                  </a:lnTo>
                  <a:lnTo>
                    <a:pt x="845312" y="593313"/>
                  </a:lnTo>
                  <a:lnTo>
                    <a:pt x="843111" y="589410"/>
                  </a:lnTo>
                  <a:lnTo>
                    <a:pt x="842556" y="586330"/>
                  </a:lnTo>
                  <a:lnTo>
                    <a:pt x="842833" y="584578"/>
                  </a:lnTo>
                  <a:lnTo>
                    <a:pt x="843259" y="583332"/>
                  </a:lnTo>
                  <a:lnTo>
                    <a:pt x="843682" y="579877"/>
                  </a:lnTo>
                  <a:lnTo>
                    <a:pt x="844306" y="578880"/>
                  </a:lnTo>
                  <a:lnTo>
                    <a:pt x="844931" y="578318"/>
                  </a:lnTo>
                  <a:lnTo>
                    <a:pt x="844965" y="577734"/>
                  </a:lnTo>
                  <a:lnTo>
                    <a:pt x="843845" y="576729"/>
                  </a:lnTo>
                  <a:lnTo>
                    <a:pt x="838557" y="574378"/>
                  </a:lnTo>
                  <a:lnTo>
                    <a:pt x="836511" y="572625"/>
                  </a:lnTo>
                  <a:lnTo>
                    <a:pt x="837974" y="570859"/>
                  </a:lnTo>
                  <a:lnTo>
                    <a:pt x="837085" y="568677"/>
                  </a:lnTo>
                  <a:lnTo>
                    <a:pt x="837264" y="566598"/>
                  </a:lnTo>
                  <a:lnTo>
                    <a:pt x="838381" y="565098"/>
                  </a:lnTo>
                  <a:close/>
                  <a:moveTo>
                    <a:pt x="880380" y="507035"/>
                  </a:moveTo>
                  <a:lnTo>
                    <a:pt x="885029" y="509556"/>
                  </a:lnTo>
                  <a:lnTo>
                    <a:pt x="887016" y="511129"/>
                  </a:lnTo>
                  <a:lnTo>
                    <a:pt x="887758" y="513448"/>
                  </a:lnTo>
                  <a:lnTo>
                    <a:pt x="889946" y="518172"/>
                  </a:lnTo>
                  <a:lnTo>
                    <a:pt x="890416" y="520788"/>
                  </a:lnTo>
                  <a:lnTo>
                    <a:pt x="888407" y="521813"/>
                  </a:lnTo>
                  <a:lnTo>
                    <a:pt x="886143" y="522266"/>
                  </a:lnTo>
                  <a:lnTo>
                    <a:pt x="884124" y="523565"/>
                  </a:lnTo>
                  <a:lnTo>
                    <a:pt x="880123" y="526921"/>
                  </a:lnTo>
                  <a:lnTo>
                    <a:pt x="875289" y="529949"/>
                  </a:lnTo>
                  <a:lnTo>
                    <a:pt x="873081" y="531815"/>
                  </a:lnTo>
                  <a:lnTo>
                    <a:pt x="871267" y="534363"/>
                  </a:lnTo>
                  <a:lnTo>
                    <a:pt x="870099" y="534773"/>
                  </a:lnTo>
                  <a:lnTo>
                    <a:pt x="869203" y="535216"/>
                  </a:lnTo>
                  <a:lnTo>
                    <a:pt x="868571" y="535825"/>
                  </a:lnTo>
                  <a:lnTo>
                    <a:pt x="868165" y="536654"/>
                  </a:lnTo>
                  <a:lnTo>
                    <a:pt x="867339" y="536609"/>
                  </a:lnTo>
                  <a:lnTo>
                    <a:pt x="867458" y="534820"/>
                  </a:lnTo>
                  <a:lnTo>
                    <a:pt x="866924" y="529762"/>
                  </a:lnTo>
                  <a:lnTo>
                    <a:pt x="867259" y="527833"/>
                  </a:lnTo>
                  <a:lnTo>
                    <a:pt x="868019" y="526872"/>
                  </a:lnTo>
                  <a:lnTo>
                    <a:pt x="870953" y="525555"/>
                  </a:lnTo>
                  <a:lnTo>
                    <a:pt x="874118" y="523486"/>
                  </a:lnTo>
                  <a:lnTo>
                    <a:pt x="881441" y="517388"/>
                  </a:lnTo>
                  <a:lnTo>
                    <a:pt x="881481" y="516596"/>
                  </a:lnTo>
                  <a:lnTo>
                    <a:pt x="880430" y="516312"/>
                  </a:lnTo>
                  <a:lnTo>
                    <a:pt x="879940" y="515926"/>
                  </a:lnTo>
                  <a:lnTo>
                    <a:pt x="880036" y="515298"/>
                  </a:lnTo>
                  <a:lnTo>
                    <a:pt x="880772" y="514260"/>
                  </a:lnTo>
                  <a:lnTo>
                    <a:pt x="881001" y="514585"/>
                  </a:lnTo>
                  <a:lnTo>
                    <a:pt x="881013" y="514718"/>
                  </a:lnTo>
                  <a:lnTo>
                    <a:pt x="881107" y="514836"/>
                  </a:lnTo>
                  <a:lnTo>
                    <a:pt x="881558" y="515097"/>
                  </a:lnTo>
                  <a:lnTo>
                    <a:pt x="881505" y="513109"/>
                  </a:lnTo>
                  <a:lnTo>
                    <a:pt x="880666" y="511333"/>
                  </a:lnTo>
                  <a:lnTo>
                    <a:pt x="879579" y="509611"/>
                  </a:lnTo>
                  <a:lnTo>
                    <a:pt x="878811" y="507801"/>
                  </a:lnTo>
                  <a:close/>
                  <a:moveTo>
                    <a:pt x="823627" y="0"/>
                  </a:moveTo>
                  <a:lnTo>
                    <a:pt x="825916" y="150"/>
                  </a:lnTo>
                  <a:lnTo>
                    <a:pt x="829979" y="2834"/>
                  </a:lnTo>
                  <a:lnTo>
                    <a:pt x="834185" y="4202"/>
                  </a:lnTo>
                  <a:lnTo>
                    <a:pt x="835884" y="6152"/>
                  </a:lnTo>
                  <a:lnTo>
                    <a:pt x="838009" y="12513"/>
                  </a:lnTo>
                  <a:lnTo>
                    <a:pt x="839580" y="13840"/>
                  </a:lnTo>
                  <a:lnTo>
                    <a:pt x="840163" y="14743"/>
                  </a:lnTo>
                  <a:lnTo>
                    <a:pt x="840661" y="15719"/>
                  </a:lnTo>
                  <a:lnTo>
                    <a:pt x="840868" y="16322"/>
                  </a:lnTo>
                  <a:lnTo>
                    <a:pt x="841257" y="18078"/>
                  </a:lnTo>
                  <a:lnTo>
                    <a:pt x="842254" y="18611"/>
                  </a:lnTo>
                  <a:lnTo>
                    <a:pt x="843963" y="18411"/>
                  </a:lnTo>
                  <a:lnTo>
                    <a:pt x="846795" y="18901"/>
                  </a:lnTo>
                  <a:lnTo>
                    <a:pt x="847805" y="19387"/>
                  </a:lnTo>
                  <a:lnTo>
                    <a:pt x="848671" y="20231"/>
                  </a:lnTo>
                  <a:lnTo>
                    <a:pt x="849114" y="21026"/>
                  </a:lnTo>
                  <a:lnTo>
                    <a:pt x="849752" y="21632"/>
                  </a:lnTo>
                  <a:lnTo>
                    <a:pt x="853489" y="22291"/>
                  </a:lnTo>
                  <a:lnTo>
                    <a:pt x="862844" y="25598"/>
                  </a:lnTo>
                  <a:lnTo>
                    <a:pt x="865367" y="27003"/>
                  </a:lnTo>
                  <a:lnTo>
                    <a:pt x="867511" y="28894"/>
                  </a:lnTo>
                  <a:lnTo>
                    <a:pt x="868371" y="31111"/>
                  </a:lnTo>
                  <a:lnTo>
                    <a:pt x="869513" y="32438"/>
                  </a:lnTo>
                  <a:lnTo>
                    <a:pt x="872267" y="32705"/>
                  </a:lnTo>
                  <a:lnTo>
                    <a:pt x="877711" y="32002"/>
                  </a:lnTo>
                  <a:lnTo>
                    <a:pt x="881170" y="30788"/>
                  </a:lnTo>
                  <a:lnTo>
                    <a:pt x="882343" y="30648"/>
                  </a:lnTo>
                  <a:lnTo>
                    <a:pt x="883239" y="30944"/>
                  </a:lnTo>
                  <a:lnTo>
                    <a:pt x="885516" y="32136"/>
                  </a:lnTo>
                  <a:lnTo>
                    <a:pt x="888832" y="32959"/>
                  </a:lnTo>
                  <a:lnTo>
                    <a:pt x="890075" y="34028"/>
                  </a:lnTo>
                  <a:lnTo>
                    <a:pt x="891023" y="35364"/>
                  </a:lnTo>
                  <a:lnTo>
                    <a:pt x="892326" y="36688"/>
                  </a:lnTo>
                  <a:lnTo>
                    <a:pt x="896608" y="38574"/>
                  </a:lnTo>
                  <a:lnTo>
                    <a:pt x="898920" y="39907"/>
                  </a:lnTo>
                  <a:lnTo>
                    <a:pt x="899891" y="41454"/>
                  </a:lnTo>
                  <a:lnTo>
                    <a:pt x="900153" y="43811"/>
                  </a:lnTo>
                  <a:lnTo>
                    <a:pt x="903976" y="54693"/>
                  </a:lnTo>
                  <a:lnTo>
                    <a:pt x="905262" y="55969"/>
                  </a:lnTo>
                  <a:lnTo>
                    <a:pt x="907462" y="56530"/>
                  </a:lnTo>
                  <a:lnTo>
                    <a:pt x="909401" y="55453"/>
                  </a:lnTo>
                  <a:lnTo>
                    <a:pt x="910219" y="52760"/>
                  </a:lnTo>
                  <a:lnTo>
                    <a:pt x="910513" y="47175"/>
                  </a:lnTo>
                  <a:lnTo>
                    <a:pt x="912039" y="42582"/>
                  </a:lnTo>
                  <a:lnTo>
                    <a:pt x="915084" y="39331"/>
                  </a:lnTo>
                  <a:lnTo>
                    <a:pt x="919216" y="38371"/>
                  </a:lnTo>
                  <a:lnTo>
                    <a:pt x="924016" y="40660"/>
                  </a:lnTo>
                  <a:lnTo>
                    <a:pt x="926084" y="43938"/>
                  </a:lnTo>
                  <a:lnTo>
                    <a:pt x="925223" y="47042"/>
                  </a:lnTo>
                  <a:lnTo>
                    <a:pt x="920412" y="53224"/>
                  </a:lnTo>
                  <a:lnTo>
                    <a:pt x="921539" y="54865"/>
                  </a:lnTo>
                  <a:lnTo>
                    <a:pt x="923653" y="59620"/>
                  </a:lnTo>
                  <a:lnTo>
                    <a:pt x="925147" y="60668"/>
                  </a:lnTo>
                  <a:lnTo>
                    <a:pt x="927249" y="61460"/>
                  </a:lnTo>
                  <a:lnTo>
                    <a:pt x="929236" y="62887"/>
                  </a:lnTo>
                  <a:lnTo>
                    <a:pt x="931593" y="63938"/>
                  </a:lnTo>
                  <a:lnTo>
                    <a:pt x="934780" y="63544"/>
                  </a:lnTo>
                  <a:lnTo>
                    <a:pt x="937530" y="62037"/>
                  </a:lnTo>
                  <a:lnTo>
                    <a:pt x="939987" y="60209"/>
                  </a:lnTo>
                  <a:lnTo>
                    <a:pt x="941904" y="59091"/>
                  </a:lnTo>
                  <a:lnTo>
                    <a:pt x="942933" y="59720"/>
                  </a:lnTo>
                  <a:lnTo>
                    <a:pt x="943629" y="60967"/>
                  </a:lnTo>
                  <a:lnTo>
                    <a:pt x="944535" y="61668"/>
                  </a:lnTo>
                  <a:lnTo>
                    <a:pt x="945530" y="62271"/>
                  </a:lnTo>
                  <a:lnTo>
                    <a:pt x="945637" y="63579"/>
                  </a:lnTo>
                  <a:lnTo>
                    <a:pt x="945243" y="65112"/>
                  </a:lnTo>
                  <a:lnTo>
                    <a:pt x="944731" y="66363"/>
                  </a:lnTo>
                  <a:lnTo>
                    <a:pt x="943791" y="67406"/>
                  </a:lnTo>
                  <a:lnTo>
                    <a:pt x="942679" y="68230"/>
                  </a:lnTo>
                  <a:lnTo>
                    <a:pt x="942155" y="69288"/>
                  </a:lnTo>
                  <a:lnTo>
                    <a:pt x="942991" y="71029"/>
                  </a:lnTo>
                  <a:lnTo>
                    <a:pt x="942378" y="72041"/>
                  </a:lnTo>
                  <a:lnTo>
                    <a:pt x="941998" y="73215"/>
                  </a:lnTo>
                  <a:lnTo>
                    <a:pt x="941851" y="74497"/>
                  </a:lnTo>
                  <a:lnTo>
                    <a:pt x="941947" y="75797"/>
                  </a:lnTo>
                  <a:lnTo>
                    <a:pt x="942554" y="77184"/>
                  </a:lnTo>
                  <a:lnTo>
                    <a:pt x="944560" y="79934"/>
                  </a:lnTo>
                  <a:lnTo>
                    <a:pt x="944963" y="81107"/>
                  </a:lnTo>
                  <a:lnTo>
                    <a:pt x="945082" y="83656"/>
                  </a:lnTo>
                  <a:lnTo>
                    <a:pt x="948417" y="95876"/>
                  </a:lnTo>
                  <a:lnTo>
                    <a:pt x="949902" y="99288"/>
                  </a:lnTo>
                  <a:lnTo>
                    <a:pt x="953101" y="106646"/>
                  </a:lnTo>
                  <a:lnTo>
                    <a:pt x="953504" y="108052"/>
                  </a:lnTo>
                  <a:lnTo>
                    <a:pt x="953531" y="108648"/>
                  </a:lnTo>
                  <a:lnTo>
                    <a:pt x="953713" y="109054"/>
                  </a:lnTo>
                  <a:lnTo>
                    <a:pt x="954581" y="109891"/>
                  </a:lnTo>
                  <a:lnTo>
                    <a:pt x="955654" y="110674"/>
                  </a:lnTo>
                  <a:lnTo>
                    <a:pt x="956883" y="111225"/>
                  </a:lnTo>
                  <a:lnTo>
                    <a:pt x="958208" y="111583"/>
                  </a:lnTo>
                  <a:lnTo>
                    <a:pt x="962305" y="112058"/>
                  </a:lnTo>
                  <a:lnTo>
                    <a:pt x="964340" y="112652"/>
                  </a:lnTo>
                  <a:lnTo>
                    <a:pt x="965996" y="113490"/>
                  </a:lnTo>
                  <a:lnTo>
                    <a:pt x="967594" y="114547"/>
                  </a:lnTo>
                  <a:lnTo>
                    <a:pt x="973378" y="117064"/>
                  </a:lnTo>
                  <a:lnTo>
                    <a:pt x="974347" y="117722"/>
                  </a:lnTo>
                  <a:lnTo>
                    <a:pt x="974443" y="119894"/>
                  </a:lnTo>
                  <a:lnTo>
                    <a:pt x="974931" y="121853"/>
                  </a:lnTo>
                  <a:lnTo>
                    <a:pt x="975828" y="123473"/>
                  </a:lnTo>
                  <a:lnTo>
                    <a:pt x="974147" y="124541"/>
                  </a:lnTo>
                  <a:lnTo>
                    <a:pt x="973665" y="125055"/>
                  </a:lnTo>
                  <a:lnTo>
                    <a:pt x="973338" y="125578"/>
                  </a:lnTo>
                  <a:lnTo>
                    <a:pt x="972841" y="127316"/>
                  </a:lnTo>
                  <a:lnTo>
                    <a:pt x="972389" y="128408"/>
                  </a:lnTo>
                  <a:lnTo>
                    <a:pt x="971043" y="130190"/>
                  </a:lnTo>
                  <a:lnTo>
                    <a:pt x="970439" y="131208"/>
                  </a:lnTo>
                  <a:lnTo>
                    <a:pt x="970012" y="132344"/>
                  </a:lnTo>
                  <a:lnTo>
                    <a:pt x="969978" y="133614"/>
                  </a:lnTo>
                  <a:lnTo>
                    <a:pt x="970384" y="134806"/>
                  </a:lnTo>
                  <a:lnTo>
                    <a:pt x="971607" y="135730"/>
                  </a:lnTo>
                  <a:lnTo>
                    <a:pt x="972657" y="136116"/>
                  </a:lnTo>
                  <a:lnTo>
                    <a:pt x="974740" y="136570"/>
                  </a:lnTo>
                  <a:lnTo>
                    <a:pt x="975340" y="136902"/>
                  </a:lnTo>
                  <a:lnTo>
                    <a:pt x="975740" y="137566"/>
                  </a:lnTo>
                  <a:lnTo>
                    <a:pt x="975571" y="138349"/>
                  </a:lnTo>
                  <a:lnTo>
                    <a:pt x="974217" y="140347"/>
                  </a:lnTo>
                  <a:lnTo>
                    <a:pt x="972954" y="143718"/>
                  </a:lnTo>
                  <a:lnTo>
                    <a:pt x="972317" y="144698"/>
                  </a:lnTo>
                  <a:lnTo>
                    <a:pt x="971624" y="145513"/>
                  </a:lnTo>
                  <a:lnTo>
                    <a:pt x="971099" y="146415"/>
                  </a:lnTo>
                  <a:lnTo>
                    <a:pt x="971112" y="147496"/>
                  </a:lnTo>
                  <a:lnTo>
                    <a:pt x="971545" y="148882"/>
                  </a:lnTo>
                  <a:lnTo>
                    <a:pt x="974012" y="153582"/>
                  </a:lnTo>
                  <a:lnTo>
                    <a:pt x="977800" y="163853"/>
                  </a:lnTo>
                  <a:lnTo>
                    <a:pt x="978577" y="165095"/>
                  </a:lnTo>
                  <a:lnTo>
                    <a:pt x="980078" y="166527"/>
                  </a:lnTo>
                  <a:lnTo>
                    <a:pt x="981502" y="167163"/>
                  </a:lnTo>
                  <a:lnTo>
                    <a:pt x="983976" y="167946"/>
                  </a:lnTo>
                  <a:lnTo>
                    <a:pt x="984580" y="168681"/>
                  </a:lnTo>
                  <a:lnTo>
                    <a:pt x="984568" y="169725"/>
                  </a:lnTo>
                  <a:lnTo>
                    <a:pt x="984309" y="170797"/>
                  </a:lnTo>
                  <a:lnTo>
                    <a:pt x="984276" y="171972"/>
                  </a:lnTo>
                  <a:lnTo>
                    <a:pt x="984724" y="173125"/>
                  </a:lnTo>
                  <a:lnTo>
                    <a:pt x="990016" y="179237"/>
                  </a:lnTo>
                  <a:lnTo>
                    <a:pt x="991467" y="180277"/>
                  </a:lnTo>
                  <a:lnTo>
                    <a:pt x="992278" y="181012"/>
                  </a:lnTo>
                  <a:lnTo>
                    <a:pt x="993057" y="181980"/>
                  </a:lnTo>
                  <a:lnTo>
                    <a:pt x="997351" y="188994"/>
                  </a:lnTo>
                  <a:lnTo>
                    <a:pt x="997880" y="191191"/>
                  </a:lnTo>
                  <a:lnTo>
                    <a:pt x="998086" y="192758"/>
                  </a:lnTo>
                  <a:lnTo>
                    <a:pt x="997617" y="198983"/>
                  </a:lnTo>
                  <a:lnTo>
                    <a:pt x="997511" y="203900"/>
                  </a:lnTo>
                  <a:lnTo>
                    <a:pt x="995800" y="214963"/>
                  </a:lnTo>
                  <a:lnTo>
                    <a:pt x="994658" y="218238"/>
                  </a:lnTo>
                  <a:lnTo>
                    <a:pt x="993775" y="219955"/>
                  </a:lnTo>
                  <a:lnTo>
                    <a:pt x="992881" y="221232"/>
                  </a:lnTo>
                  <a:lnTo>
                    <a:pt x="992099" y="222114"/>
                  </a:lnTo>
                  <a:lnTo>
                    <a:pt x="990888" y="224683"/>
                  </a:lnTo>
                  <a:lnTo>
                    <a:pt x="990091" y="225630"/>
                  </a:lnTo>
                  <a:lnTo>
                    <a:pt x="989555" y="227107"/>
                  </a:lnTo>
                  <a:lnTo>
                    <a:pt x="989278" y="228305"/>
                  </a:lnTo>
                  <a:lnTo>
                    <a:pt x="991348" y="235878"/>
                  </a:lnTo>
                  <a:lnTo>
                    <a:pt x="990811" y="239337"/>
                  </a:lnTo>
                  <a:lnTo>
                    <a:pt x="989859" y="243079"/>
                  </a:lnTo>
                  <a:lnTo>
                    <a:pt x="989760" y="244184"/>
                  </a:lnTo>
                  <a:lnTo>
                    <a:pt x="989840" y="245438"/>
                  </a:lnTo>
                  <a:lnTo>
                    <a:pt x="990352" y="246644"/>
                  </a:lnTo>
                  <a:lnTo>
                    <a:pt x="990909" y="247545"/>
                  </a:lnTo>
                  <a:lnTo>
                    <a:pt x="993201" y="249054"/>
                  </a:lnTo>
                  <a:lnTo>
                    <a:pt x="993718" y="250031"/>
                  </a:lnTo>
                  <a:lnTo>
                    <a:pt x="994038" y="251064"/>
                  </a:lnTo>
                  <a:lnTo>
                    <a:pt x="994210" y="252359"/>
                  </a:lnTo>
                  <a:lnTo>
                    <a:pt x="993675" y="253969"/>
                  </a:lnTo>
                  <a:lnTo>
                    <a:pt x="992992" y="255300"/>
                  </a:lnTo>
                  <a:lnTo>
                    <a:pt x="991831" y="256658"/>
                  </a:lnTo>
                  <a:lnTo>
                    <a:pt x="990185" y="257984"/>
                  </a:lnTo>
                  <a:lnTo>
                    <a:pt x="983744" y="261386"/>
                  </a:lnTo>
                  <a:lnTo>
                    <a:pt x="972296" y="265750"/>
                  </a:lnTo>
                  <a:lnTo>
                    <a:pt x="969424" y="266367"/>
                  </a:lnTo>
                  <a:lnTo>
                    <a:pt x="968726" y="266220"/>
                  </a:lnTo>
                  <a:lnTo>
                    <a:pt x="967719" y="265703"/>
                  </a:lnTo>
                  <a:lnTo>
                    <a:pt x="962886" y="261782"/>
                  </a:lnTo>
                  <a:lnTo>
                    <a:pt x="960604" y="260493"/>
                  </a:lnTo>
                  <a:lnTo>
                    <a:pt x="959457" y="260088"/>
                  </a:lnTo>
                  <a:lnTo>
                    <a:pt x="956991" y="259485"/>
                  </a:lnTo>
                  <a:lnTo>
                    <a:pt x="951794" y="259059"/>
                  </a:lnTo>
                  <a:lnTo>
                    <a:pt x="950350" y="259167"/>
                  </a:lnTo>
                  <a:lnTo>
                    <a:pt x="949034" y="259504"/>
                  </a:lnTo>
                  <a:lnTo>
                    <a:pt x="947740" y="260076"/>
                  </a:lnTo>
                  <a:lnTo>
                    <a:pt x="946700" y="260927"/>
                  </a:lnTo>
                  <a:lnTo>
                    <a:pt x="946050" y="261750"/>
                  </a:lnTo>
                  <a:lnTo>
                    <a:pt x="945539" y="262533"/>
                  </a:lnTo>
                  <a:lnTo>
                    <a:pt x="944703" y="265729"/>
                  </a:lnTo>
                  <a:lnTo>
                    <a:pt x="941458" y="272151"/>
                  </a:lnTo>
                  <a:lnTo>
                    <a:pt x="941129" y="273382"/>
                  </a:lnTo>
                  <a:lnTo>
                    <a:pt x="941003" y="274708"/>
                  </a:lnTo>
                  <a:lnTo>
                    <a:pt x="940996" y="277859"/>
                  </a:lnTo>
                  <a:lnTo>
                    <a:pt x="941330" y="279311"/>
                  </a:lnTo>
                  <a:lnTo>
                    <a:pt x="942043" y="280863"/>
                  </a:lnTo>
                  <a:lnTo>
                    <a:pt x="943751" y="283014"/>
                  </a:lnTo>
                  <a:lnTo>
                    <a:pt x="945062" y="284130"/>
                  </a:lnTo>
                  <a:lnTo>
                    <a:pt x="946880" y="286257"/>
                  </a:lnTo>
                  <a:lnTo>
                    <a:pt x="947411" y="289438"/>
                  </a:lnTo>
                  <a:lnTo>
                    <a:pt x="947922" y="290763"/>
                  </a:lnTo>
                  <a:lnTo>
                    <a:pt x="950428" y="293048"/>
                  </a:lnTo>
                  <a:lnTo>
                    <a:pt x="950902" y="293602"/>
                  </a:lnTo>
                  <a:lnTo>
                    <a:pt x="952956" y="295293"/>
                  </a:lnTo>
                  <a:lnTo>
                    <a:pt x="954184" y="295865"/>
                  </a:lnTo>
                  <a:lnTo>
                    <a:pt x="955225" y="296744"/>
                  </a:lnTo>
                  <a:lnTo>
                    <a:pt x="955970" y="298430"/>
                  </a:lnTo>
                  <a:lnTo>
                    <a:pt x="957021" y="302391"/>
                  </a:lnTo>
                  <a:lnTo>
                    <a:pt x="957431" y="305914"/>
                  </a:lnTo>
                  <a:lnTo>
                    <a:pt x="958133" y="308077"/>
                  </a:lnTo>
                  <a:lnTo>
                    <a:pt x="959009" y="312119"/>
                  </a:lnTo>
                  <a:lnTo>
                    <a:pt x="959679" y="313176"/>
                  </a:lnTo>
                  <a:lnTo>
                    <a:pt x="962175" y="314881"/>
                  </a:lnTo>
                  <a:lnTo>
                    <a:pt x="965201" y="316411"/>
                  </a:lnTo>
                  <a:lnTo>
                    <a:pt x="966285" y="317102"/>
                  </a:lnTo>
                  <a:lnTo>
                    <a:pt x="966685" y="317478"/>
                  </a:lnTo>
                  <a:lnTo>
                    <a:pt x="967320" y="318378"/>
                  </a:lnTo>
                  <a:lnTo>
                    <a:pt x="967946" y="319668"/>
                  </a:lnTo>
                  <a:lnTo>
                    <a:pt x="968495" y="321842"/>
                  </a:lnTo>
                  <a:lnTo>
                    <a:pt x="968505" y="323350"/>
                  </a:lnTo>
                  <a:lnTo>
                    <a:pt x="968081" y="325615"/>
                  </a:lnTo>
                  <a:lnTo>
                    <a:pt x="966816" y="329586"/>
                  </a:lnTo>
                  <a:lnTo>
                    <a:pt x="966923" y="331736"/>
                  </a:lnTo>
                  <a:lnTo>
                    <a:pt x="965806" y="333830"/>
                  </a:lnTo>
                  <a:lnTo>
                    <a:pt x="965253" y="334538"/>
                  </a:lnTo>
                  <a:lnTo>
                    <a:pt x="964994" y="335551"/>
                  </a:lnTo>
                  <a:lnTo>
                    <a:pt x="965153" y="336580"/>
                  </a:lnTo>
                  <a:lnTo>
                    <a:pt x="965749" y="337826"/>
                  </a:lnTo>
                  <a:lnTo>
                    <a:pt x="966706" y="338822"/>
                  </a:lnTo>
                  <a:lnTo>
                    <a:pt x="968918" y="340693"/>
                  </a:lnTo>
                  <a:lnTo>
                    <a:pt x="972456" y="341701"/>
                  </a:lnTo>
                  <a:lnTo>
                    <a:pt x="973546" y="342158"/>
                  </a:lnTo>
                  <a:lnTo>
                    <a:pt x="974152" y="342727"/>
                  </a:lnTo>
                  <a:lnTo>
                    <a:pt x="974908" y="342715"/>
                  </a:lnTo>
                  <a:lnTo>
                    <a:pt x="975555" y="342199"/>
                  </a:lnTo>
                  <a:lnTo>
                    <a:pt x="976316" y="341863"/>
                  </a:lnTo>
                  <a:lnTo>
                    <a:pt x="977310" y="342267"/>
                  </a:lnTo>
                  <a:lnTo>
                    <a:pt x="978377" y="343510"/>
                  </a:lnTo>
                  <a:lnTo>
                    <a:pt x="979844" y="344631"/>
                  </a:lnTo>
                  <a:lnTo>
                    <a:pt x="981096" y="345404"/>
                  </a:lnTo>
                  <a:lnTo>
                    <a:pt x="982105" y="346206"/>
                  </a:lnTo>
                  <a:lnTo>
                    <a:pt x="982979" y="347613"/>
                  </a:lnTo>
                  <a:lnTo>
                    <a:pt x="983800" y="349911"/>
                  </a:lnTo>
                  <a:lnTo>
                    <a:pt x="985220" y="352820"/>
                  </a:lnTo>
                  <a:lnTo>
                    <a:pt x="987597" y="356150"/>
                  </a:lnTo>
                  <a:lnTo>
                    <a:pt x="991232" y="358213"/>
                  </a:lnTo>
                  <a:lnTo>
                    <a:pt x="993584" y="359151"/>
                  </a:lnTo>
                  <a:lnTo>
                    <a:pt x="998604" y="360566"/>
                  </a:lnTo>
                  <a:lnTo>
                    <a:pt x="1000271" y="362121"/>
                  </a:lnTo>
                  <a:lnTo>
                    <a:pt x="1001286" y="362143"/>
                  </a:lnTo>
                  <a:lnTo>
                    <a:pt x="1002685" y="361123"/>
                  </a:lnTo>
                  <a:lnTo>
                    <a:pt x="1003778" y="359281"/>
                  </a:lnTo>
                  <a:lnTo>
                    <a:pt x="1005751" y="356937"/>
                  </a:lnTo>
                  <a:lnTo>
                    <a:pt x="1012510" y="359494"/>
                  </a:lnTo>
                  <a:lnTo>
                    <a:pt x="1015824" y="359546"/>
                  </a:lnTo>
                  <a:lnTo>
                    <a:pt x="1022729" y="357531"/>
                  </a:lnTo>
                  <a:lnTo>
                    <a:pt x="1023608" y="357790"/>
                  </a:lnTo>
                  <a:lnTo>
                    <a:pt x="1025976" y="357643"/>
                  </a:lnTo>
                  <a:lnTo>
                    <a:pt x="1028377" y="357025"/>
                  </a:lnTo>
                  <a:lnTo>
                    <a:pt x="1030371" y="356213"/>
                  </a:lnTo>
                  <a:lnTo>
                    <a:pt x="1031950" y="354885"/>
                  </a:lnTo>
                  <a:lnTo>
                    <a:pt x="1033417" y="353040"/>
                  </a:lnTo>
                  <a:lnTo>
                    <a:pt x="1034957" y="351483"/>
                  </a:lnTo>
                  <a:lnTo>
                    <a:pt x="1036777" y="350964"/>
                  </a:lnTo>
                  <a:lnTo>
                    <a:pt x="1035833" y="353114"/>
                  </a:lnTo>
                  <a:lnTo>
                    <a:pt x="1027809" y="363749"/>
                  </a:lnTo>
                  <a:lnTo>
                    <a:pt x="1018538" y="381184"/>
                  </a:lnTo>
                  <a:lnTo>
                    <a:pt x="1017841" y="385430"/>
                  </a:lnTo>
                  <a:lnTo>
                    <a:pt x="1016696" y="387162"/>
                  </a:lnTo>
                  <a:lnTo>
                    <a:pt x="1013955" y="390288"/>
                  </a:lnTo>
                  <a:lnTo>
                    <a:pt x="1006529" y="406788"/>
                  </a:lnTo>
                  <a:lnTo>
                    <a:pt x="1003175" y="411866"/>
                  </a:lnTo>
                  <a:lnTo>
                    <a:pt x="1000282" y="418030"/>
                  </a:lnTo>
                  <a:lnTo>
                    <a:pt x="992709" y="427671"/>
                  </a:lnTo>
                  <a:lnTo>
                    <a:pt x="984205" y="442092"/>
                  </a:lnTo>
                  <a:lnTo>
                    <a:pt x="974047" y="455187"/>
                  </a:lnTo>
                  <a:lnTo>
                    <a:pt x="966528" y="465584"/>
                  </a:lnTo>
                  <a:lnTo>
                    <a:pt x="958722" y="475232"/>
                  </a:lnTo>
                  <a:lnTo>
                    <a:pt x="952393" y="484040"/>
                  </a:lnTo>
                  <a:lnTo>
                    <a:pt x="950952" y="484678"/>
                  </a:lnTo>
                  <a:lnTo>
                    <a:pt x="949738" y="485385"/>
                  </a:lnTo>
                  <a:lnTo>
                    <a:pt x="941258" y="494338"/>
                  </a:lnTo>
                  <a:lnTo>
                    <a:pt x="933179" y="503759"/>
                  </a:lnTo>
                  <a:lnTo>
                    <a:pt x="924006" y="511956"/>
                  </a:lnTo>
                  <a:lnTo>
                    <a:pt x="920519" y="516444"/>
                  </a:lnTo>
                  <a:lnTo>
                    <a:pt x="918244" y="518067"/>
                  </a:lnTo>
                  <a:lnTo>
                    <a:pt x="915787" y="519273"/>
                  </a:lnTo>
                  <a:lnTo>
                    <a:pt x="914591" y="519604"/>
                  </a:lnTo>
                  <a:lnTo>
                    <a:pt x="912079" y="519833"/>
                  </a:lnTo>
                  <a:lnTo>
                    <a:pt x="910756" y="519807"/>
                  </a:lnTo>
                  <a:lnTo>
                    <a:pt x="909601" y="520235"/>
                  </a:lnTo>
                  <a:lnTo>
                    <a:pt x="907169" y="522341"/>
                  </a:lnTo>
                  <a:lnTo>
                    <a:pt x="903990" y="523329"/>
                  </a:lnTo>
                  <a:lnTo>
                    <a:pt x="901525" y="524517"/>
                  </a:lnTo>
                  <a:lnTo>
                    <a:pt x="898888" y="525261"/>
                  </a:lnTo>
                  <a:lnTo>
                    <a:pt x="896349" y="524554"/>
                  </a:lnTo>
                  <a:lnTo>
                    <a:pt x="895798" y="523068"/>
                  </a:lnTo>
                  <a:lnTo>
                    <a:pt x="898244" y="518891"/>
                  </a:lnTo>
                  <a:lnTo>
                    <a:pt x="899622" y="514891"/>
                  </a:lnTo>
                  <a:lnTo>
                    <a:pt x="900833" y="513397"/>
                  </a:lnTo>
                  <a:lnTo>
                    <a:pt x="902141" y="513185"/>
                  </a:lnTo>
                  <a:lnTo>
                    <a:pt x="903006" y="515474"/>
                  </a:lnTo>
                  <a:lnTo>
                    <a:pt x="902935" y="513229"/>
                  </a:lnTo>
                  <a:lnTo>
                    <a:pt x="902148" y="511200"/>
                  </a:lnTo>
                  <a:lnTo>
                    <a:pt x="901786" y="509223"/>
                  </a:lnTo>
                  <a:lnTo>
                    <a:pt x="903702" y="505801"/>
                  </a:lnTo>
                  <a:lnTo>
                    <a:pt x="903264" y="504681"/>
                  </a:lnTo>
                  <a:lnTo>
                    <a:pt x="902464" y="503767"/>
                  </a:lnTo>
                  <a:lnTo>
                    <a:pt x="902037" y="503119"/>
                  </a:lnTo>
                  <a:lnTo>
                    <a:pt x="902020" y="502314"/>
                  </a:lnTo>
                  <a:lnTo>
                    <a:pt x="901844" y="501747"/>
                  </a:lnTo>
                  <a:lnTo>
                    <a:pt x="900991" y="500613"/>
                  </a:lnTo>
                  <a:lnTo>
                    <a:pt x="900816" y="500121"/>
                  </a:lnTo>
                  <a:lnTo>
                    <a:pt x="901037" y="499717"/>
                  </a:lnTo>
                  <a:lnTo>
                    <a:pt x="901343" y="499271"/>
                  </a:lnTo>
                  <a:lnTo>
                    <a:pt x="901443" y="498652"/>
                  </a:lnTo>
                  <a:lnTo>
                    <a:pt x="900758" y="490682"/>
                  </a:lnTo>
                  <a:lnTo>
                    <a:pt x="898740" y="490591"/>
                  </a:lnTo>
                  <a:lnTo>
                    <a:pt x="897026" y="490327"/>
                  </a:lnTo>
                  <a:lnTo>
                    <a:pt x="895376" y="489528"/>
                  </a:lnTo>
                  <a:lnTo>
                    <a:pt x="893579" y="487842"/>
                  </a:lnTo>
                  <a:lnTo>
                    <a:pt x="889975" y="489017"/>
                  </a:lnTo>
                  <a:lnTo>
                    <a:pt x="887777" y="487593"/>
                  </a:lnTo>
                  <a:lnTo>
                    <a:pt x="886631" y="485016"/>
                  </a:lnTo>
                  <a:lnTo>
                    <a:pt x="885652" y="480038"/>
                  </a:lnTo>
                  <a:lnTo>
                    <a:pt x="884833" y="479455"/>
                  </a:lnTo>
                  <a:lnTo>
                    <a:pt x="883604" y="479427"/>
                  </a:lnTo>
                  <a:lnTo>
                    <a:pt x="881823" y="478480"/>
                  </a:lnTo>
                  <a:lnTo>
                    <a:pt x="880655" y="476943"/>
                  </a:lnTo>
                  <a:lnTo>
                    <a:pt x="880653" y="475638"/>
                  </a:lnTo>
                  <a:lnTo>
                    <a:pt x="881105" y="474150"/>
                  </a:lnTo>
                  <a:lnTo>
                    <a:pt x="881302" y="472034"/>
                  </a:lnTo>
                  <a:lnTo>
                    <a:pt x="880616" y="471997"/>
                  </a:lnTo>
                  <a:lnTo>
                    <a:pt x="878334" y="475778"/>
                  </a:lnTo>
                  <a:lnTo>
                    <a:pt x="877533" y="477758"/>
                  </a:lnTo>
                  <a:lnTo>
                    <a:pt x="877143" y="480176"/>
                  </a:lnTo>
                  <a:lnTo>
                    <a:pt x="876982" y="483371"/>
                  </a:lnTo>
                  <a:lnTo>
                    <a:pt x="876732" y="484266"/>
                  </a:lnTo>
                  <a:lnTo>
                    <a:pt x="876262" y="484647"/>
                  </a:lnTo>
                  <a:lnTo>
                    <a:pt x="875732" y="484864"/>
                  </a:lnTo>
                  <a:lnTo>
                    <a:pt x="875359" y="485203"/>
                  </a:lnTo>
                  <a:lnTo>
                    <a:pt x="873781" y="488049"/>
                  </a:lnTo>
                  <a:lnTo>
                    <a:pt x="873776" y="489409"/>
                  </a:lnTo>
                  <a:lnTo>
                    <a:pt x="875074" y="490878"/>
                  </a:lnTo>
                  <a:lnTo>
                    <a:pt x="870298" y="498864"/>
                  </a:lnTo>
                  <a:lnTo>
                    <a:pt x="868812" y="500061"/>
                  </a:lnTo>
                  <a:lnTo>
                    <a:pt x="868176" y="500367"/>
                  </a:lnTo>
                  <a:lnTo>
                    <a:pt x="866852" y="501884"/>
                  </a:lnTo>
                  <a:lnTo>
                    <a:pt x="866025" y="502293"/>
                  </a:lnTo>
                  <a:lnTo>
                    <a:pt x="864845" y="502126"/>
                  </a:lnTo>
                  <a:lnTo>
                    <a:pt x="863661" y="500929"/>
                  </a:lnTo>
                  <a:lnTo>
                    <a:pt x="862634" y="500591"/>
                  </a:lnTo>
                  <a:lnTo>
                    <a:pt x="861465" y="499470"/>
                  </a:lnTo>
                  <a:lnTo>
                    <a:pt x="860678" y="496904"/>
                  </a:lnTo>
                  <a:lnTo>
                    <a:pt x="859008" y="488338"/>
                  </a:lnTo>
                  <a:lnTo>
                    <a:pt x="859277" y="486405"/>
                  </a:lnTo>
                  <a:lnTo>
                    <a:pt x="860618" y="484936"/>
                  </a:lnTo>
                  <a:lnTo>
                    <a:pt x="863160" y="483030"/>
                  </a:lnTo>
                  <a:lnTo>
                    <a:pt x="861750" y="480583"/>
                  </a:lnTo>
                  <a:lnTo>
                    <a:pt x="860990" y="480542"/>
                  </a:lnTo>
                  <a:lnTo>
                    <a:pt x="861468" y="482401"/>
                  </a:lnTo>
                  <a:lnTo>
                    <a:pt x="860699" y="483286"/>
                  </a:lnTo>
                  <a:lnTo>
                    <a:pt x="859258" y="483947"/>
                  </a:lnTo>
                  <a:lnTo>
                    <a:pt x="857699" y="485122"/>
                  </a:lnTo>
                  <a:lnTo>
                    <a:pt x="856794" y="486746"/>
                  </a:lnTo>
                  <a:lnTo>
                    <a:pt x="856427" y="488163"/>
                  </a:lnTo>
                  <a:lnTo>
                    <a:pt x="855852" y="489210"/>
                  </a:lnTo>
                  <a:lnTo>
                    <a:pt x="854347" y="489773"/>
                  </a:lnTo>
                  <a:lnTo>
                    <a:pt x="855288" y="491203"/>
                  </a:lnTo>
                  <a:lnTo>
                    <a:pt x="856377" y="494039"/>
                  </a:lnTo>
                  <a:lnTo>
                    <a:pt x="857186" y="495471"/>
                  </a:lnTo>
                  <a:lnTo>
                    <a:pt x="858023" y="496224"/>
                  </a:lnTo>
                  <a:lnTo>
                    <a:pt x="858743" y="496404"/>
                  </a:lnTo>
                  <a:lnTo>
                    <a:pt x="859413" y="496771"/>
                  </a:lnTo>
                  <a:lnTo>
                    <a:pt x="860121" y="498009"/>
                  </a:lnTo>
                  <a:lnTo>
                    <a:pt x="860015" y="498485"/>
                  </a:lnTo>
                  <a:lnTo>
                    <a:pt x="859957" y="499824"/>
                  </a:lnTo>
                  <a:lnTo>
                    <a:pt x="860112" y="501468"/>
                  </a:lnTo>
                  <a:lnTo>
                    <a:pt x="860642" y="502800"/>
                  </a:lnTo>
                  <a:lnTo>
                    <a:pt x="861470" y="503468"/>
                  </a:lnTo>
                  <a:lnTo>
                    <a:pt x="863614" y="504669"/>
                  </a:lnTo>
                  <a:lnTo>
                    <a:pt x="864336" y="505445"/>
                  </a:lnTo>
                  <a:lnTo>
                    <a:pt x="866131" y="504000"/>
                  </a:lnTo>
                  <a:lnTo>
                    <a:pt x="867109" y="503476"/>
                  </a:lnTo>
                  <a:lnTo>
                    <a:pt x="867833" y="503581"/>
                  </a:lnTo>
                  <a:lnTo>
                    <a:pt x="868271" y="504465"/>
                  </a:lnTo>
                  <a:lnTo>
                    <a:pt x="868658" y="505639"/>
                  </a:lnTo>
                  <a:lnTo>
                    <a:pt x="869193" y="506404"/>
                  </a:lnTo>
                  <a:lnTo>
                    <a:pt x="870069" y="506111"/>
                  </a:lnTo>
                  <a:lnTo>
                    <a:pt x="871277" y="505552"/>
                  </a:lnTo>
                  <a:lnTo>
                    <a:pt x="872746" y="505603"/>
                  </a:lnTo>
                  <a:lnTo>
                    <a:pt x="874320" y="506094"/>
                  </a:lnTo>
                  <a:lnTo>
                    <a:pt x="875801" y="506788"/>
                  </a:lnTo>
                  <a:lnTo>
                    <a:pt x="874733" y="507468"/>
                  </a:lnTo>
                  <a:lnTo>
                    <a:pt x="874424" y="507820"/>
                  </a:lnTo>
                  <a:lnTo>
                    <a:pt x="873685" y="509454"/>
                  </a:lnTo>
                  <a:lnTo>
                    <a:pt x="873110" y="510283"/>
                  </a:lnTo>
                  <a:lnTo>
                    <a:pt x="872630" y="511212"/>
                  </a:lnTo>
                  <a:lnTo>
                    <a:pt x="872377" y="512616"/>
                  </a:lnTo>
                  <a:lnTo>
                    <a:pt x="872373" y="515102"/>
                  </a:lnTo>
                  <a:lnTo>
                    <a:pt x="872223" y="516360"/>
                  </a:lnTo>
                  <a:lnTo>
                    <a:pt x="871758" y="517280"/>
                  </a:lnTo>
                  <a:lnTo>
                    <a:pt x="870382" y="518804"/>
                  </a:lnTo>
                  <a:lnTo>
                    <a:pt x="868047" y="522034"/>
                  </a:lnTo>
                  <a:lnTo>
                    <a:pt x="866386" y="523797"/>
                  </a:lnTo>
                  <a:lnTo>
                    <a:pt x="864677" y="525180"/>
                  </a:lnTo>
                  <a:lnTo>
                    <a:pt x="862415" y="526609"/>
                  </a:lnTo>
                  <a:lnTo>
                    <a:pt x="859901" y="527703"/>
                  </a:lnTo>
                  <a:lnTo>
                    <a:pt x="857430" y="528062"/>
                  </a:lnTo>
                  <a:lnTo>
                    <a:pt x="856257" y="528567"/>
                  </a:lnTo>
                  <a:lnTo>
                    <a:pt x="855552" y="529833"/>
                  </a:lnTo>
                  <a:lnTo>
                    <a:pt x="855262" y="531406"/>
                  </a:lnTo>
                  <a:lnTo>
                    <a:pt x="855310" y="532788"/>
                  </a:lnTo>
                  <a:lnTo>
                    <a:pt x="855542" y="533604"/>
                  </a:lnTo>
                  <a:lnTo>
                    <a:pt x="855917" y="534201"/>
                  </a:lnTo>
                  <a:lnTo>
                    <a:pt x="856520" y="534686"/>
                  </a:lnTo>
                  <a:lnTo>
                    <a:pt x="857477" y="535210"/>
                  </a:lnTo>
                  <a:lnTo>
                    <a:pt x="864998" y="537636"/>
                  </a:lnTo>
                  <a:lnTo>
                    <a:pt x="864532" y="538736"/>
                  </a:lnTo>
                  <a:lnTo>
                    <a:pt x="863519" y="539050"/>
                  </a:lnTo>
                  <a:lnTo>
                    <a:pt x="862247" y="539114"/>
                  </a:lnTo>
                  <a:lnTo>
                    <a:pt x="861015" y="539445"/>
                  </a:lnTo>
                  <a:lnTo>
                    <a:pt x="859854" y="540271"/>
                  </a:lnTo>
                  <a:lnTo>
                    <a:pt x="857070" y="543203"/>
                  </a:lnTo>
                  <a:lnTo>
                    <a:pt x="850560" y="547222"/>
                  </a:lnTo>
                  <a:lnTo>
                    <a:pt x="848710" y="548720"/>
                  </a:lnTo>
                  <a:lnTo>
                    <a:pt x="847501" y="550754"/>
                  </a:lnTo>
                  <a:lnTo>
                    <a:pt x="846592" y="555469"/>
                  </a:lnTo>
                  <a:lnTo>
                    <a:pt x="845654" y="557716"/>
                  </a:lnTo>
                  <a:lnTo>
                    <a:pt x="847031" y="561390"/>
                  </a:lnTo>
                  <a:lnTo>
                    <a:pt x="847191" y="563242"/>
                  </a:lnTo>
                  <a:lnTo>
                    <a:pt x="846016" y="564086"/>
                  </a:lnTo>
                  <a:lnTo>
                    <a:pt x="843338" y="562044"/>
                  </a:lnTo>
                  <a:lnTo>
                    <a:pt x="842329" y="561584"/>
                  </a:lnTo>
                  <a:lnTo>
                    <a:pt x="841133" y="561501"/>
                  </a:lnTo>
                  <a:lnTo>
                    <a:pt x="837731" y="562058"/>
                  </a:lnTo>
                  <a:lnTo>
                    <a:pt x="838019" y="561053"/>
                  </a:lnTo>
                  <a:lnTo>
                    <a:pt x="838141" y="560171"/>
                  </a:lnTo>
                  <a:lnTo>
                    <a:pt x="838108" y="559214"/>
                  </a:lnTo>
                  <a:lnTo>
                    <a:pt x="837932" y="558099"/>
                  </a:lnTo>
                  <a:lnTo>
                    <a:pt x="835005" y="565788"/>
                  </a:lnTo>
                  <a:lnTo>
                    <a:pt x="834126" y="570457"/>
                  </a:lnTo>
                  <a:lnTo>
                    <a:pt x="834835" y="573944"/>
                  </a:lnTo>
                  <a:lnTo>
                    <a:pt x="833581" y="575012"/>
                  </a:lnTo>
                  <a:lnTo>
                    <a:pt x="832498" y="576721"/>
                  </a:lnTo>
                  <a:lnTo>
                    <a:pt x="831712" y="578862"/>
                  </a:lnTo>
                  <a:lnTo>
                    <a:pt x="831348" y="581187"/>
                  </a:lnTo>
                  <a:lnTo>
                    <a:pt x="831528" y="586365"/>
                  </a:lnTo>
                  <a:lnTo>
                    <a:pt x="830638" y="588048"/>
                  </a:lnTo>
                  <a:lnTo>
                    <a:pt x="827918" y="588565"/>
                  </a:lnTo>
                  <a:lnTo>
                    <a:pt x="827877" y="589347"/>
                  </a:lnTo>
                  <a:lnTo>
                    <a:pt x="831107" y="589263"/>
                  </a:lnTo>
                  <a:lnTo>
                    <a:pt x="832222" y="587706"/>
                  </a:lnTo>
                  <a:lnTo>
                    <a:pt x="832132" y="582022"/>
                  </a:lnTo>
                  <a:lnTo>
                    <a:pt x="832916" y="579295"/>
                  </a:lnTo>
                  <a:lnTo>
                    <a:pt x="834758" y="576784"/>
                  </a:lnTo>
                  <a:lnTo>
                    <a:pt x="837270" y="575727"/>
                  </a:lnTo>
                  <a:lnTo>
                    <a:pt x="840075" y="577322"/>
                  </a:lnTo>
                  <a:lnTo>
                    <a:pt x="840558" y="578255"/>
                  </a:lnTo>
                  <a:lnTo>
                    <a:pt x="840888" y="580333"/>
                  </a:lnTo>
                  <a:lnTo>
                    <a:pt x="841679" y="581736"/>
                  </a:lnTo>
                  <a:lnTo>
                    <a:pt x="841910" y="582542"/>
                  </a:lnTo>
                  <a:lnTo>
                    <a:pt x="841435" y="583207"/>
                  </a:lnTo>
                  <a:lnTo>
                    <a:pt x="840758" y="583917"/>
                  </a:lnTo>
                  <a:lnTo>
                    <a:pt x="840373" y="584861"/>
                  </a:lnTo>
                  <a:lnTo>
                    <a:pt x="840633" y="587927"/>
                  </a:lnTo>
                  <a:lnTo>
                    <a:pt x="841535" y="590253"/>
                  </a:lnTo>
                  <a:lnTo>
                    <a:pt x="842690" y="592413"/>
                  </a:lnTo>
                  <a:lnTo>
                    <a:pt x="843736" y="595021"/>
                  </a:lnTo>
                  <a:lnTo>
                    <a:pt x="843913" y="598083"/>
                  </a:lnTo>
                  <a:lnTo>
                    <a:pt x="842923" y="600185"/>
                  </a:lnTo>
                  <a:lnTo>
                    <a:pt x="841612" y="602166"/>
                  </a:lnTo>
                  <a:lnTo>
                    <a:pt x="840868" y="604781"/>
                  </a:lnTo>
                  <a:lnTo>
                    <a:pt x="840252" y="611893"/>
                  </a:lnTo>
                  <a:lnTo>
                    <a:pt x="840389" y="613952"/>
                  </a:lnTo>
                  <a:lnTo>
                    <a:pt x="841428" y="615784"/>
                  </a:lnTo>
                  <a:lnTo>
                    <a:pt x="841586" y="616757"/>
                  </a:lnTo>
                  <a:lnTo>
                    <a:pt x="840604" y="617129"/>
                  </a:lnTo>
                  <a:lnTo>
                    <a:pt x="839159" y="616835"/>
                  </a:lnTo>
                  <a:lnTo>
                    <a:pt x="838132" y="616175"/>
                  </a:lnTo>
                  <a:lnTo>
                    <a:pt x="836158" y="614084"/>
                  </a:lnTo>
                  <a:lnTo>
                    <a:pt x="835390" y="612881"/>
                  </a:lnTo>
                  <a:lnTo>
                    <a:pt x="835078" y="611551"/>
                  </a:lnTo>
                  <a:lnTo>
                    <a:pt x="834913" y="610181"/>
                  </a:lnTo>
                  <a:lnTo>
                    <a:pt x="834563" y="608877"/>
                  </a:lnTo>
                  <a:lnTo>
                    <a:pt x="833851" y="607639"/>
                  </a:lnTo>
                  <a:lnTo>
                    <a:pt x="833153" y="606930"/>
                  </a:lnTo>
                  <a:lnTo>
                    <a:pt x="832425" y="606344"/>
                  </a:lnTo>
                  <a:lnTo>
                    <a:pt x="831625" y="605479"/>
                  </a:lnTo>
                  <a:lnTo>
                    <a:pt x="831078" y="605176"/>
                  </a:lnTo>
                  <a:lnTo>
                    <a:pt x="830583" y="605263"/>
                  </a:lnTo>
                  <a:lnTo>
                    <a:pt x="830248" y="605151"/>
                  </a:lnTo>
                  <a:lnTo>
                    <a:pt x="829907" y="601825"/>
                  </a:lnTo>
                  <a:lnTo>
                    <a:pt x="829033" y="601344"/>
                  </a:lnTo>
                  <a:lnTo>
                    <a:pt x="827783" y="601192"/>
                  </a:lnTo>
                  <a:lnTo>
                    <a:pt x="825372" y="601188"/>
                  </a:lnTo>
                  <a:lnTo>
                    <a:pt x="824362" y="602287"/>
                  </a:lnTo>
                  <a:lnTo>
                    <a:pt x="823405" y="604297"/>
                  </a:lnTo>
                  <a:lnTo>
                    <a:pt x="823887" y="605182"/>
                  </a:lnTo>
                  <a:lnTo>
                    <a:pt x="827179" y="602947"/>
                  </a:lnTo>
                  <a:lnTo>
                    <a:pt x="827747" y="603922"/>
                  </a:lnTo>
                  <a:lnTo>
                    <a:pt x="827890" y="604940"/>
                  </a:lnTo>
                  <a:lnTo>
                    <a:pt x="827634" y="605938"/>
                  </a:lnTo>
                  <a:lnTo>
                    <a:pt x="826977" y="606886"/>
                  </a:lnTo>
                  <a:lnTo>
                    <a:pt x="831734" y="609690"/>
                  </a:lnTo>
                  <a:lnTo>
                    <a:pt x="832919" y="611171"/>
                  </a:lnTo>
                  <a:lnTo>
                    <a:pt x="834612" y="615278"/>
                  </a:lnTo>
                  <a:lnTo>
                    <a:pt x="835756" y="616993"/>
                  </a:lnTo>
                  <a:lnTo>
                    <a:pt x="839517" y="618489"/>
                  </a:lnTo>
                  <a:lnTo>
                    <a:pt x="839808" y="619865"/>
                  </a:lnTo>
                  <a:lnTo>
                    <a:pt x="839122" y="621190"/>
                  </a:lnTo>
                  <a:lnTo>
                    <a:pt x="838112" y="621759"/>
                  </a:lnTo>
                  <a:lnTo>
                    <a:pt x="835213" y="621500"/>
                  </a:lnTo>
                  <a:lnTo>
                    <a:pt x="833675" y="620983"/>
                  </a:lnTo>
                  <a:lnTo>
                    <a:pt x="831703" y="619895"/>
                  </a:lnTo>
                  <a:lnTo>
                    <a:pt x="830718" y="622952"/>
                  </a:lnTo>
                  <a:lnTo>
                    <a:pt x="831040" y="623999"/>
                  </a:lnTo>
                  <a:lnTo>
                    <a:pt x="831670" y="627832"/>
                  </a:lnTo>
                  <a:lnTo>
                    <a:pt x="832349" y="628114"/>
                  </a:lnTo>
                  <a:lnTo>
                    <a:pt x="834097" y="629285"/>
                  </a:lnTo>
                  <a:lnTo>
                    <a:pt x="836231" y="630382"/>
                  </a:lnTo>
                  <a:lnTo>
                    <a:pt x="837724" y="632087"/>
                  </a:lnTo>
                  <a:lnTo>
                    <a:pt x="838816" y="633999"/>
                  </a:lnTo>
                  <a:lnTo>
                    <a:pt x="839265" y="635374"/>
                  </a:lnTo>
                  <a:lnTo>
                    <a:pt x="839102" y="636736"/>
                  </a:lnTo>
                  <a:lnTo>
                    <a:pt x="838733" y="637888"/>
                  </a:lnTo>
                  <a:lnTo>
                    <a:pt x="838662" y="639056"/>
                  </a:lnTo>
                  <a:lnTo>
                    <a:pt x="839959" y="641621"/>
                  </a:lnTo>
                  <a:lnTo>
                    <a:pt x="840257" y="642847"/>
                  </a:lnTo>
                  <a:lnTo>
                    <a:pt x="840066" y="643810"/>
                  </a:lnTo>
                  <a:lnTo>
                    <a:pt x="839181" y="644160"/>
                  </a:lnTo>
                  <a:lnTo>
                    <a:pt x="834781" y="644547"/>
                  </a:lnTo>
                  <a:lnTo>
                    <a:pt x="833472" y="644108"/>
                  </a:lnTo>
                  <a:lnTo>
                    <a:pt x="831991" y="642185"/>
                  </a:lnTo>
                  <a:lnTo>
                    <a:pt x="830002" y="644064"/>
                  </a:lnTo>
                  <a:lnTo>
                    <a:pt x="829741" y="645155"/>
                  </a:lnTo>
                  <a:lnTo>
                    <a:pt x="831053" y="646832"/>
                  </a:lnTo>
                  <a:lnTo>
                    <a:pt x="830293" y="647482"/>
                  </a:lnTo>
                  <a:lnTo>
                    <a:pt x="829557" y="648548"/>
                  </a:lnTo>
                  <a:lnTo>
                    <a:pt x="829112" y="649941"/>
                  </a:lnTo>
                  <a:lnTo>
                    <a:pt x="829221" y="651478"/>
                  </a:lnTo>
                  <a:lnTo>
                    <a:pt x="830031" y="652627"/>
                  </a:lnTo>
                  <a:lnTo>
                    <a:pt x="831202" y="653267"/>
                  </a:lnTo>
                  <a:lnTo>
                    <a:pt x="832302" y="654063"/>
                  </a:lnTo>
                  <a:lnTo>
                    <a:pt x="832867" y="655719"/>
                  </a:lnTo>
                  <a:lnTo>
                    <a:pt x="833554" y="655756"/>
                  </a:lnTo>
                  <a:lnTo>
                    <a:pt x="831207" y="650772"/>
                  </a:lnTo>
                  <a:lnTo>
                    <a:pt x="830647" y="648001"/>
                  </a:lnTo>
                  <a:lnTo>
                    <a:pt x="832951" y="646934"/>
                  </a:lnTo>
                  <a:lnTo>
                    <a:pt x="835071" y="646717"/>
                  </a:lnTo>
                  <a:lnTo>
                    <a:pt x="837497" y="645997"/>
                  </a:lnTo>
                  <a:lnTo>
                    <a:pt x="842704" y="643556"/>
                  </a:lnTo>
                  <a:lnTo>
                    <a:pt x="842554" y="642527"/>
                  </a:lnTo>
                  <a:lnTo>
                    <a:pt x="842705" y="641221"/>
                  </a:lnTo>
                  <a:lnTo>
                    <a:pt x="842616" y="640082"/>
                  </a:lnTo>
                  <a:lnTo>
                    <a:pt x="841738" y="639534"/>
                  </a:lnTo>
                  <a:lnTo>
                    <a:pt x="841278" y="638895"/>
                  </a:lnTo>
                  <a:lnTo>
                    <a:pt x="841527" y="637538"/>
                  </a:lnTo>
                  <a:lnTo>
                    <a:pt x="842299" y="635538"/>
                  </a:lnTo>
                  <a:lnTo>
                    <a:pt x="842264" y="634921"/>
                  </a:lnTo>
                  <a:lnTo>
                    <a:pt x="841860" y="634578"/>
                  </a:lnTo>
                  <a:lnTo>
                    <a:pt x="841620" y="634225"/>
                  </a:lnTo>
                  <a:lnTo>
                    <a:pt x="842052" y="633587"/>
                  </a:lnTo>
                  <a:lnTo>
                    <a:pt x="842600" y="633352"/>
                  </a:lnTo>
                  <a:lnTo>
                    <a:pt x="843729" y="633261"/>
                  </a:lnTo>
                  <a:lnTo>
                    <a:pt x="843963" y="632877"/>
                  </a:lnTo>
                  <a:lnTo>
                    <a:pt x="843827" y="631594"/>
                  </a:lnTo>
                  <a:lnTo>
                    <a:pt x="843288" y="630799"/>
                  </a:lnTo>
                  <a:lnTo>
                    <a:pt x="842358" y="630295"/>
                  </a:lnTo>
                  <a:lnTo>
                    <a:pt x="841076" y="629914"/>
                  </a:lnTo>
                  <a:lnTo>
                    <a:pt x="841397" y="629506"/>
                  </a:lnTo>
                  <a:lnTo>
                    <a:pt x="841992" y="628385"/>
                  </a:lnTo>
                  <a:lnTo>
                    <a:pt x="840113" y="628757"/>
                  </a:lnTo>
                  <a:lnTo>
                    <a:pt x="839896" y="627696"/>
                  </a:lnTo>
                  <a:lnTo>
                    <a:pt x="840677" y="626046"/>
                  </a:lnTo>
                  <a:lnTo>
                    <a:pt x="841766" y="624734"/>
                  </a:lnTo>
                  <a:lnTo>
                    <a:pt x="843006" y="623941"/>
                  </a:lnTo>
                  <a:lnTo>
                    <a:pt x="844712" y="623248"/>
                  </a:lnTo>
                  <a:lnTo>
                    <a:pt x="846190" y="623167"/>
                  </a:lnTo>
                  <a:lnTo>
                    <a:pt x="846775" y="624210"/>
                  </a:lnTo>
                  <a:lnTo>
                    <a:pt x="846346" y="634121"/>
                  </a:lnTo>
                  <a:lnTo>
                    <a:pt x="846814" y="636576"/>
                  </a:lnTo>
                  <a:lnTo>
                    <a:pt x="843656" y="647813"/>
                  </a:lnTo>
                  <a:lnTo>
                    <a:pt x="842132" y="650037"/>
                  </a:lnTo>
                  <a:lnTo>
                    <a:pt x="841460" y="651343"/>
                  </a:lnTo>
                  <a:lnTo>
                    <a:pt x="841145" y="652744"/>
                  </a:lnTo>
                  <a:lnTo>
                    <a:pt x="840830" y="655524"/>
                  </a:lnTo>
                  <a:lnTo>
                    <a:pt x="840483" y="656848"/>
                  </a:lnTo>
                  <a:lnTo>
                    <a:pt x="838251" y="660300"/>
                  </a:lnTo>
                  <a:lnTo>
                    <a:pt x="837855" y="661942"/>
                  </a:lnTo>
                  <a:lnTo>
                    <a:pt x="837600" y="666711"/>
                  </a:lnTo>
                  <a:lnTo>
                    <a:pt x="838271" y="670414"/>
                  </a:lnTo>
                  <a:lnTo>
                    <a:pt x="838081" y="671935"/>
                  </a:lnTo>
                  <a:lnTo>
                    <a:pt x="837236" y="673326"/>
                  </a:lnTo>
                  <a:lnTo>
                    <a:pt x="836212" y="674518"/>
                  </a:lnTo>
                  <a:lnTo>
                    <a:pt x="835669" y="675784"/>
                  </a:lnTo>
                  <a:lnTo>
                    <a:pt x="836267" y="677375"/>
                  </a:lnTo>
                  <a:lnTo>
                    <a:pt x="835307" y="678486"/>
                  </a:lnTo>
                  <a:lnTo>
                    <a:pt x="835149" y="679980"/>
                  </a:lnTo>
                  <a:lnTo>
                    <a:pt x="835282" y="681727"/>
                  </a:lnTo>
                  <a:lnTo>
                    <a:pt x="835168" y="683668"/>
                  </a:lnTo>
                  <a:lnTo>
                    <a:pt x="832601" y="689143"/>
                  </a:lnTo>
                  <a:lnTo>
                    <a:pt x="831297" y="697881"/>
                  </a:lnTo>
                  <a:lnTo>
                    <a:pt x="828991" y="703890"/>
                  </a:lnTo>
                  <a:lnTo>
                    <a:pt x="828264" y="707367"/>
                  </a:lnTo>
                  <a:lnTo>
                    <a:pt x="827027" y="711090"/>
                  </a:lnTo>
                  <a:lnTo>
                    <a:pt x="826729" y="713408"/>
                  </a:lnTo>
                  <a:lnTo>
                    <a:pt x="827677" y="722646"/>
                  </a:lnTo>
                  <a:lnTo>
                    <a:pt x="827959" y="724022"/>
                  </a:lnTo>
                  <a:lnTo>
                    <a:pt x="829436" y="725690"/>
                  </a:lnTo>
                  <a:lnTo>
                    <a:pt x="829702" y="727188"/>
                  </a:lnTo>
                  <a:lnTo>
                    <a:pt x="828344" y="727559"/>
                  </a:lnTo>
                  <a:lnTo>
                    <a:pt x="827500" y="728127"/>
                  </a:lnTo>
                  <a:lnTo>
                    <a:pt x="827310" y="729374"/>
                  </a:lnTo>
                  <a:lnTo>
                    <a:pt x="827913" y="730153"/>
                  </a:lnTo>
                  <a:lnTo>
                    <a:pt x="828920" y="730085"/>
                  </a:lnTo>
                  <a:lnTo>
                    <a:pt x="829993" y="729803"/>
                  </a:lnTo>
                  <a:lnTo>
                    <a:pt x="830760" y="729987"/>
                  </a:lnTo>
                  <a:lnTo>
                    <a:pt x="830119" y="734753"/>
                  </a:lnTo>
                  <a:lnTo>
                    <a:pt x="830195" y="739767"/>
                  </a:lnTo>
                  <a:lnTo>
                    <a:pt x="831297" y="748021"/>
                  </a:lnTo>
                  <a:lnTo>
                    <a:pt x="830395" y="778303"/>
                  </a:lnTo>
                  <a:lnTo>
                    <a:pt x="832247" y="789047"/>
                  </a:lnTo>
                  <a:lnTo>
                    <a:pt x="832391" y="799008"/>
                  </a:lnTo>
                  <a:lnTo>
                    <a:pt x="834670" y="817254"/>
                  </a:lnTo>
                  <a:lnTo>
                    <a:pt x="835805" y="834767"/>
                  </a:lnTo>
                  <a:lnTo>
                    <a:pt x="837619" y="839736"/>
                  </a:lnTo>
                  <a:lnTo>
                    <a:pt x="838877" y="841839"/>
                  </a:lnTo>
                  <a:lnTo>
                    <a:pt x="839246" y="842777"/>
                  </a:lnTo>
                  <a:lnTo>
                    <a:pt x="839691" y="846261"/>
                  </a:lnTo>
                  <a:lnTo>
                    <a:pt x="840154" y="847412"/>
                  </a:lnTo>
                  <a:lnTo>
                    <a:pt x="841505" y="849927"/>
                  </a:lnTo>
                  <a:lnTo>
                    <a:pt x="841727" y="851206"/>
                  </a:lnTo>
                  <a:lnTo>
                    <a:pt x="841035" y="852963"/>
                  </a:lnTo>
                  <a:lnTo>
                    <a:pt x="838215" y="856832"/>
                  </a:lnTo>
                  <a:lnTo>
                    <a:pt x="837529" y="858476"/>
                  </a:lnTo>
                  <a:lnTo>
                    <a:pt x="837064" y="860908"/>
                  </a:lnTo>
                  <a:lnTo>
                    <a:pt x="833877" y="868291"/>
                  </a:lnTo>
                  <a:lnTo>
                    <a:pt x="833697" y="870427"/>
                  </a:lnTo>
                  <a:lnTo>
                    <a:pt x="833006" y="872099"/>
                  </a:lnTo>
                  <a:lnTo>
                    <a:pt x="831202" y="875278"/>
                  </a:lnTo>
                  <a:lnTo>
                    <a:pt x="830698" y="876980"/>
                  </a:lnTo>
                  <a:lnTo>
                    <a:pt x="829578" y="886861"/>
                  </a:lnTo>
                  <a:lnTo>
                    <a:pt x="828971" y="888708"/>
                  </a:lnTo>
                  <a:lnTo>
                    <a:pt x="824012" y="896512"/>
                  </a:lnTo>
                  <a:lnTo>
                    <a:pt x="823055" y="899039"/>
                  </a:lnTo>
                  <a:lnTo>
                    <a:pt x="822635" y="901822"/>
                  </a:lnTo>
                  <a:lnTo>
                    <a:pt x="822668" y="905000"/>
                  </a:lnTo>
                  <a:lnTo>
                    <a:pt x="822309" y="908779"/>
                  </a:lnTo>
                  <a:lnTo>
                    <a:pt x="820885" y="911459"/>
                  </a:lnTo>
                  <a:lnTo>
                    <a:pt x="816599" y="917420"/>
                  </a:lnTo>
                  <a:lnTo>
                    <a:pt x="817014" y="918671"/>
                  </a:lnTo>
                  <a:lnTo>
                    <a:pt x="816836" y="919786"/>
                  </a:lnTo>
                  <a:lnTo>
                    <a:pt x="815630" y="922204"/>
                  </a:lnTo>
                  <a:lnTo>
                    <a:pt x="810883" y="942806"/>
                  </a:lnTo>
                  <a:lnTo>
                    <a:pt x="805105" y="959021"/>
                  </a:lnTo>
                  <a:lnTo>
                    <a:pt x="804797" y="964163"/>
                  </a:lnTo>
                  <a:lnTo>
                    <a:pt x="804961" y="965457"/>
                  </a:lnTo>
                  <a:lnTo>
                    <a:pt x="806128" y="968169"/>
                  </a:lnTo>
                  <a:lnTo>
                    <a:pt x="806047" y="969733"/>
                  </a:lnTo>
                  <a:lnTo>
                    <a:pt x="805783" y="970398"/>
                  </a:lnTo>
                  <a:lnTo>
                    <a:pt x="802564" y="976323"/>
                  </a:lnTo>
                  <a:lnTo>
                    <a:pt x="799589" y="990727"/>
                  </a:lnTo>
                  <a:lnTo>
                    <a:pt x="797682" y="995146"/>
                  </a:lnTo>
                  <a:lnTo>
                    <a:pt x="795472" y="998424"/>
                  </a:lnTo>
                  <a:lnTo>
                    <a:pt x="794630" y="1000466"/>
                  </a:lnTo>
                  <a:lnTo>
                    <a:pt x="792741" y="1015789"/>
                  </a:lnTo>
                  <a:lnTo>
                    <a:pt x="793036" y="1025905"/>
                  </a:lnTo>
                  <a:lnTo>
                    <a:pt x="794777" y="1031596"/>
                  </a:lnTo>
                  <a:lnTo>
                    <a:pt x="795032" y="1034143"/>
                  </a:lnTo>
                  <a:lnTo>
                    <a:pt x="793902" y="1048742"/>
                  </a:lnTo>
                  <a:lnTo>
                    <a:pt x="794248" y="1051370"/>
                  </a:lnTo>
                  <a:lnTo>
                    <a:pt x="795869" y="1055306"/>
                  </a:lnTo>
                  <a:lnTo>
                    <a:pt x="797861" y="1058111"/>
                  </a:lnTo>
                  <a:lnTo>
                    <a:pt x="798775" y="1060771"/>
                  </a:lnTo>
                  <a:lnTo>
                    <a:pt x="797183" y="1064290"/>
                  </a:lnTo>
                  <a:lnTo>
                    <a:pt x="784473" y="1076347"/>
                  </a:lnTo>
                  <a:lnTo>
                    <a:pt x="783343" y="1078116"/>
                  </a:lnTo>
                  <a:lnTo>
                    <a:pt x="782931" y="1079227"/>
                  </a:lnTo>
                  <a:lnTo>
                    <a:pt x="782710" y="1080641"/>
                  </a:lnTo>
                  <a:lnTo>
                    <a:pt x="782380" y="1081586"/>
                  </a:lnTo>
                  <a:lnTo>
                    <a:pt x="781662" y="1082027"/>
                  </a:lnTo>
                  <a:lnTo>
                    <a:pt x="780775" y="1082337"/>
                  </a:lnTo>
                  <a:lnTo>
                    <a:pt x="777943" y="1084058"/>
                  </a:lnTo>
                  <a:lnTo>
                    <a:pt x="770413" y="1085140"/>
                  </a:lnTo>
                  <a:lnTo>
                    <a:pt x="766423" y="1086977"/>
                  </a:lnTo>
                  <a:lnTo>
                    <a:pt x="762704" y="1089907"/>
                  </a:lnTo>
                  <a:lnTo>
                    <a:pt x="756963" y="1096276"/>
                  </a:lnTo>
                  <a:lnTo>
                    <a:pt x="741924" y="1117150"/>
                  </a:lnTo>
                  <a:lnTo>
                    <a:pt x="737604" y="1126308"/>
                  </a:lnTo>
                  <a:lnTo>
                    <a:pt x="735818" y="1131960"/>
                  </a:lnTo>
                  <a:lnTo>
                    <a:pt x="735817" y="1131966"/>
                  </a:lnTo>
                  <a:lnTo>
                    <a:pt x="682198" y="1092703"/>
                  </a:lnTo>
                  <a:lnTo>
                    <a:pt x="679965" y="1089016"/>
                  </a:lnTo>
                  <a:lnTo>
                    <a:pt x="678090" y="1083934"/>
                  </a:lnTo>
                  <a:lnTo>
                    <a:pt x="677915" y="1081815"/>
                  </a:lnTo>
                  <a:lnTo>
                    <a:pt x="678141" y="1081210"/>
                  </a:lnTo>
                  <a:lnTo>
                    <a:pt x="678712" y="1080143"/>
                  </a:lnTo>
                  <a:lnTo>
                    <a:pt x="679399" y="1079214"/>
                  </a:lnTo>
                  <a:lnTo>
                    <a:pt x="681292" y="1077088"/>
                  </a:lnTo>
                  <a:lnTo>
                    <a:pt x="681757" y="1076267"/>
                  </a:lnTo>
                  <a:lnTo>
                    <a:pt x="682278" y="1075132"/>
                  </a:lnTo>
                  <a:lnTo>
                    <a:pt x="683070" y="1072812"/>
                  </a:lnTo>
                  <a:lnTo>
                    <a:pt x="683308" y="1071524"/>
                  </a:lnTo>
                  <a:lnTo>
                    <a:pt x="683377" y="1070568"/>
                  </a:lnTo>
                  <a:lnTo>
                    <a:pt x="683228" y="1069650"/>
                  </a:lnTo>
                  <a:lnTo>
                    <a:pt x="682635" y="1067408"/>
                  </a:lnTo>
                  <a:lnTo>
                    <a:pt x="681350" y="1064424"/>
                  </a:lnTo>
                  <a:lnTo>
                    <a:pt x="678905" y="1061624"/>
                  </a:lnTo>
                  <a:lnTo>
                    <a:pt x="677589" y="1060622"/>
                  </a:lnTo>
                  <a:lnTo>
                    <a:pt x="673295" y="1058299"/>
                  </a:lnTo>
                  <a:lnTo>
                    <a:pt x="672303" y="1057517"/>
                  </a:lnTo>
                  <a:lnTo>
                    <a:pt x="671742" y="1056769"/>
                  </a:lnTo>
                  <a:lnTo>
                    <a:pt x="671383" y="1055312"/>
                  </a:lnTo>
                  <a:lnTo>
                    <a:pt x="671007" y="1054383"/>
                  </a:lnTo>
                  <a:lnTo>
                    <a:pt x="670174" y="1052974"/>
                  </a:lnTo>
                  <a:lnTo>
                    <a:pt x="669563" y="1052254"/>
                  </a:lnTo>
                  <a:lnTo>
                    <a:pt x="668999" y="1051716"/>
                  </a:lnTo>
                  <a:lnTo>
                    <a:pt x="664668" y="1048673"/>
                  </a:lnTo>
                  <a:lnTo>
                    <a:pt x="663781" y="1047819"/>
                  </a:lnTo>
                  <a:lnTo>
                    <a:pt x="663193" y="1047094"/>
                  </a:lnTo>
                  <a:lnTo>
                    <a:pt x="662801" y="1045942"/>
                  </a:lnTo>
                  <a:lnTo>
                    <a:pt x="662049" y="1042081"/>
                  </a:lnTo>
                  <a:lnTo>
                    <a:pt x="661379" y="1040538"/>
                  </a:lnTo>
                  <a:lnTo>
                    <a:pt x="660853" y="1039798"/>
                  </a:lnTo>
                  <a:lnTo>
                    <a:pt x="660256" y="1039319"/>
                  </a:lnTo>
                  <a:lnTo>
                    <a:pt x="658950" y="1038995"/>
                  </a:lnTo>
                  <a:lnTo>
                    <a:pt x="657453" y="1038908"/>
                  </a:lnTo>
                  <a:lnTo>
                    <a:pt x="656082" y="1039048"/>
                  </a:lnTo>
                  <a:lnTo>
                    <a:pt x="655484" y="1039216"/>
                  </a:lnTo>
                  <a:lnTo>
                    <a:pt x="654732" y="1039322"/>
                  </a:lnTo>
                  <a:lnTo>
                    <a:pt x="653889" y="1039303"/>
                  </a:lnTo>
                  <a:lnTo>
                    <a:pt x="652599" y="1038897"/>
                  </a:lnTo>
                  <a:lnTo>
                    <a:pt x="652027" y="1038377"/>
                  </a:lnTo>
                  <a:lnTo>
                    <a:pt x="651688" y="1037738"/>
                  </a:lnTo>
                  <a:lnTo>
                    <a:pt x="651334" y="1035048"/>
                  </a:lnTo>
                  <a:lnTo>
                    <a:pt x="651334" y="1034329"/>
                  </a:lnTo>
                  <a:lnTo>
                    <a:pt x="651505" y="1032918"/>
                  </a:lnTo>
                  <a:lnTo>
                    <a:pt x="651709" y="1032137"/>
                  </a:lnTo>
                  <a:lnTo>
                    <a:pt x="653511" y="1028183"/>
                  </a:lnTo>
                  <a:lnTo>
                    <a:pt x="653636" y="1027518"/>
                  </a:lnTo>
                  <a:lnTo>
                    <a:pt x="653584" y="1026599"/>
                  </a:lnTo>
                  <a:lnTo>
                    <a:pt x="653387" y="1025541"/>
                  </a:lnTo>
                  <a:lnTo>
                    <a:pt x="652822" y="1023889"/>
                  </a:lnTo>
                  <a:lnTo>
                    <a:pt x="652346" y="1023110"/>
                  </a:lnTo>
                  <a:lnTo>
                    <a:pt x="651816" y="1022688"/>
                  </a:lnTo>
                  <a:lnTo>
                    <a:pt x="651474" y="1022671"/>
                  </a:lnTo>
                  <a:lnTo>
                    <a:pt x="651021" y="1022792"/>
                  </a:lnTo>
                  <a:lnTo>
                    <a:pt x="650575" y="1023028"/>
                  </a:lnTo>
                  <a:lnTo>
                    <a:pt x="649665" y="1023695"/>
                  </a:lnTo>
                  <a:lnTo>
                    <a:pt x="649103" y="1023907"/>
                  </a:lnTo>
                  <a:lnTo>
                    <a:pt x="648499" y="1023948"/>
                  </a:lnTo>
                  <a:lnTo>
                    <a:pt x="647768" y="1023625"/>
                  </a:lnTo>
                  <a:lnTo>
                    <a:pt x="647418" y="1023134"/>
                  </a:lnTo>
                  <a:lnTo>
                    <a:pt x="647346" y="1022466"/>
                  </a:lnTo>
                  <a:lnTo>
                    <a:pt x="647508" y="1021851"/>
                  </a:lnTo>
                  <a:lnTo>
                    <a:pt x="647767" y="1021306"/>
                  </a:lnTo>
                  <a:lnTo>
                    <a:pt x="648088" y="1020825"/>
                  </a:lnTo>
                  <a:lnTo>
                    <a:pt x="649892" y="1018602"/>
                  </a:lnTo>
                  <a:lnTo>
                    <a:pt x="650151" y="1017962"/>
                  </a:lnTo>
                  <a:lnTo>
                    <a:pt x="650278" y="1017291"/>
                  </a:lnTo>
                  <a:lnTo>
                    <a:pt x="650038" y="1016273"/>
                  </a:lnTo>
                  <a:lnTo>
                    <a:pt x="649539" y="1015919"/>
                  </a:lnTo>
                  <a:lnTo>
                    <a:pt x="649003" y="1015916"/>
                  </a:lnTo>
                  <a:lnTo>
                    <a:pt x="647988" y="1016459"/>
                  </a:lnTo>
                  <a:lnTo>
                    <a:pt x="647380" y="1016590"/>
                  </a:lnTo>
                  <a:lnTo>
                    <a:pt x="646102" y="1016718"/>
                  </a:lnTo>
                  <a:lnTo>
                    <a:pt x="645583" y="1016968"/>
                  </a:lnTo>
                  <a:lnTo>
                    <a:pt x="645193" y="1017374"/>
                  </a:lnTo>
                  <a:lnTo>
                    <a:pt x="644887" y="1017880"/>
                  </a:lnTo>
                  <a:lnTo>
                    <a:pt x="643902" y="1020186"/>
                  </a:lnTo>
                  <a:lnTo>
                    <a:pt x="643589" y="1020685"/>
                  </a:lnTo>
                  <a:lnTo>
                    <a:pt x="643222" y="1021116"/>
                  </a:lnTo>
                  <a:lnTo>
                    <a:pt x="642563" y="1021287"/>
                  </a:lnTo>
                  <a:lnTo>
                    <a:pt x="641757" y="1021194"/>
                  </a:lnTo>
                  <a:lnTo>
                    <a:pt x="640441" y="1020457"/>
                  </a:lnTo>
                  <a:lnTo>
                    <a:pt x="639933" y="1019737"/>
                  </a:lnTo>
                  <a:lnTo>
                    <a:pt x="639732" y="1018937"/>
                  </a:lnTo>
                  <a:lnTo>
                    <a:pt x="639812" y="1018204"/>
                  </a:lnTo>
                  <a:lnTo>
                    <a:pt x="640367" y="1015380"/>
                  </a:lnTo>
                  <a:lnTo>
                    <a:pt x="640897" y="1009919"/>
                  </a:lnTo>
                  <a:lnTo>
                    <a:pt x="641227" y="1008581"/>
                  </a:lnTo>
                  <a:lnTo>
                    <a:pt x="642075" y="1006975"/>
                  </a:lnTo>
                  <a:lnTo>
                    <a:pt x="642434" y="1006526"/>
                  </a:lnTo>
                  <a:lnTo>
                    <a:pt x="642886" y="1006189"/>
                  </a:lnTo>
                  <a:lnTo>
                    <a:pt x="644547" y="1005504"/>
                  </a:lnTo>
                  <a:lnTo>
                    <a:pt x="644985" y="1005155"/>
                  </a:lnTo>
                  <a:lnTo>
                    <a:pt x="645336" y="1004705"/>
                  </a:lnTo>
                  <a:lnTo>
                    <a:pt x="645618" y="1004174"/>
                  </a:lnTo>
                  <a:lnTo>
                    <a:pt x="645797" y="1003380"/>
                  </a:lnTo>
                  <a:lnTo>
                    <a:pt x="645895" y="1002402"/>
                  </a:lnTo>
                  <a:lnTo>
                    <a:pt x="645748" y="999747"/>
                  </a:lnTo>
                  <a:lnTo>
                    <a:pt x="645788" y="998808"/>
                  </a:lnTo>
                  <a:lnTo>
                    <a:pt x="646082" y="997457"/>
                  </a:lnTo>
                  <a:lnTo>
                    <a:pt x="646281" y="996814"/>
                  </a:lnTo>
                  <a:lnTo>
                    <a:pt x="646343" y="995780"/>
                  </a:lnTo>
                  <a:lnTo>
                    <a:pt x="646272" y="994435"/>
                  </a:lnTo>
                  <a:lnTo>
                    <a:pt x="645217" y="989392"/>
                  </a:lnTo>
                  <a:lnTo>
                    <a:pt x="645328" y="987906"/>
                  </a:lnTo>
                  <a:lnTo>
                    <a:pt x="646126" y="985364"/>
                  </a:lnTo>
                  <a:lnTo>
                    <a:pt x="648199" y="980877"/>
                  </a:lnTo>
                  <a:lnTo>
                    <a:pt x="651847" y="966079"/>
                  </a:lnTo>
                  <a:lnTo>
                    <a:pt x="652391" y="964992"/>
                  </a:lnTo>
                  <a:lnTo>
                    <a:pt x="652732" y="964523"/>
                  </a:lnTo>
                  <a:lnTo>
                    <a:pt x="653113" y="964093"/>
                  </a:lnTo>
                  <a:lnTo>
                    <a:pt x="655578" y="961807"/>
                  </a:lnTo>
                  <a:lnTo>
                    <a:pt x="655919" y="961344"/>
                  </a:lnTo>
                  <a:lnTo>
                    <a:pt x="656834" y="959808"/>
                  </a:lnTo>
                  <a:lnTo>
                    <a:pt x="657204" y="959418"/>
                  </a:lnTo>
                  <a:lnTo>
                    <a:pt x="657665" y="959208"/>
                  </a:lnTo>
                  <a:lnTo>
                    <a:pt x="658191" y="959270"/>
                  </a:lnTo>
                  <a:lnTo>
                    <a:pt x="661249" y="960530"/>
                  </a:lnTo>
                  <a:lnTo>
                    <a:pt x="664984" y="961400"/>
                  </a:lnTo>
                  <a:lnTo>
                    <a:pt x="673403" y="961750"/>
                  </a:lnTo>
                  <a:lnTo>
                    <a:pt x="675835" y="961620"/>
                  </a:lnTo>
                  <a:lnTo>
                    <a:pt x="677383" y="961399"/>
                  </a:lnTo>
                  <a:lnTo>
                    <a:pt x="677833" y="961062"/>
                  </a:lnTo>
                  <a:lnTo>
                    <a:pt x="678554" y="960200"/>
                  </a:lnTo>
                  <a:lnTo>
                    <a:pt x="678871" y="959712"/>
                  </a:lnTo>
                  <a:lnTo>
                    <a:pt x="679520" y="959188"/>
                  </a:lnTo>
                  <a:lnTo>
                    <a:pt x="680408" y="958639"/>
                  </a:lnTo>
                  <a:lnTo>
                    <a:pt x="682186" y="957794"/>
                  </a:lnTo>
                  <a:lnTo>
                    <a:pt x="682961" y="957103"/>
                  </a:lnTo>
                  <a:lnTo>
                    <a:pt x="683387" y="956369"/>
                  </a:lnTo>
                  <a:lnTo>
                    <a:pt x="683414" y="955669"/>
                  </a:lnTo>
                  <a:lnTo>
                    <a:pt x="683379" y="954966"/>
                  </a:lnTo>
                  <a:lnTo>
                    <a:pt x="683147" y="953678"/>
                  </a:lnTo>
                  <a:lnTo>
                    <a:pt x="682353" y="951384"/>
                  </a:lnTo>
                  <a:lnTo>
                    <a:pt x="681796" y="950379"/>
                  </a:lnTo>
                  <a:lnTo>
                    <a:pt x="679985" y="948250"/>
                  </a:lnTo>
                  <a:lnTo>
                    <a:pt x="679717" y="947733"/>
                  </a:lnTo>
                  <a:lnTo>
                    <a:pt x="679572" y="947114"/>
                  </a:lnTo>
                  <a:lnTo>
                    <a:pt x="679555" y="946425"/>
                  </a:lnTo>
                  <a:lnTo>
                    <a:pt x="679629" y="945727"/>
                  </a:lnTo>
                  <a:lnTo>
                    <a:pt x="681211" y="938945"/>
                  </a:lnTo>
                  <a:lnTo>
                    <a:pt x="681679" y="934384"/>
                  </a:lnTo>
                  <a:lnTo>
                    <a:pt x="681505" y="930803"/>
                  </a:lnTo>
                  <a:lnTo>
                    <a:pt x="681599" y="929855"/>
                  </a:lnTo>
                  <a:lnTo>
                    <a:pt x="681854" y="928747"/>
                  </a:lnTo>
                  <a:lnTo>
                    <a:pt x="682509" y="927066"/>
                  </a:lnTo>
                  <a:lnTo>
                    <a:pt x="683033" y="926217"/>
                  </a:lnTo>
                  <a:lnTo>
                    <a:pt x="683557" y="925632"/>
                  </a:lnTo>
                  <a:lnTo>
                    <a:pt x="684045" y="925351"/>
                  </a:lnTo>
                  <a:lnTo>
                    <a:pt x="690393" y="923251"/>
                  </a:lnTo>
                  <a:lnTo>
                    <a:pt x="691743" y="923199"/>
                  </a:lnTo>
                  <a:lnTo>
                    <a:pt x="692991" y="923556"/>
                  </a:lnTo>
                  <a:lnTo>
                    <a:pt x="694135" y="924034"/>
                  </a:lnTo>
                  <a:lnTo>
                    <a:pt x="694807" y="924206"/>
                  </a:lnTo>
                  <a:lnTo>
                    <a:pt x="695523" y="924230"/>
                  </a:lnTo>
                  <a:lnTo>
                    <a:pt x="696357" y="923985"/>
                  </a:lnTo>
                  <a:lnTo>
                    <a:pt x="696840" y="923542"/>
                  </a:lnTo>
                  <a:lnTo>
                    <a:pt x="697114" y="922945"/>
                  </a:lnTo>
                  <a:lnTo>
                    <a:pt x="697165" y="922252"/>
                  </a:lnTo>
                  <a:lnTo>
                    <a:pt x="697084" y="921612"/>
                  </a:lnTo>
                  <a:lnTo>
                    <a:pt x="696788" y="920393"/>
                  </a:lnTo>
                  <a:lnTo>
                    <a:pt x="697560" y="918700"/>
                  </a:lnTo>
                  <a:lnTo>
                    <a:pt x="706602" y="906723"/>
                  </a:lnTo>
                  <a:lnTo>
                    <a:pt x="714727" y="902284"/>
                  </a:lnTo>
                  <a:lnTo>
                    <a:pt x="716516" y="901003"/>
                  </a:lnTo>
                  <a:lnTo>
                    <a:pt x="719293" y="898598"/>
                  </a:lnTo>
                  <a:lnTo>
                    <a:pt x="719945" y="897924"/>
                  </a:lnTo>
                  <a:lnTo>
                    <a:pt x="721259" y="896002"/>
                  </a:lnTo>
                  <a:lnTo>
                    <a:pt x="722542" y="893196"/>
                  </a:lnTo>
                  <a:lnTo>
                    <a:pt x="722896" y="891835"/>
                  </a:lnTo>
                  <a:lnTo>
                    <a:pt x="723101" y="889993"/>
                  </a:lnTo>
                  <a:lnTo>
                    <a:pt x="723454" y="886978"/>
                  </a:lnTo>
                  <a:lnTo>
                    <a:pt x="724111" y="885141"/>
                  </a:lnTo>
                  <a:lnTo>
                    <a:pt x="725920" y="881667"/>
                  </a:lnTo>
                  <a:lnTo>
                    <a:pt x="726595" y="880599"/>
                  </a:lnTo>
                  <a:lnTo>
                    <a:pt x="727213" y="879929"/>
                  </a:lnTo>
                  <a:lnTo>
                    <a:pt x="728503" y="879606"/>
                  </a:lnTo>
                  <a:lnTo>
                    <a:pt x="729359" y="879081"/>
                  </a:lnTo>
                  <a:lnTo>
                    <a:pt x="729796" y="877827"/>
                  </a:lnTo>
                  <a:lnTo>
                    <a:pt x="729904" y="876951"/>
                  </a:lnTo>
                  <a:lnTo>
                    <a:pt x="729827" y="876155"/>
                  </a:lnTo>
                  <a:lnTo>
                    <a:pt x="729479" y="874950"/>
                  </a:lnTo>
                  <a:lnTo>
                    <a:pt x="728438" y="872894"/>
                  </a:lnTo>
                  <a:lnTo>
                    <a:pt x="728191" y="872287"/>
                  </a:lnTo>
                  <a:lnTo>
                    <a:pt x="727856" y="870627"/>
                  </a:lnTo>
                  <a:lnTo>
                    <a:pt x="727645" y="869938"/>
                  </a:lnTo>
                  <a:lnTo>
                    <a:pt x="727377" y="869367"/>
                  </a:lnTo>
                  <a:lnTo>
                    <a:pt x="727059" y="868901"/>
                  </a:lnTo>
                  <a:lnTo>
                    <a:pt x="725369" y="867393"/>
                  </a:lnTo>
                  <a:lnTo>
                    <a:pt x="724683" y="866512"/>
                  </a:lnTo>
                  <a:lnTo>
                    <a:pt x="723841" y="865024"/>
                  </a:lnTo>
                  <a:lnTo>
                    <a:pt x="723335" y="863607"/>
                  </a:lnTo>
                  <a:lnTo>
                    <a:pt x="723223" y="862983"/>
                  </a:lnTo>
                  <a:lnTo>
                    <a:pt x="722514" y="861844"/>
                  </a:lnTo>
                  <a:lnTo>
                    <a:pt x="720044" y="860932"/>
                  </a:lnTo>
                  <a:lnTo>
                    <a:pt x="718179" y="860902"/>
                  </a:lnTo>
                  <a:lnTo>
                    <a:pt x="717006" y="861100"/>
                  </a:lnTo>
                  <a:lnTo>
                    <a:pt x="716246" y="861055"/>
                  </a:lnTo>
                  <a:lnTo>
                    <a:pt x="715632" y="860940"/>
                  </a:lnTo>
                  <a:lnTo>
                    <a:pt x="714882" y="860608"/>
                  </a:lnTo>
                  <a:lnTo>
                    <a:pt x="711881" y="858722"/>
                  </a:lnTo>
                  <a:lnTo>
                    <a:pt x="711222" y="858185"/>
                  </a:lnTo>
                  <a:lnTo>
                    <a:pt x="710732" y="857668"/>
                  </a:lnTo>
                  <a:lnTo>
                    <a:pt x="710225" y="856642"/>
                  </a:lnTo>
                  <a:lnTo>
                    <a:pt x="709757" y="854855"/>
                  </a:lnTo>
                  <a:lnTo>
                    <a:pt x="709019" y="853846"/>
                  </a:lnTo>
                  <a:lnTo>
                    <a:pt x="707746" y="852589"/>
                  </a:lnTo>
                  <a:lnTo>
                    <a:pt x="704613" y="850002"/>
                  </a:lnTo>
                  <a:lnTo>
                    <a:pt x="702996" y="848920"/>
                  </a:lnTo>
                  <a:lnTo>
                    <a:pt x="701578" y="848177"/>
                  </a:lnTo>
                  <a:lnTo>
                    <a:pt x="700797" y="848090"/>
                  </a:lnTo>
                  <a:lnTo>
                    <a:pt x="700070" y="848107"/>
                  </a:lnTo>
                  <a:lnTo>
                    <a:pt x="698803" y="848403"/>
                  </a:lnTo>
                  <a:lnTo>
                    <a:pt x="698084" y="848487"/>
                  </a:lnTo>
                  <a:lnTo>
                    <a:pt x="697238" y="848444"/>
                  </a:lnTo>
                  <a:lnTo>
                    <a:pt x="696810" y="848099"/>
                  </a:lnTo>
                  <a:lnTo>
                    <a:pt x="696745" y="847556"/>
                  </a:lnTo>
                  <a:lnTo>
                    <a:pt x="696915" y="846276"/>
                  </a:lnTo>
                  <a:lnTo>
                    <a:pt x="696721" y="845565"/>
                  </a:lnTo>
                  <a:lnTo>
                    <a:pt x="696152" y="845183"/>
                  </a:lnTo>
                  <a:lnTo>
                    <a:pt x="694332" y="844636"/>
                  </a:lnTo>
                  <a:lnTo>
                    <a:pt x="693693" y="844280"/>
                  </a:lnTo>
                  <a:lnTo>
                    <a:pt x="693279" y="843834"/>
                  </a:lnTo>
                  <a:lnTo>
                    <a:pt x="693166" y="843325"/>
                  </a:lnTo>
                  <a:lnTo>
                    <a:pt x="693307" y="842811"/>
                  </a:lnTo>
                  <a:lnTo>
                    <a:pt x="693428" y="842133"/>
                  </a:lnTo>
                  <a:lnTo>
                    <a:pt x="693441" y="841403"/>
                  </a:lnTo>
                  <a:lnTo>
                    <a:pt x="692925" y="840220"/>
                  </a:lnTo>
                  <a:lnTo>
                    <a:pt x="692345" y="839670"/>
                  </a:lnTo>
                  <a:lnTo>
                    <a:pt x="691682" y="839283"/>
                  </a:lnTo>
                  <a:lnTo>
                    <a:pt x="690353" y="838995"/>
                  </a:lnTo>
                  <a:lnTo>
                    <a:pt x="684696" y="838840"/>
                  </a:lnTo>
                  <a:lnTo>
                    <a:pt x="684010" y="838895"/>
                  </a:lnTo>
                  <a:lnTo>
                    <a:pt x="682155" y="839295"/>
                  </a:lnTo>
                  <a:lnTo>
                    <a:pt x="679946" y="839216"/>
                  </a:lnTo>
                  <a:lnTo>
                    <a:pt x="677405" y="838611"/>
                  </a:lnTo>
                  <a:lnTo>
                    <a:pt x="674079" y="837374"/>
                  </a:lnTo>
                  <a:lnTo>
                    <a:pt x="665557" y="833002"/>
                  </a:lnTo>
                  <a:lnTo>
                    <a:pt x="664361" y="832620"/>
                  </a:lnTo>
                  <a:lnTo>
                    <a:pt x="663878" y="832782"/>
                  </a:lnTo>
                  <a:lnTo>
                    <a:pt x="661881" y="833650"/>
                  </a:lnTo>
                  <a:lnTo>
                    <a:pt x="661479" y="833744"/>
                  </a:lnTo>
                  <a:lnTo>
                    <a:pt x="659734" y="833886"/>
                  </a:lnTo>
                  <a:lnTo>
                    <a:pt x="659158" y="834068"/>
                  </a:lnTo>
                  <a:lnTo>
                    <a:pt x="658661" y="834350"/>
                  </a:lnTo>
                  <a:lnTo>
                    <a:pt x="658125" y="834707"/>
                  </a:lnTo>
                  <a:lnTo>
                    <a:pt x="657518" y="835013"/>
                  </a:lnTo>
                  <a:lnTo>
                    <a:pt x="656486" y="835059"/>
                  </a:lnTo>
                  <a:lnTo>
                    <a:pt x="655908" y="834791"/>
                  </a:lnTo>
                  <a:lnTo>
                    <a:pt x="655472" y="834357"/>
                  </a:lnTo>
                  <a:lnTo>
                    <a:pt x="653468" y="830216"/>
                  </a:lnTo>
                  <a:lnTo>
                    <a:pt x="652484" y="829353"/>
                  </a:lnTo>
                  <a:lnTo>
                    <a:pt x="647041" y="826078"/>
                  </a:lnTo>
                  <a:lnTo>
                    <a:pt x="645231" y="825260"/>
                  </a:lnTo>
                  <a:lnTo>
                    <a:pt x="643886" y="824872"/>
                  </a:lnTo>
                  <a:lnTo>
                    <a:pt x="643209" y="824912"/>
                  </a:lnTo>
                  <a:lnTo>
                    <a:pt x="640087" y="825571"/>
                  </a:lnTo>
                  <a:lnTo>
                    <a:pt x="638967" y="825997"/>
                  </a:lnTo>
                  <a:lnTo>
                    <a:pt x="636893" y="827049"/>
                  </a:lnTo>
                  <a:lnTo>
                    <a:pt x="635403" y="827457"/>
                  </a:lnTo>
                  <a:lnTo>
                    <a:pt x="634149" y="827488"/>
                  </a:lnTo>
                  <a:lnTo>
                    <a:pt x="633407" y="827279"/>
                  </a:lnTo>
                  <a:lnTo>
                    <a:pt x="632876" y="826906"/>
                  </a:lnTo>
                  <a:lnTo>
                    <a:pt x="630479" y="823084"/>
                  </a:lnTo>
                  <a:lnTo>
                    <a:pt x="629904" y="822506"/>
                  </a:lnTo>
                  <a:lnTo>
                    <a:pt x="629098" y="821839"/>
                  </a:lnTo>
                  <a:lnTo>
                    <a:pt x="627500" y="820757"/>
                  </a:lnTo>
                  <a:lnTo>
                    <a:pt x="626459" y="820343"/>
                  </a:lnTo>
                  <a:lnTo>
                    <a:pt x="625578" y="820109"/>
                  </a:lnTo>
                  <a:lnTo>
                    <a:pt x="624987" y="820148"/>
                  </a:lnTo>
                  <a:lnTo>
                    <a:pt x="624398" y="820252"/>
                  </a:lnTo>
                  <a:lnTo>
                    <a:pt x="622201" y="821119"/>
                  </a:lnTo>
                  <a:lnTo>
                    <a:pt x="620866" y="821452"/>
                  </a:lnTo>
                  <a:lnTo>
                    <a:pt x="620003" y="821501"/>
                  </a:lnTo>
                  <a:lnTo>
                    <a:pt x="618722" y="821423"/>
                  </a:lnTo>
                  <a:lnTo>
                    <a:pt x="617756" y="820929"/>
                  </a:lnTo>
                  <a:lnTo>
                    <a:pt x="614929" y="819054"/>
                  </a:lnTo>
                  <a:lnTo>
                    <a:pt x="613885" y="818628"/>
                  </a:lnTo>
                  <a:lnTo>
                    <a:pt x="613016" y="818497"/>
                  </a:lnTo>
                  <a:lnTo>
                    <a:pt x="612415" y="818619"/>
                  </a:lnTo>
                  <a:lnTo>
                    <a:pt x="611872" y="818839"/>
                  </a:lnTo>
                  <a:lnTo>
                    <a:pt x="610923" y="819478"/>
                  </a:lnTo>
                  <a:lnTo>
                    <a:pt x="610350" y="819667"/>
                  </a:lnTo>
                  <a:lnTo>
                    <a:pt x="609118" y="819933"/>
                  </a:lnTo>
                  <a:lnTo>
                    <a:pt x="608619" y="820192"/>
                  </a:lnTo>
                  <a:lnTo>
                    <a:pt x="608204" y="820556"/>
                  </a:lnTo>
                  <a:lnTo>
                    <a:pt x="607199" y="821881"/>
                  </a:lnTo>
                  <a:lnTo>
                    <a:pt x="603290" y="825114"/>
                  </a:lnTo>
                  <a:lnTo>
                    <a:pt x="600500" y="826135"/>
                  </a:lnTo>
                  <a:lnTo>
                    <a:pt x="596087" y="826956"/>
                  </a:lnTo>
                  <a:lnTo>
                    <a:pt x="590879" y="829651"/>
                  </a:lnTo>
                  <a:lnTo>
                    <a:pt x="588927" y="829849"/>
                  </a:lnTo>
                  <a:lnTo>
                    <a:pt x="585725" y="827476"/>
                  </a:lnTo>
                  <a:lnTo>
                    <a:pt x="585195" y="827188"/>
                  </a:lnTo>
                  <a:lnTo>
                    <a:pt x="584261" y="826865"/>
                  </a:lnTo>
                  <a:lnTo>
                    <a:pt x="579100" y="825822"/>
                  </a:lnTo>
                  <a:lnTo>
                    <a:pt x="574051" y="824122"/>
                  </a:lnTo>
                  <a:lnTo>
                    <a:pt x="570923" y="824514"/>
                  </a:lnTo>
                  <a:lnTo>
                    <a:pt x="570117" y="821555"/>
                  </a:lnTo>
                  <a:lnTo>
                    <a:pt x="568032" y="795789"/>
                  </a:lnTo>
                  <a:lnTo>
                    <a:pt x="553277" y="780487"/>
                  </a:lnTo>
                  <a:lnTo>
                    <a:pt x="521200" y="749087"/>
                  </a:lnTo>
                  <a:lnTo>
                    <a:pt x="519639" y="749823"/>
                  </a:lnTo>
                  <a:lnTo>
                    <a:pt x="519082" y="750021"/>
                  </a:lnTo>
                  <a:lnTo>
                    <a:pt x="518449" y="750120"/>
                  </a:lnTo>
                  <a:lnTo>
                    <a:pt x="515673" y="750141"/>
                  </a:lnTo>
                  <a:lnTo>
                    <a:pt x="515166" y="750305"/>
                  </a:lnTo>
                  <a:lnTo>
                    <a:pt x="514717" y="750628"/>
                  </a:lnTo>
                  <a:lnTo>
                    <a:pt x="514362" y="751043"/>
                  </a:lnTo>
                  <a:lnTo>
                    <a:pt x="513538" y="751799"/>
                  </a:lnTo>
                  <a:lnTo>
                    <a:pt x="511624" y="752987"/>
                  </a:lnTo>
                  <a:lnTo>
                    <a:pt x="507843" y="754582"/>
                  </a:lnTo>
                  <a:lnTo>
                    <a:pt x="507334" y="754866"/>
                  </a:lnTo>
                  <a:lnTo>
                    <a:pt x="506226" y="755287"/>
                  </a:lnTo>
                  <a:lnTo>
                    <a:pt x="505716" y="755541"/>
                  </a:lnTo>
                  <a:lnTo>
                    <a:pt x="505002" y="755720"/>
                  </a:lnTo>
                  <a:lnTo>
                    <a:pt x="504098" y="755731"/>
                  </a:lnTo>
                  <a:lnTo>
                    <a:pt x="500507" y="754821"/>
                  </a:lnTo>
                  <a:lnTo>
                    <a:pt x="499286" y="754771"/>
                  </a:lnTo>
                  <a:lnTo>
                    <a:pt x="496311" y="755234"/>
                  </a:lnTo>
                  <a:lnTo>
                    <a:pt x="494965" y="755095"/>
                  </a:lnTo>
                  <a:lnTo>
                    <a:pt x="494083" y="755136"/>
                  </a:lnTo>
                  <a:lnTo>
                    <a:pt x="493363" y="755256"/>
                  </a:lnTo>
                  <a:lnTo>
                    <a:pt x="491026" y="756105"/>
                  </a:lnTo>
                  <a:lnTo>
                    <a:pt x="490277" y="756236"/>
                  </a:lnTo>
                  <a:lnTo>
                    <a:pt x="489149" y="756105"/>
                  </a:lnTo>
                  <a:lnTo>
                    <a:pt x="488574" y="755717"/>
                  </a:lnTo>
                  <a:lnTo>
                    <a:pt x="488227" y="755170"/>
                  </a:lnTo>
                  <a:lnTo>
                    <a:pt x="488003" y="754628"/>
                  </a:lnTo>
                  <a:lnTo>
                    <a:pt x="487731" y="754127"/>
                  </a:lnTo>
                  <a:lnTo>
                    <a:pt x="486309" y="752387"/>
                  </a:lnTo>
                  <a:lnTo>
                    <a:pt x="485743" y="751873"/>
                  </a:lnTo>
                  <a:lnTo>
                    <a:pt x="483475" y="750500"/>
                  </a:lnTo>
                  <a:lnTo>
                    <a:pt x="482725" y="749907"/>
                  </a:lnTo>
                  <a:lnTo>
                    <a:pt x="482220" y="749336"/>
                  </a:lnTo>
                  <a:lnTo>
                    <a:pt x="481522" y="748069"/>
                  </a:lnTo>
                  <a:lnTo>
                    <a:pt x="480823" y="747269"/>
                  </a:lnTo>
                  <a:lnTo>
                    <a:pt x="480190" y="746956"/>
                  </a:lnTo>
                  <a:lnTo>
                    <a:pt x="479574" y="746931"/>
                  </a:lnTo>
                  <a:lnTo>
                    <a:pt x="477710" y="748130"/>
                  </a:lnTo>
                  <a:lnTo>
                    <a:pt x="477167" y="748341"/>
                  </a:lnTo>
                  <a:lnTo>
                    <a:pt x="475907" y="748266"/>
                  </a:lnTo>
                  <a:lnTo>
                    <a:pt x="470345" y="746779"/>
                  </a:lnTo>
                  <a:lnTo>
                    <a:pt x="467559" y="745638"/>
                  </a:lnTo>
                  <a:lnTo>
                    <a:pt x="465308" y="744088"/>
                  </a:lnTo>
                  <a:lnTo>
                    <a:pt x="451894" y="737328"/>
                  </a:lnTo>
                  <a:lnTo>
                    <a:pt x="448416" y="734254"/>
                  </a:lnTo>
                  <a:lnTo>
                    <a:pt x="446995" y="733384"/>
                  </a:lnTo>
                  <a:lnTo>
                    <a:pt x="445730" y="731666"/>
                  </a:lnTo>
                  <a:lnTo>
                    <a:pt x="444980" y="730829"/>
                  </a:lnTo>
                  <a:lnTo>
                    <a:pt x="442027" y="728566"/>
                  </a:lnTo>
                  <a:lnTo>
                    <a:pt x="438257" y="726978"/>
                  </a:lnTo>
                  <a:lnTo>
                    <a:pt x="436846" y="725333"/>
                  </a:lnTo>
                  <a:lnTo>
                    <a:pt x="436245" y="725040"/>
                  </a:lnTo>
                  <a:lnTo>
                    <a:pt x="435613" y="724962"/>
                  </a:lnTo>
                  <a:lnTo>
                    <a:pt x="431488" y="725652"/>
                  </a:lnTo>
                  <a:lnTo>
                    <a:pt x="429991" y="725660"/>
                  </a:lnTo>
                  <a:lnTo>
                    <a:pt x="429004" y="725317"/>
                  </a:lnTo>
                  <a:lnTo>
                    <a:pt x="428036" y="724801"/>
                  </a:lnTo>
                  <a:lnTo>
                    <a:pt x="426006" y="723300"/>
                  </a:lnTo>
                  <a:lnTo>
                    <a:pt x="425472" y="722753"/>
                  </a:lnTo>
                  <a:lnTo>
                    <a:pt x="424511" y="721383"/>
                  </a:lnTo>
                  <a:lnTo>
                    <a:pt x="423760" y="720672"/>
                  </a:lnTo>
                  <a:lnTo>
                    <a:pt x="418471" y="716978"/>
                  </a:lnTo>
                  <a:lnTo>
                    <a:pt x="417235" y="715538"/>
                  </a:lnTo>
                  <a:lnTo>
                    <a:pt x="412269" y="711391"/>
                  </a:lnTo>
                  <a:lnTo>
                    <a:pt x="410378" y="709323"/>
                  </a:lnTo>
                  <a:lnTo>
                    <a:pt x="401931" y="702656"/>
                  </a:lnTo>
                  <a:lnTo>
                    <a:pt x="401193" y="701797"/>
                  </a:lnTo>
                  <a:lnTo>
                    <a:pt x="400880" y="701301"/>
                  </a:lnTo>
                  <a:lnTo>
                    <a:pt x="399702" y="698603"/>
                  </a:lnTo>
                  <a:lnTo>
                    <a:pt x="399212" y="697867"/>
                  </a:lnTo>
                  <a:lnTo>
                    <a:pt x="398496" y="696997"/>
                  </a:lnTo>
                  <a:lnTo>
                    <a:pt x="397005" y="695483"/>
                  </a:lnTo>
                  <a:lnTo>
                    <a:pt x="396106" y="694768"/>
                  </a:lnTo>
                  <a:lnTo>
                    <a:pt x="395328" y="694309"/>
                  </a:lnTo>
                  <a:lnTo>
                    <a:pt x="393986" y="694062"/>
                  </a:lnTo>
                  <a:lnTo>
                    <a:pt x="391998" y="694270"/>
                  </a:lnTo>
                  <a:lnTo>
                    <a:pt x="391078" y="694099"/>
                  </a:lnTo>
                  <a:lnTo>
                    <a:pt x="386343" y="691970"/>
                  </a:lnTo>
                  <a:lnTo>
                    <a:pt x="384993" y="691813"/>
                  </a:lnTo>
                  <a:lnTo>
                    <a:pt x="383675" y="691909"/>
                  </a:lnTo>
                  <a:lnTo>
                    <a:pt x="383007" y="691837"/>
                  </a:lnTo>
                  <a:lnTo>
                    <a:pt x="378099" y="690708"/>
                  </a:lnTo>
                  <a:lnTo>
                    <a:pt x="375484" y="689423"/>
                  </a:lnTo>
                  <a:lnTo>
                    <a:pt x="372539" y="688325"/>
                  </a:lnTo>
                  <a:lnTo>
                    <a:pt x="370564" y="688033"/>
                  </a:lnTo>
                  <a:lnTo>
                    <a:pt x="366891" y="688050"/>
                  </a:lnTo>
                  <a:lnTo>
                    <a:pt x="365530" y="688193"/>
                  </a:lnTo>
                  <a:lnTo>
                    <a:pt x="364889" y="688320"/>
                  </a:lnTo>
                  <a:lnTo>
                    <a:pt x="362644" y="689142"/>
                  </a:lnTo>
                  <a:lnTo>
                    <a:pt x="358900" y="689924"/>
                  </a:lnTo>
                  <a:lnTo>
                    <a:pt x="347098" y="695091"/>
                  </a:lnTo>
                  <a:lnTo>
                    <a:pt x="346624" y="695415"/>
                  </a:lnTo>
                  <a:lnTo>
                    <a:pt x="346197" y="695777"/>
                  </a:lnTo>
                  <a:lnTo>
                    <a:pt x="345861" y="696231"/>
                  </a:lnTo>
                  <a:lnTo>
                    <a:pt x="345583" y="696759"/>
                  </a:lnTo>
                  <a:lnTo>
                    <a:pt x="345262" y="698051"/>
                  </a:lnTo>
                  <a:lnTo>
                    <a:pt x="345012" y="698616"/>
                  </a:lnTo>
                  <a:lnTo>
                    <a:pt x="344667" y="699076"/>
                  </a:lnTo>
                  <a:lnTo>
                    <a:pt x="344257" y="699457"/>
                  </a:lnTo>
                  <a:lnTo>
                    <a:pt x="342887" y="700443"/>
                  </a:lnTo>
                  <a:lnTo>
                    <a:pt x="342095" y="701222"/>
                  </a:lnTo>
                  <a:lnTo>
                    <a:pt x="341742" y="701670"/>
                  </a:lnTo>
                  <a:lnTo>
                    <a:pt x="340816" y="703054"/>
                  </a:lnTo>
                  <a:lnTo>
                    <a:pt x="340493" y="703390"/>
                  </a:lnTo>
                  <a:lnTo>
                    <a:pt x="339875" y="703775"/>
                  </a:lnTo>
                  <a:lnTo>
                    <a:pt x="334890" y="704767"/>
                  </a:lnTo>
                  <a:lnTo>
                    <a:pt x="311305" y="697932"/>
                  </a:lnTo>
                  <a:lnTo>
                    <a:pt x="310866" y="697660"/>
                  </a:lnTo>
                  <a:lnTo>
                    <a:pt x="310093" y="696277"/>
                  </a:lnTo>
                  <a:lnTo>
                    <a:pt x="308811" y="695302"/>
                  </a:lnTo>
                  <a:lnTo>
                    <a:pt x="307937" y="694843"/>
                  </a:lnTo>
                  <a:lnTo>
                    <a:pt x="298218" y="692541"/>
                  </a:lnTo>
                  <a:lnTo>
                    <a:pt x="297172" y="692166"/>
                  </a:lnTo>
                  <a:lnTo>
                    <a:pt x="296199" y="691542"/>
                  </a:lnTo>
                  <a:lnTo>
                    <a:pt x="295681" y="691125"/>
                  </a:lnTo>
                  <a:lnTo>
                    <a:pt x="294471" y="689758"/>
                  </a:lnTo>
                  <a:lnTo>
                    <a:pt x="294064" y="689106"/>
                  </a:lnTo>
                  <a:lnTo>
                    <a:pt x="293786" y="688469"/>
                  </a:lnTo>
                  <a:lnTo>
                    <a:pt x="293534" y="687206"/>
                  </a:lnTo>
                  <a:lnTo>
                    <a:pt x="293487" y="686559"/>
                  </a:lnTo>
                  <a:lnTo>
                    <a:pt x="293569" y="685904"/>
                  </a:lnTo>
                  <a:lnTo>
                    <a:pt x="293761" y="685301"/>
                  </a:lnTo>
                  <a:lnTo>
                    <a:pt x="294002" y="684736"/>
                  </a:lnTo>
                  <a:lnTo>
                    <a:pt x="294170" y="684114"/>
                  </a:lnTo>
                  <a:lnTo>
                    <a:pt x="294227" y="683417"/>
                  </a:lnTo>
                  <a:lnTo>
                    <a:pt x="294126" y="682045"/>
                  </a:lnTo>
                  <a:lnTo>
                    <a:pt x="294012" y="681408"/>
                  </a:lnTo>
                  <a:lnTo>
                    <a:pt x="293793" y="680719"/>
                  </a:lnTo>
                  <a:lnTo>
                    <a:pt x="292921" y="679125"/>
                  </a:lnTo>
                  <a:lnTo>
                    <a:pt x="292648" y="678501"/>
                  </a:lnTo>
                  <a:lnTo>
                    <a:pt x="292351" y="677099"/>
                  </a:lnTo>
                  <a:lnTo>
                    <a:pt x="293580" y="673213"/>
                  </a:lnTo>
                  <a:lnTo>
                    <a:pt x="293762" y="671725"/>
                  </a:lnTo>
                  <a:lnTo>
                    <a:pt x="294308" y="670005"/>
                  </a:lnTo>
                  <a:lnTo>
                    <a:pt x="296563" y="666433"/>
                  </a:lnTo>
                  <a:lnTo>
                    <a:pt x="297857" y="661547"/>
                  </a:lnTo>
                  <a:lnTo>
                    <a:pt x="299562" y="657993"/>
                  </a:lnTo>
                  <a:lnTo>
                    <a:pt x="301680" y="654771"/>
                  </a:lnTo>
                  <a:lnTo>
                    <a:pt x="303331" y="652334"/>
                  </a:lnTo>
                  <a:lnTo>
                    <a:pt x="303068" y="651936"/>
                  </a:lnTo>
                  <a:lnTo>
                    <a:pt x="301357" y="650924"/>
                  </a:lnTo>
                  <a:lnTo>
                    <a:pt x="299982" y="649702"/>
                  </a:lnTo>
                  <a:lnTo>
                    <a:pt x="299101" y="649140"/>
                  </a:lnTo>
                  <a:lnTo>
                    <a:pt x="298305" y="648864"/>
                  </a:lnTo>
                  <a:lnTo>
                    <a:pt x="297661" y="648908"/>
                  </a:lnTo>
                  <a:lnTo>
                    <a:pt x="297052" y="649031"/>
                  </a:lnTo>
                  <a:lnTo>
                    <a:pt x="296338" y="649008"/>
                  </a:lnTo>
                  <a:lnTo>
                    <a:pt x="295496" y="648747"/>
                  </a:lnTo>
                  <a:lnTo>
                    <a:pt x="293518" y="647607"/>
                  </a:lnTo>
                  <a:lnTo>
                    <a:pt x="292789" y="647297"/>
                  </a:lnTo>
                  <a:lnTo>
                    <a:pt x="292146" y="647138"/>
                  </a:lnTo>
                  <a:lnTo>
                    <a:pt x="291444" y="647092"/>
                  </a:lnTo>
                  <a:lnTo>
                    <a:pt x="290759" y="647129"/>
                  </a:lnTo>
                  <a:lnTo>
                    <a:pt x="289475" y="647332"/>
                  </a:lnTo>
                  <a:lnTo>
                    <a:pt x="288716" y="647361"/>
                  </a:lnTo>
                  <a:lnTo>
                    <a:pt x="286102" y="647151"/>
                  </a:lnTo>
                  <a:lnTo>
                    <a:pt x="285370" y="646877"/>
                  </a:lnTo>
                  <a:lnTo>
                    <a:pt x="282916" y="644820"/>
                  </a:lnTo>
                  <a:lnTo>
                    <a:pt x="281496" y="643878"/>
                  </a:lnTo>
                  <a:lnTo>
                    <a:pt x="280680" y="643523"/>
                  </a:lnTo>
                  <a:lnTo>
                    <a:pt x="280134" y="643374"/>
                  </a:lnTo>
                  <a:lnTo>
                    <a:pt x="279610" y="643459"/>
                  </a:lnTo>
                  <a:lnTo>
                    <a:pt x="279138" y="643695"/>
                  </a:lnTo>
                  <a:lnTo>
                    <a:pt x="277690" y="644580"/>
                  </a:lnTo>
                  <a:lnTo>
                    <a:pt x="277164" y="644808"/>
                  </a:lnTo>
                  <a:lnTo>
                    <a:pt x="276364" y="644783"/>
                  </a:lnTo>
                  <a:lnTo>
                    <a:pt x="275353" y="644463"/>
                  </a:lnTo>
                  <a:lnTo>
                    <a:pt x="273613" y="643673"/>
                  </a:lnTo>
                  <a:lnTo>
                    <a:pt x="272490" y="643357"/>
                  </a:lnTo>
                  <a:lnTo>
                    <a:pt x="271492" y="643182"/>
                  </a:lnTo>
                  <a:lnTo>
                    <a:pt x="270320" y="642768"/>
                  </a:lnTo>
                  <a:lnTo>
                    <a:pt x="269411" y="642614"/>
                  </a:lnTo>
                  <a:lnTo>
                    <a:pt x="268627" y="642589"/>
                  </a:lnTo>
                  <a:lnTo>
                    <a:pt x="268009" y="642719"/>
                  </a:lnTo>
                  <a:lnTo>
                    <a:pt x="267059" y="643394"/>
                  </a:lnTo>
                  <a:lnTo>
                    <a:pt x="266507" y="643508"/>
                  </a:lnTo>
                  <a:lnTo>
                    <a:pt x="265688" y="643321"/>
                  </a:lnTo>
                  <a:lnTo>
                    <a:pt x="265142" y="642718"/>
                  </a:lnTo>
                  <a:lnTo>
                    <a:pt x="264469" y="642458"/>
                  </a:lnTo>
                  <a:lnTo>
                    <a:pt x="263823" y="642366"/>
                  </a:lnTo>
                  <a:lnTo>
                    <a:pt x="262566" y="642541"/>
                  </a:lnTo>
                  <a:lnTo>
                    <a:pt x="261682" y="642340"/>
                  </a:lnTo>
                  <a:lnTo>
                    <a:pt x="260594" y="641870"/>
                  </a:lnTo>
                  <a:lnTo>
                    <a:pt x="258652" y="640627"/>
                  </a:lnTo>
                  <a:lnTo>
                    <a:pt x="257629" y="639770"/>
                  </a:lnTo>
                  <a:lnTo>
                    <a:pt x="256742" y="638805"/>
                  </a:lnTo>
                  <a:lnTo>
                    <a:pt x="256193" y="638626"/>
                  </a:lnTo>
                  <a:lnTo>
                    <a:pt x="255751" y="638768"/>
                  </a:lnTo>
                  <a:lnTo>
                    <a:pt x="255310" y="639029"/>
                  </a:lnTo>
                  <a:lnTo>
                    <a:pt x="254857" y="639206"/>
                  </a:lnTo>
                  <a:lnTo>
                    <a:pt x="254507" y="639601"/>
                  </a:lnTo>
                  <a:lnTo>
                    <a:pt x="254267" y="640119"/>
                  </a:lnTo>
                  <a:lnTo>
                    <a:pt x="253907" y="640550"/>
                  </a:lnTo>
                  <a:lnTo>
                    <a:pt x="253331" y="640700"/>
                  </a:lnTo>
                  <a:lnTo>
                    <a:pt x="252608" y="640582"/>
                  </a:lnTo>
                  <a:lnTo>
                    <a:pt x="250809" y="639797"/>
                  </a:lnTo>
                  <a:lnTo>
                    <a:pt x="250062" y="639625"/>
                  </a:lnTo>
                  <a:lnTo>
                    <a:pt x="249420" y="639593"/>
                  </a:lnTo>
                  <a:lnTo>
                    <a:pt x="248208" y="639890"/>
                  </a:lnTo>
                  <a:lnTo>
                    <a:pt x="247424" y="639890"/>
                  </a:lnTo>
                  <a:lnTo>
                    <a:pt x="245406" y="639194"/>
                  </a:lnTo>
                  <a:lnTo>
                    <a:pt x="244700" y="639053"/>
                  </a:lnTo>
                  <a:lnTo>
                    <a:pt x="244197" y="639211"/>
                  </a:lnTo>
                  <a:lnTo>
                    <a:pt x="243252" y="639797"/>
                  </a:lnTo>
                  <a:lnTo>
                    <a:pt x="241111" y="641554"/>
                  </a:lnTo>
                  <a:lnTo>
                    <a:pt x="240169" y="642099"/>
                  </a:lnTo>
                  <a:lnTo>
                    <a:pt x="238873" y="642220"/>
                  </a:lnTo>
                  <a:lnTo>
                    <a:pt x="235104" y="643049"/>
                  </a:lnTo>
                  <a:lnTo>
                    <a:pt x="228100" y="646559"/>
                  </a:lnTo>
                  <a:lnTo>
                    <a:pt x="217370" y="649762"/>
                  </a:lnTo>
                  <a:lnTo>
                    <a:pt x="215904" y="650495"/>
                  </a:lnTo>
                  <a:lnTo>
                    <a:pt x="214882" y="651193"/>
                  </a:lnTo>
                  <a:lnTo>
                    <a:pt x="211573" y="652917"/>
                  </a:lnTo>
                  <a:lnTo>
                    <a:pt x="208744" y="654924"/>
                  </a:lnTo>
                  <a:lnTo>
                    <a:pt x="207019" y="655518"/>
                  </a:lnTo>
                  <a:lnTo>
                    <a:pt x="206159" y="656055"/>
                  </a:lnTo>
                  <a:lnTo>
                    <a:pt x="205525" y="656627"/>
                  </a:lnTo>
                  <a:lnTo>
                    <a:pt x="205052" y="657222"/>
                  </a:lnTo>
                  <a:lnTo>
                    <a:pt x="203015" y="658674"/>
                  </a:lnTo>
                  <a:lnTo>
                    <a:pt x="201097" y="660571"/>
                  </a:lnTo>
                  <a:lnTo>
                    <a:pt x="189659" y="667424"/>
                  </a:lnTo>
                  <a:lnTo>
                    <a:pt x="188295" y="668036"/>
                  </a:lnTo>
                  <a:lnTo>
                    <a:pt x="186928" y="668481"/>
                  </a:lnTo>
                  <a:lnTo>
                    <a:pt x="186297" y="668910"/>
                  </a:lnTo>
                  <a:lnTo>
                    <a:pt x="186066" y="669405"/>
                  </a:lnTo>
                  <a:lnTo>
                    <a:pt x="186076" y="669859"/>
                  </a:lnTo>
                  <a:lnTo>
                    <a:pt x="185821" y="671017"/>
                  </a:lnTo>
                  <a:lnTo>
                    <a:pt x="184049" y="673522"/>
                  </a:lnTo>
                  <a:lnTo>
                    <a:pt x="183822" y="674017"/>
                  </a:lnTo>
                  <a:lnTo>
                    <a:pt x="183762" y="675096"/>
                  </a:lnTo>
                  <a:lnTo>
                    <a:pt x="183542" y="675717"/>
                  </a:lnTo>
                  <a:lnTo>
                    <a:pt x="180973" y="677925"/>
                  </a:lnTo>
                  <a:lnTo>
                    <a:pt x="156036" y="691175"/>
                  </a:lnTo>
                  <a:lnTo>
                    <a:pt x="153856" y="691814"/>
                  </a:lnTo>
                  <a:lnTo>
                    <a:pt x="153171" y="691914"/>
                  </a:lnTo>
                  <a:lnTo>
                    <a:pt x="152508" y="691825"/>
                  </a:lnTo>
                  <a:lnTo>
                    <a:pt x="151911" y="691671"/>
                  </a:lnTo>
                  <a:lnTo>
                    <a:pt x="151265" y="691576"/>
                  </a:lnTo>
                  <a:lnTo>
                    <a:pt x="150005" y="691756"/>
                  </a:lnTo>
                  <a:lnTo>
                    <a:pt x="148280" y="692300"/>
                  </a:lnTo>
                  <a:lnTo>
                    <a:pt x="147690" y="692409"/>
                  </a:lnTo>
                  <a:lnTo>
                    <a:pt x="145327" y="692262"/>
                  </a:lnTo>
                  <a:lnTo>
                    <a:pt x="143980" y="692458"/>
                  </a:lnTo>
                  <a:lnTo>
                    <a:pt x="143016" y="692874"/>
                  </a:lnTo>
                  <a:lnTo>
                    <a:pt x="142357" y="693274"/>
                  </a:lnTo>
                  <a:lnTo>
                    <a:pt x="141900" y="693673"/>
                  </a:lnTo>
                  <a:lnTo>
                    <a:pt x="141565" y="694142"/>
                  </a:lnTo>
                  <a:lnTo>
                    <a:pt x="141059" y="695257"/>
                  </a:lnTo>
                  <a:lnTo>
                    <a:pt x="140763" y="695780"/>
                  </a:lnTo>
                  <a:lnTo>
                    <a:pt x="140392" y="696188"/>
                  </a:lnTo>
                  <a:lnTo>
                    <a:pt x="136234" y="699700"/>
                  </a:lnTo>
                  <a:lnTo>
                    <a:pt x="135798" y="700190"/>
                  </a:lnTo>
                  <a:lnTo>
                    <a:pt x="135063" y="701800"/>
                  </a:lnTo>
                  <a:lnTo>
                    <a:pt x="134757" y="702275"/>
                  </a:lnTo>
                  <a:lnTo>
                    <a:pt x="133785" y="703306"/>
                  </a:lnTo>
                  <a:lnTo>
                    <a:pt x="132963" y="703994"/>
                  </a:lnTo>
                  <a:lnTo>
                    <a:pt x="132396" y="704642"/>
                  </a:lnTo>
                  <a:lnTo>
                    <a:pt x="131295" y="706308"/>
                  </a:lnTo>
                  <a:lnTo>
                    <a:pt x="130648" y="706709"/>
                  </a:lnTo>
                  <a:lnTo>
                    <a:pt x="129858" y="706974"/>
                  </a:lnTo>
                  <a:lnTo>
                    <a:pt x="127794" y="707415"/>
                  </a:lnTo>
                  <a:lnTo>
                    <a:pt x="127097" y="707767"/>
                  </a:lnTo>
                  <a:lnTo>
                    <a:pt x="126555" y="708152"/>
                  </a:lnTo>
                  <a:lnTo>
                    <a:pt x="124704" y="709984"/>
                  </a:lnTo>
                  <a:lnTo>
                    <a:pt x="121587" y="712474"/>
                  </a:lnTo>
                  <a:lnTo>
                    <a:pt x="117438" y="714789"/>
                  </a:lnTo>
                  <a:lnTo>
                    <a:pt x="115296" y="715599"/>
                  </a:lnTo>
                  <a:lnTo>
                    <a:pt x="112022" y="716045"/>
                  </a:lnTo>
                  <a:lnTo>
                    <a:pt x="111421" y="716030"/>
                  </a:lnTo>
                  <a:lnTo>
                    <a:pt x="111044" y="715930"/>
                  </a:lnTo>
                  <a:lnTo>
                    <a:pt x="109676" y="715232"/>
                  </a:lnTo>
                  <a:lnTo>
                    <a:pt x="109081" y="715008"/>
                  </a:lnTo>
                  <a:lnTo>
                    <a:pt x="108452" y="714849"/>
                  </a:lnTo>
                  <a:lnTo>
                    <a:pt x="107768" y="714736"/>
                  </a:lnTo>
                  <a:lnTo>
                    <a:pt x="105138" y="714847"/>
                  </a:lnTo>
                  <a:lnTo>
                    <a:pt x="104577" y="715191"/>
                  </a:lnTo>
                  <a:lnTo>
                    <a:pt x="104243" y="715737"/>
                  </a:lnTo>
                  <a:lnTo>
                    <a:pt x="104040" y="716341"/>
                  </a:lnTo>
                  <a:lnTo>
                    <a:pt x="103742" y="716852"/>
                  </a:lnTo>
                  <a:lnTo>
                    <a:pt x="102586" y="718052"/>
                  </a:lnTo>
                  <a:lnTo>
                    <a:pt x="101691" y="719182"/>
                  </a:lnTo>
                  <a:lnTo>
                    <a:pt x="100415" y="720480"/>
                  </a:lnTo>
                  <a:lnTo>
                    <a:pt x="100038" y="721049"/>
                  </a:lnTo>
                  <a:lnTo>
                    <a:pt x="99536" y="722195"/>
                  </a:lnTo>
                  <a:lnTo>
                    <a:pt x="99443" y="722354"/>
                  </a:lnTo>
                  <a:lnTo>
                    <a:pt x="99073" y="722875"/>
                  </a:lnTo>
                  <a:lnTo>
                    <a:pt x="96892" y="724790"/>
                  </a:lnTo>
                  <a:lnTo>
                    <a:pt x="95351" y="725538"/>
                  </a:lnTo>
                  <a:lnTo>
                    <a:pt x="93419" y="726886"/>
                  </a:lnTo>
                  <a:lnTo>
                    <a:pt x="93030" y="727449"/>
                  </a:lnTo>
                  <a:lnTo>
                    <a:pt x="92561" y="728596"/>
                  </a:lnTo>
                  <a:lnTo>
                    <a:pt x="91878" y="731169"/>
                  </a:lnTo>
                  <a:lnTo>
                    <a:pt x="90668" y="732744"/>
                  </a:lnTo>
                  <a:lnTo>
                    <a:pt x="86629" y="736206"/>
                  </a:lnTo>
                  <a:lnTo>
                    <a:pt x="82966" y="738376"/>
                  </a:lnTo>
                  <a:lnTo>
                    <a:pt x="82302" y="738491"/>
                  </a:lnTo>
                  <a:lnTo>
                    <a:pt x="81019" y="738543"/>
                  </a:lnTo>
                  <a:lnTo>
                    <a:pt x="72904" y="737101"/>
                  </a:lnTo>
                  <a:lnTo>
                    <a:pt x="71521" y="736650"/>
                  </a:lnTo>
                  <a:lnTo>
                    <a:pt x="65475" y="735697"/>
                  </a:lnTo>
                  <a:lnTo>
                    <a:pt x="64092" y="735687"/>
                  </a:lnTo>
                  <a:lnTo>
                    <a:pt x="63136" y="735897"/>
                  </a:lnTo>
                  <a:lnTo>
                    <a:pt x="62718" y="736257"/>
                  </a:lnTo>
                  <a:lnTo>
                    <a:pt x="62030" y="737142"/>
                  </a:lnTo>
                  <a:lnTo>
                    <a:pt x="60911" y="739239"/>
                  </a:lnTo>
                  <a:lnTo>
                    <a:pt x="60225" y="740136"/>
                  </a:lnTo>
                  <a:lnTo>
                    <a:pt x="59830" y="740532"/>
                  </a:lnTo>
                  <a:lnTo>
                    <a:pt x="58530" y="742446"/>
                  </a:lnTo>
                  <a:lnTo>
                    <a:pt x="58158" y="742873"/>
                  </a:lnTo>
                  <a:lnTo>
                    <a:pt x="57570" y="743271"/>
                  </a:lnTo>
                  <a:lnTo>
                    <a:pt x="56810" y="743664"/>
                  </a:lnTo>
                  <a:lnTo>
                    <a:pt x="51156" y="745887"/>
                  </a:lnTo>
                  <a:lnTo>
                    <a:pt x="50419" y="746407"/>
                  </a:lnTo>
                  <a:lnTo>
                    <a:pt x="49629" y="747122"/>
                  </a:lnTo>
                  <a:lnTo>
                    <a:pt x="48192" y="748783"/>
                  </a:lnTo>
                  <a:lnTo>
                    <a:pt x="47219" y="749297"/>
                  </a:lnTo>
                  <a:lnTo>
                    <a:pt x="46404" y="749379"/>
                  </a:lnTo>
                  <a:lnTo>
                    <a:pt x="45753" y="748887"/>
                  </a:lnTo>
                  <a:lnTo>
                    <a:pt x="45401" y="748341"/>
                  </a:lnTo>
                  <a:lnTo>
                    <a:pt x="45258" y="747723"/>
                  </a:lnTo>
                  <a:lnTo>
                    <a:pt x="45325" y="747068"/>
                  </a:lnTo>
                  <a:lnTo>
                    <a:pt x="45498" y="746470"/>
                  </a:lnTo>
                  <a:lnTo>
                    <a:pt x="46536" y="744304"/>
                  </a:lnTo>
                  <a:lnTo>
                    <a:pt x="46841" y="743798"/>
                  </a:lnTo>
                  <a:lnTo>
                    <a:pt x="48272" y="742047"/>
                  </a:lnTo>
                  <a:lnTo>
                    <a:pt x="50604" y="737949"/>
                  </a:lnTo>
                  <a:lnTo>
                    <a:pt x="52753" y="732826"/>
                  </a:lnTo>
                  <a:lnTo>
                    <a:pt x="53661" y="728825"/>
                  </a:lnTo>
                  <a:lnTo>
                    <a:pt x="55669" y="724296"/>
                  </a:lnTo>
                  <a:lnTo>
                    <a:pt x="56300" y="723326"/>
                  </a:lnTo>
                  <a:lnTo>
                    <a:pt x="57726" y="721659"/>
                  </a:lnTo>
                  <a:lnTo>
                    <a:pt x="57973" y="721224"/>
                  </a:lnTo>
                  <a:lnTo>
                    <a:pt x="58064" y="720903"/>
                  </a:lnTo>
                  <a:lnTo>
                    <a:pt x="58103" y="720367"/>
                  </a:lnTo>
                  <a:lnTo>
                    <a:pt x="58008" y="719798"/>
                  </a:lnTo>
                  <a:lnTo>
                    <a:pt x="57829" y="719233"/>
                  </a:lnTo>
                  <a:lnTo>
                    <a:pt x="55126" y="714920"/>
                  </a:lnTo>
                  <a:lnTo>
                    <a:pt x="54883" y="714394"/>
                  </a:lnTo>
                  <a:lnTo>
                    <a:pt x="54725" y="713788"/>
                  </a:lnTo>
                  <a:lnTo>
                    <a:pt x="54701" y="711549"/>
                  </a:lnTo>
                  <a:lnTo>
                    <a:pt x="54625" y="710873"/>
                  </a:lnTo>
                  <a:lnTo>
                    <a:pt x="53473" y="708167"/>
                  </a:lnTo>
                  <a:lnTo>
                    <a:pt x="53170" y="707043"/>
                  </a:lnTo>
                  <a:lnTo>
                    <a:pt x="53060" y="705842"/>
                  </a:lnTo>
                  <a:lnTo>
                    <a:pt x="58861" y="697123"/>
                  </a:lnTo>
                  <a:lnTo>
                    <a:pt x="60981" y="694547"/>
                  </a:lnTo>
                  <a:lnTo>
                    <a:pt x="63584" y="692049"/>
                  </a:lnTo>
                  <a:lnTo>
                    <a:pt x="64401" y="690797"/>
                  </a:lnTo>
                  <a:lnTo>
                    <a:pt x="64977" y="689486"/>
                  </a:lnTo>
                  <a:lnTo>
                    <a:pt x="65531" y="687685"/>
                  </a:lnTo>
                  <a:lnTo>
                    <a:pt x="65865" y="685658"/>
                  </a:lnTo>
                  <a:lnTo>
                    <a:pt x="65475" y="682408"/>
                  </a:lnTo>
                  <a:lnTo>
                    <a:pt x="64870" y="679995"/>
                  </a:lnTo>
                  <a:lnTo>
                    <a:pt x="64485" y="677348"/>
                  </a:lnTo>
                  <a:lnTo>
                    <a:pt x="62498" y="672532"/>
                  </a:lnTo>
                  <a:lnTo>
                    <a:pt x="61413" y="670518"/>
                  </a:lnTo>
                  <a:lnTo>
                    <a:pt x="61205" y="669953"/>
                  </a:lnTo>
                  <a:lnTo>
                    <a:pt x="60604" y="667497"/>
                  </a:lnTo>
                  <a:lnTo>
                    <a:pt x="60392" y="665004"/>
                  </a:lnTo>
                  <a:lnTo>
                    <a:pt x="60440" y="662128"/>
                  </a:lnTo>
                  <a:lnTo>
                    <a:pt x="60596" y="660706"/>
                  </a:lnTo>
                  <a:lnTo>
                    <a:pt x="60845" y="659697"/>
                  </a:lnTo>
                  <a:lnTo>
                    <a:pt x="63985" y="654007"/>
                  </a:lnTo>
                  <a:lnTo>
                    <a:pt x="65778" y="648714"/>
                  </a:lnTo>
                  <a:lnTo>
                    <a:pt x="65976" y="647298"/>
                  </a:lnTo>
                  <a:lnTo>
                    <a:pt x="65919" y="646318"/>
                  </a:lnTo>
                  <a:lnTo>
                    <a:pt x="65619" y="645834"/>
                  </a:lnTo>
                  <a:lnTo>
                    <a:pt x="65248" y="645431"/>
                  </a:lnTo>
                  <a:lnTo>
                    <a:pt x="64803" y="645074"/>
                  </a:lnTo>
                  <a:lnTo>
                    <a:pt x="64323" y="644758"/>
                  </a:lnTo>
                  <a:lnTo>
                    <a:pt x="61414" y="643603"/>
                  </a:lnTo>
                  <a:lnTo>
                    <a:pt x="56728" y="640957"/>
                  </a:lnTo>
                  <a:lnTo>
                    <a:pt x="56355" y="640620"/>
                  </a:lnTo>
                  <a:lnTo>
                    <a:pt x="56009" y="640206"/>
                  </a:lnTo>
                  <a:lnTo>
                    <a:pt x="53084" y="634594"/>
                  </a:lnTo>
                  <a:lnTo>
                    <a:pt x="50868" y="632083"/>
                  </a:lnTo>
                  <a:lnTo>
                    <a:pt x="50037" y="631360"/>
                  </a:lnTo>
                  <a:lnTo>
                    <a:pt x="44243" y="627980"/>
                  </a:lnTo>
                  <a:lnTo>
                    <a:pt x="43836" y="627595"/>
                  </a:lnTo>
                  <a:lnTo>
                    <a:pt x="43455" y="627103"/>
                  </a:lnTo>
                  <a:lnTo>
                    <a:pt x="43145" y="626523"/>
                  </a:lnTo>
                  <a:lnTo>
                    <a:pt x="38776" y="613599"/>
                  </a:lnTo>
                  <a:lnTo>
                    <a:pt x="38182" y="612417"/>
                  </a:lnTo>
                  <a:lnTo>
                    <a:pt x="33068" y="604795"/>
                  </a:lnTo>
                  <a:lnTo>
                    <a:pt x="29302" y="589793"/>
                  </a:lnTo>
                  <a:lnTo>
                    <a:pt x="27873" y="576097"/>
                  </a:lnTo>
                  <a:lnTo>
                    <a:pt x="28401" y="565333"/>
                  </a:lnTo>
                  <a:lnTo>
                    <a:pt x="28563" y="564662"/>
                  </a:lnTo>
                  <a:lnTo>
                    <a:pt x="29336" y="563032"/>
                  </a:lnTo>
                  <a:lnTo>
                    <a:pt x="30793" y="557867"/>
                  </a:lnTo>
                  <a:lnTo>
                    <a:pt x="33115" y="552089"/>
                  </a:lnTo>
                  <a:lnTo>
                    <a:pt x="35411" y="543344"/>
                  </a:lnTo>
                  <a:lnTo>
                    <a:pt x="37505" y="538015"/>
                  </a:lnTo>
                  <a:lnTo>
                    <a:pt x="38648" y="536453"/>
                  </a:lnTo>
                  <a:lnTo>
                    <a:pt x="42896" y="534507"/>
                  </a:lnTo>
                  <a:lnTo>
                    <a:pt x="45248" y="533068"/>
                  </a:lnTo>
                  <a:lnTo>
                    <a:pt x="48722" y="530384"/>
                  </a:lnTo>
                  <a:lnTo>
                    <a:pt x="49752" y="529399"/>
                  </a:lnTo>
                  <a:lnTo>
                    <a:pt x="50446" y="528538"/>
                  </a:lnTo>
                  <a:lnTo>
                    <a:pt x="50749" y="527811"/>
                  </a:lnTo>
                  <a:lnTo>
                    <a:pt x="51331" y="525711"/>
                  </a:lnTo>
                  <a:lnTo>
                    <a:pt x="51576" y="524052"/>
                  </a:lnTo>
                  <a:lnTo>
                    <a:pt x="51614" y="521129"/>
                  </a:lnTo>
                  <a:lnTo>
                    <a:pt x="51506" y="520494"/>
                  </a:lnTo>
                  <a:lnTo>
                    <a:pt x="51313" y="519904"/>
                  </a:lnTo>
                  <a:lnTo>
                    <a:pt x="51043" y="519403"/>
                  </a:lnTo>
                  <a:lnTo>
                    <a:pt x="50622" y="519030"/>
                  </a:lnTo>
                  <a:lnTo>
                    <a:pt x="42887" y="516182"/>
                  </a:lnTo>
                  <a:lnTo>
                    <a:pt x="40351" y="514687"/>
                  </a:lnTo>
                  <a:lnTo>
                    <a:pt x="39946" y="514094"/>
                  </a:lnTo>
                  <a:lnTo>
                    <a:pt x="39843" y="511979"/>
                  </a:lnTo>
                  <a:lnTo>
                    <a:pt x="40039" y="508093"/>
                  </a:lnTo>
                  <a:lnTo>
                    <a:pt x="42332" y="495237"/>
                  </a:lnTo>
                  <a:lnTo>
                    <a:pt x="42905" y="493967"/>
                  </a:lnTo>
                  <a:lnTo>
                    <a:pt x="43208" y="493473"/>
                  </a:lnTo>
                  <a:lnTo>
                    <a:pt x="43574" y="493034"/>
                  </a:lnTo>
                  <a:lnTo>
                    <a:pt x="50169" y="488605"/>
                  </a:lnTo>
                  <a:lnTo>
                    <a:pt x="51257" y="488152"/>
                  </a:lnTo>
                  <a:lnTo>
                    <a:pt x="51887" y="487754"/>
                  </a:lnTo>
                  <a:lnTo>
                    <a:pt x="52542" y="487220"/>
                  </a:lnTo>
                  <a:lnTo>
                    <a:pt x="53378" y="486159"/>
                  </a:lnTo>
                  <a:lnTo>
                    <a:pt x="53697" y="485343"/>
                  </a:lnTo>
                  <a:lnTo>
                    <a:pt x="53784" y="484569"/>
                  </a:lnTo>
                  <a:lnTo>
                    <a:pt x="53628" y="483975"/>
                  </a:lnTo>
                  <a:lnTo>
                    <a:pt x="53414" y="483415"/>
                  </a:lnTo>
                  <a:lnTo>
                    <a:pt x="52840" y="482429"/>
                  </a:lnTo>
                  <a:lnTo>
                    <a:pt x="51008" y="480323"/>
                  </a:lnTo>
                  <a:lnTo>
                    <a:pt x="37795" y="470363"/>
                  </a:lnTo>
                  <a:lnTo>
                    <a:pt x="36307" y="468451"/>
                  </a:lnTo>
                  <a:lnTo>
                    <a:pt x="34863" y="466146"/>
                  </a:lnTo>
                  <a:lnTo>
                    <a:pt x="33883" y="464090"/>
                  </a:lnTo>
                  <a:lnTo>
                    <a:pt x="33601" y="462133"/>
                  </a:lnTo>
                  <a:lnTo>
                    <a:pt x="33598" y="461297"/>
                  </a:lnTo>
                  <a:lnTo>
                    <a:pt x="33687" y="460369"/>
                  </a:lnTo>
                  <a:lnTo>
                    <a:pt x="34276" y="458138"/>
                  </a:lnTo>
                  <a:lnTo>
                    <a:pt x="35006" y="456400"/>
                  </a:lnTo>
                  <a:lnTo>
                    <a:pt x="43580" y="443939"/>
                  </a:lnTo>
                  <a:lnTo>
                    <a:pt x="43929" y="443064"/>
                  </a:lnTo>
                  <a:lnTo>
                    <a:pt x="44129" y="442233"/>
                  </a:lnTo>
                  <a:lnTo>
                    <a:pt x="43879" y="432442"/>
                  </a:lnTo>
                  <a:lnTo>
                    <a:pt x="43811" y="432094"/>
                  </a:lnTo>
                  <a:lnTo>
                    <a:pt x="43547" y="431486"/>
                  </a:lnTo>
                  <a:lnTo>
                    <a:pt x="43271" y="431050"/>
                  </a:lnTo>
                  <a:lnTo>
                    <a:pt x="42907" y="430625"/>
                  </a:lnTo>
                  <a:lnTo>
                    <a:pt x="42497" y="430228"/>
                  </a:lnTo>
                  <a:lnTo>
                    <a:pt x="40496" y="429003"/>
                  </a:lnTo>
                  <a:lnTo>
                    <a:pt x="39339" y="428536"/>
                  </a:lnTo>
                  <a:lnTo>
                    <a:pt x="32177" y="426697"/>
                  </a:lnTo>
                  <a:lnTo>
                    <a:pt x="27976" y="424447"/>
                  </a:lnTo>
                  <a:lnTo>
                    <a:pt x="27089" y="423742"/>
                  </a:lnTo>
                  <a:lnTo>
                    <a:pt x="26347" y="422891"/>
                  </a:lnTo>
                  <a:lnTo>
                    <a:pt x="25217" y="420057"/>
                  </a:lnTo>
                  <a:lnTo>
                    <a:pt x="23586" y="414599"/>
                  </a:lnTo>
                  <a:lnTo>
                    <a:pt x="23365" y="413413"/>
                  </a:lnTo>
                  <a:lnTo>
                    <a:pt x="24531" y="388978"/>
                  </a:lnTo>
                  <a:lnTo>
                    <a:pt x="24991" y="386620"/>
                  </a:lnTo>
                  <a:lnTo>
                    <a:pt x="25239" y="385980"/>
                  </a:lnTo>
                  <a:lnTo>
                    <a:pt x="25518" y="385432"/>
                  </a:lnTo>
                  <a:lnTo>
                    <a:pt x="25890" y="385004"/>
                  </a:lnTo>
                  <a:lnTo>
                    <a:pt x="26303" y="384625"/>
                  </a:lnTo>
                  <a:lnTo>
                    <a:pt x="32535" y="381537"/>
                  </a:lnTo>
                  <a:lnTo>
                    <a:pt x="33976" y="380631"/>
                  </a:lnTo>
                  <a:lnTo>
                    <a:pt x="34818" y="379897"/>
                  </a:lnTo>
                  <a:lnTo>
                    <a:pt x="38887" y="374323"/>
                  </a:lnTo>
                  <a:lnTo>
                    <a:pt x="38967" y="374247"/>
                  </a:lnTo>
                  <a:lnTo>
                    <a:pt x="39375" y="373940"/>
                  </a:lnTo>
                  <a:lnTo>
                    <a:pt x="40781" y="373147"/>
                  </a:lnTo>
                  <a:lnTo>
                    <a:pt x="47803" y="370920"/>
                  </a:lnTo>
                  <a:lnTo>
                    <a:pt x="48798" y="370357"/>
                  </a:lnTo>
                  <a:lnTo>
                    <a:pt x="51274" y="368103"/>
                  </a:lnTo>
                  <a:lnTo>
                    <a:pt x="52191" y="367449"/>
                  </a:lnTo>
                  <a:lnTo>
                    <a:pt x="52692" y="367156"/>
                  </a:lnTo>
                  <a:lnTo>
                    <a:pt x="53876" y="366657"/>
                  </a:lnTo>
                  <a:lnTo>
                    <a:pt x="54551" y="366296"/>
                  </a:lnTo>
                  <a:lnTo>
                    <a:pt x="55199" y="365493"/>
                  </a:lnTo>
                  <a:lnTo>
                    <a:pt x="55359" y="364799"/>
                  </a:lnTo>
                  <a:lnTo>
                    <a:pt x="55249" y="364188"/>
                  </a:lnTo>
                  <a:lnTo>
                    <a:pt x="52913" y="360246"/>
                  </a:lnTo>
                  <a:lnTo>
                    <a:pt x="51810" y="359005"/>
                  </a:lnTo>
                  <a:lnTo>
                    <a:pt x="49976" y="357622"/>
                  </a:lnTo>
                  <a:lnTo>
                    <a:pt x="47983" y="356397"/>
                  </a:lnTo>
                  <a:lnTo>
                    <a:pt x="45720" y="355435"/>
                  </a:lnTo>
                  <a:lnTo>
                    <a:pt x="44430" y="355090"/>
                  </a:lnTo>
                  <a:lnTo>
                    <a:pt x="43029" y="354887"/>
                  </a:lnTo>
                  <a:lnTo>
                    <a:pt x="41588" y="354909"/>
                  </a:lnTo>
                  <a:lnTo>
                    <a:pt x="38986" y="355330"/>
                  </a:lnTo>
                  <a:lnTo>
                    <a:pt x="36519" y="355975"/>
                  </a:lnTo>
                  <a:lnTo>
                    <a:pt x="35224" y="356138"/>
                  </a:lnTo>
                  <a:lnTo>
                    <a:pt x="34553" y="356059"/>
                  </a:lnTo>
                  <a:lnTo>
                    <a:pt x="34018" y="355826"/>
                  </a:lnTo>
                  <a:lnTo>
                    <a:pt x="33521" y="354861"/>
                  </a:lnTo>
                  <a:lnTo>
                    <a:pt x="33086" y="353367"/>
                  </a:lnTo>
                  <a:lnTo>
                    <a:pt x="32498" y="348212"/>
                  </a:lnTo>
                  <a:lnTo>
                    <a:pt x="32543" y="346954"/>
                  </a:lnTo>
                  <a:lnTo>
                    <a:pt x="32928" y="345727"/>
                  </a:lnTo>
                  <a:lnTo>
                    <a:pt x="33201" y="345190"/>
                  </a:lnTo>
                  <a:lnTo>
                    <a:pt x="33534" y="344726"/>
                  </a:lnTo>
                  <a:lnTo>
                    <a:pt x="34276" y="343883"/>
                  </a:lnTo>
                  <a:lnTo>
                    <a:pt x="35131" y="343131"/>
                  </a:lnTo>
                  <a:lnTo>
                    <a:pt x="36098" y="342562"/>
                  </a:lnTo>
                  <a:lnTo>
                    <a:pt x="42085" y="340018"/>
                  </a:lnTo>
                  <a:lnTo>
                    <a:pt x="49715" y="337642"/>
                  </a:lnTo>
                  <a:lnTo>
                    <a:pt x="50690" y="337025"/>
                  </a:lnTo>
                  <a:lnTo>
                    <a:pt x="51092" y="336640"/>
                  </a:lnTo>
                  <a:lnTo>
                    <a:pt x="51524" y="336286"/>
                  </a:lnTo>
                  <a:lnTo>
                    <a:pt x="52006" y="335992"/>
                  </a:lnTo>
                  <a:lnTo>
                    <a:pt x="52672" y="335196"/>
                  </a:lnTo>
                  <a:lnTo>
                    <a:pt x="53361" y="333970"/>
                  </a:lnTo>
                  <a:lnTo>
                    <a:pt x="54319" y="330955"/>
                  </a:lnTo>
                  <a:lnTo>
                    <a:pt x="54491" y="329521"/>
                  </a:lnTo>
                  <a:lnTo>
                    <a:pt x="54371" y="328534"/>
                  </a:lnTo>
                  <a:lnTo>
                    <a:pt x="53964" y="328149"/>
                  </a:lnTo>
                  <a:lnTo>
                    <a:pt x="52507" y="327198"/>
                  </a:lnTo>
                  <a:lnTo>
                    <a:pt x="51204" y="326107"/>
                  </a:lnTo>
                  <a:lnTo>
                    <a:pt x="42576" y="321792"/>
                  </a:lnTo>
                  <a:lnTo>
                    <a:pt x="32659" y="318627"/>
                  </a:lnTo>
                  <a:lnTo>
                    <a:pt x="15957" y="316047"/>
                  </a:lnTo>
                  <a:lnTo>
                    <a:pt x="15385" y="315905"/>
                  </a:lnTo>
                  <a:lnTo>
                    <a:pt x="14351" y="315460"/>
                  </a:lnTo>
                  <a:lnTo>
                    <a:pt x="13403" y="314802"/>
                  </a:lnTo>
                  <a:lnTo>
                    <a:pt x="12567" y="314046"/>
                  </a:lnTo>
                  <a:lnTo>
                    <a:pt x="12210" y="313633"/>
                  </a:lnTo>
                  <a:lnTo>
                    <a:pt x="11851" y="313119"/>
                  </a:lnTo>
                  <a:lnTo>
                    <a:pt x="10360" y="309605"/>
                  </a:lnTo>
                  <a:lnTo>
                    <a:pt x="9735" y="307689"/>
                  </a:lnTo>
                  <a:lnTo>
                    <a:pt x="9202" y="306516"/>
                  </a:lnTo>
                  <a:lnTo>
                    <a:pt x="8907" y="306026"/>
                  </a:lnTo>
                  <a:lnTo>
                    <a:pt x="8243" y="305261"/>
                  </a:lnTo>
                  <a:lnTo>
                    <a:pt x="7956" y="305005"/>
                  </a:lnTo>
                  <a:lnTo>
                    <a:pt x="7229" y="304495"/>
                  </a:lnTo>
                  <a:lnTo>
                    <a:pt x="2914" y="302369"/>
                  </a:lnTo>
                  <a:lnTo>
                    <a:pt x="2075" y="301618"/>
                  </a:lnTo>
                  <a:lnTo>
                    <a:pt x="1138" y="299959"/>
                  </a:lnTo>
                  <a:lnTo>
                    <a:pt x="412" y="298072"/>
                  </a:lnTo>
                  <a:lnTo>
                    <a:pt x="134" y="296934"/>
                  </a:lnTo>
                  <a:lnTo>
                    <a:pt x="0" y="295953"/>
                  </a:lnTo>
                  <a:lnTo>
                    <a:pt x="48" y="295208"/>
                  </a:lnTo>
                  <a:lnTo>
                    <a:pt x="157" y="294512"/>
                  </a:lnTo>
                  <a:lnTo>
                    <a:pt x="1172" y="291509"/>
                  </a:lnTo>
                  <a:lnTo>
                    <a:pt x="1694" y="290374"/>
                  </a:lnTo>
                  <a:lnTo>
                    <a:pt x="4845" y="285207"/>
                  </a:lnTo>
                  <a:lnTo>
                    <a:pt x="6271" y="283732"/>
                  </a:lnTo>
                  <a:lnTo>
                    <a:pt x="7371" y="283295"/>
                  </a:lnTo>
                  <a:lnTo>
                    <a:pt x="8209" y="282853"/>
                  </a:lnTo>
                  <a:lnTo>
                    <a:pt x="11115" y="280669"/>
                  </a:lnTo>
                  <a:lnTo>
                    <a:pt x="11950" y="279743"/>
                  </a:lnTo>
                  <a:lnTo>
                    <a:pt x="12527" y="278968"/>
                  </a:lnTo>
                  <a:lnTo>
                    <a:pt x="16051" y="269491"/>
                  </a:lnTo>
                  <a:lnTo>
                    <a:pt x="21920" y="257415"/>
                  </a:lnTo>
                  <a:lnTo>
                    <a:pt x="23534" y="255015"/>
                  </a:lnTo>
                  <a:lnTo>
                    <a:pt x="24431" y="254246"/>
                  </a:lnTo>
                  <a:lnTo>
                    <a:pt x="26311" y="252996"/>
                  </a:lnTo>
                  <a:lnTo>
                    <a:pt x="29411" y="251432"/>
                  </a:lnTo>
                  <a:lnTo>
                    <a:pt x="33484" y="250182"/>
                  </a:lnTo>
                  <a:lnTo>
                    <a:pt x="35489" y="249818"/>
                  </a:lnTo>
                  <a:lnTo>
                    <a:pt x="36351" y="249532"/>
                  </a:lnTo>
                  <a:lnTo>
                    <a:pt x="37310" y="249051"/>
                  </a:lnTo>
                  <a:lnTo>
                    <a:pt x="38800" y="247937"/>
                  </a:lnTo>
                  <a:lnTo>
                    <a:pt x="39347" y="247114"/>
                  </a:lnTo>
                  <a:lnTo>
                    <a:pt x="39528" y="246360"/>
                  </a:lnTo>
                  <a:lnTo>
                    <a:pt x="39346" y="245772"/>
                  </a:lnTo>
                  <a:lnTo>
                    <a:pt x="39113" y="245242"/>
                  </a:lnTo>
                  <a:lnTo>
                    <a:pt x="35532" y="240139"/>
                  </a:lnTo>
                  <a:lnTo>
                    <a:pt x="35051" y="239103"/>
                  </a:lnTo>
                  <a:lnTo>
                    <a:pt x="34948" y="238493"/>
                  </a:lnTo>
                  <a:lnTo>
                    <a:pt x="34959" y="237861"/>
                  </a:lnTo>
                  <a:lnTo>
                    <a:pt x="34902" y="237197"/>
                  </a:lnTo>
                  <a:lnTo>
                    <a:pt x="34748" y="236622"/>
                  </a:lnTo>
                  <a:lnTo>
                    <a:pt x="34411" y="236179"/>
                  </a:lnTo>
                  <a:lnTo>
                    <a:pt x="33958" y="235818"/>
                  </a:lnTo>
                  <a:lnTo>
                    <a:pt x="32791" y="235340"/>
                  </a:lnTo>
                  <a:lnTo>
                    <a:pt x="31494" y="235003"/>
                  </a:lnTo>
                  <a:lnTo>
                    <a:pt x="31008" y="234522"/>
                  </a:lnTo>
                  <a:lnTo>
                    <a:pt x="30706" y="233800"/>
                  </a:lnTo>
                  <a:lnTo>
                    <a:pt x="30913" y="232212"/>
                  </a:lnTo>
                  <a:lnTo>
                    <a:pt x="31238" y="231401"/>
                  </a:lnTo>
                  <a:lnTo>
                    <a:pt x="31656" y="230772"/>
                  </a:lnTo>
                  <a:lnTo>
                    <a:pt x="35235" y="228056"/>
                  </a:lnTo>
                  <a:lnTo>
                    <a:pt x="36770" y="227163"/>
                  </a:lnTo>
                  <a:lnTo>
                    <a:pt x="38863" y="225388"/>
                  </a:lnTo>
                  <a:lnTo>
                    <a:pt x="43336" y="220461"/>
                  </a:lnTo>
                  <a:lnTo>
                    <a:pt x="44195" y="219757"/>
                  </a:lnTo>
                  <a:lnTo>
                    <a:pt x="44677" y="219469"/>
                  </a:lnTo>
                  <a:lnTo>
                    <a:pt x="50567" y="216840"/>
                  </a:lnTo>
                  <a:lnTo>
                    <a:pt x="51623" y="216099"/>
                  </a:lnTo>
                  <a:lnTo>
                    <a:pt x="56217" y="211379"/>
                  </a:lnTo>
                  <a:lnTo>
                    <a:pt x="56705" y="211085"/>
                  </a:lnTo>
                  <a:lnTo>
                    <a:pt x="58415" y="210478"/>
                  </a:lnTo>
                  <a:lnTo>
                    <a:pt x="61193" y="210091"/>
                  </a:lnTo>
                  <a:lnTo>
                    <a:pt x="61940" y="209874"/>
                  </a:lnTo>
                  <a:lnTo>
                    <a:pt x="65611" y="207146"/>
                  </a:lnTo>
                  <a:lnTo>
                    <a:pt x="71431" y="204351"/>
                  </a:lnTo>
                  <a:lnTo>
                    <a:pt x="74563" y="202136"/>
                  </a:lnTo>
                  <a:lnTo>
                    <a:pt x="75689" y="201499"/>
                  </a:lnTo>
                  <a:lnTo>
                    <a:pt x="79034" y="200255"/>
                  </a:lnTo>
                  <a:lnTo>
                    <a:pt x="80995" y="199100"/>
                  </a:lnTo>
                  <a:lnTo>
                    <a:pt x="82625" y="198403"/>
                  </a:lnTo>
                  <a:lnTo>
                    <a:pt x="83117" y="198128"/>
                  </a:lnTo>
                  <a:lnTo>
                    <a:pt x="84335" y="197243"/>
                  </a:lnTo>
                  <a:lnTo>
                    <a:pt x="87050" y="194823"/>
                  </a:lnTo>
                  <a:lnTo>
                    <a:pt x="87852" y="193875"/>
                  </a:lnTo>
                  <a:lnTo>
                    <a:pt x="88365" y="193051"/>
                  </a:lnTo>
                  <a:lnTo>
                    <a:pt x="88591" y="192466"/>
                  </a:lnTo>
                  <a:lnTo>
                    <a:pt x="88906" y="191149"/>
                  </a:lnTo>
                  <a:lnTo>
                    <a:pt x="89226" y="188723"/>
                  </a:lnTo>
                  <a:lnTo>
                    <a:pt x="89604" y="187526"/>
                  </a:lnTo>
                  <a:lnTo>
                    <a:pt x="90502" y="185614"/>
                  </a:lnTo>
                  <a:lnTo>
                    <a:pt x="91254" y="184492"/>
                  </a:lnTo>
                  <a:lnTo>
                    <a:pt x="91874" y="183802"/>
                  </a:lnTo>
                  <a:lnTo>
                    <a:pt x="92969" y="183243"/>
                  </a:lnTo>
                  <a:lnTo>
                    <a:pt x="94302" y="182802"/>
                  </a:lnTo>
                  <a:lnTo>
                    <a:pt x="108149" y="182925"/>
                  </a:lnTo>
                  <a:lnTo>
                    <a:pt x="111793" y="183296"/>
                  </a:lnTo>
                  <a:lnTo>
                    <a:pt x="112891" y="184073"/>
                  </a:lnTo>
                  <a:lnTo>
                    <a:pt x="114308" y="185270"/>
                  </a:lnTo>
                  <a:lnTo>
                    <a:pt x="121500" y="193124"/>
                  </a:lnTo>
                  <a:lnTo>
                    <a:pt x="125160" y="198903"/>
                  </a:lnTo>
                  <a:lnTo>
                    <a:pt x="126216" y="200956"/>
                  </a:lnTo>
                  <a:lnTo>
                    <a:pt x="126424" y="201516"/>
                  </a:lnTo>
                  <a:lnTo>
                    <a:pt x="126941" y="204112"/>
                  </a:lnTo>
                  <a:lnTo>
                    <a:pt x="127033" y="207025"/>
                  </a:lnTo>
                  <a:lnTo>
                    <a:pt x="127510" y="211112"/>
                  </a:lnTo>
                  <a:lnTo>
                    <a:pt x="127649" y="211742"/>
                  </a:lnTo>
                  <a:lnTo>
                    <a:pt x="129444" y="216337"/>
                  </a:lnTo>
                  <a:lnTo>
                    <a:pt x="129836" y="217069"/>
                  </a:lnTo>
                  <a:lnTo>
                    <a:pt x="136371" y="224972"/>
                  </a:lnTo>
                  <a:lnTo>
                    <a:pt x="140599" y="232958"/>
                  </a:lnTo>
                  <a:lnTo>
                    <a:pt x="141963" y="235068"/>
                  </a:lnTo>
                  <a:lnTo>
                    <a:pt x="142635" y="235658"/>
                  </a:lnTo>
                  <a:lnTo>
                    <a:pt x="143338" y="236009"/>
                  </a:lnTo>
                  <a:lnTo>
                    <a:pt x="144850" y="236154"/>
                  </a:lnTo>
                  <a:lnTo>
                    <a:pt x="145894" y="236467"/>
                  </a:lnTo>
                  <a:lnTo>
                    <a:pt x="147111" y="237022"/>
                  </a:lnTo>
                  <a:lnTo>
                    <a:pt x="150900" y="239773"/>
                  </a:lnTo>
                  <a:lnTo>
                    <a:pt x="155995" y="241256"/>
                  </a:lnTo>
                  <a:lnTo>
                    <a:pt x="158233" y="242547"/>
                  </a:lnTo>
                  <a:lnTo>
                    <a:pt x="162670" y="245811"/>
                  </a:lnTo>
                  <a:lnTo>
                    <a:pt x="163238" y="246053"/>
                  </a:lnTo>
                  <a:lnTo>
                    <a:pt x="165208" y="246640"/>
                  </a:lnTo>
                  <a:lnTo>
                    <a:pt x="171181" y="249653"/>
                  </a:lnTo>
                  <a:lnTo>
                    <a:pt x="172122" y="249915"/>
                  </a:lnTo>
                  <a:lnTo>
                    <a:pt x="172994" y="250010"/>
                  </a:lnTo>
                  <a:lnTo>
                    <a:pt x="173740" y="250023"/>
                  </a:lnTo>
                  <a:lnTo>
                    <a:pt x="175136" y="249851"/>
                  </a:lnTo>
                  <a:lnTo>
                    <a:pt x="176328" y="249488"/>
                  </a:lnTo>
                  <a:lnTo>
                    <a:pt x="176866" y="249245"/>
                  </a:lnTo>
                  <a:lnTo>
                    <a:pt x="177361" y="248960"/>
                  </a:lnTo>
                  <a:lnTo>
                    <a:pt x="178877" y="247871"/>
                  </a:lnTo>
                  <a:lnTo>
                    <a:pt x="179789" y="247471"/>
                  </a:lnTo>
                  <a:lnTo>
                    <a:pt x="180953" y="247102"/>
                  </a:lnTo>
                  <a:lnTo>
                    <a:pt x="184915" y="246490"/>
                  </a:lnTo>
                  <a:lnTo>
                    <a:pt x="186342" y="246474"/>
                  </a:lnTo>
                  <a:lnTo>
                    <a:pt x="195410" y="248458"/>
                  </a:lnTo>
                  <a:lnTo>
                    <a:pt x="197218" y="248685"/>
                  </a:lnTo>
                  <a:lnTo>
                    <a:pt x="198655" y="248611"/>
                  </a:lnTo>
                  <a:lnTo>
                    <a:pt x="199930" y="248364"/>
                  </a:lnTo>
                  <a:lnTo>
                    <a:pt x="201050" y="247959"/>
                  </a:lnTo>
                  <a:lnTo>
                    <a:pt x="202064" y="247401"/>
                  </a:lnTo>
                  <a:lnTo>
                    <a:pt x="202527" y="247073"/>
                  </a:lnTo>
                  <a:lnTo>
                    <a:pt x="202934" y="246690"/>
                  </a:lnTo>
                  <a:lnTo>
                    <a:pt x="203281" y="246246"/>
                  </a:lnTo>
                  <a:lnTo>
                    <a:pt x="206993" y="237793"/>
                  </a:lnTo>
                  <a:lnTo>
                    <a:pt x="207322" y="237331"/>
                  </a:lnTo>
                  <a:lnTo>
                    <a:pt x="208145" y="236571"/>
                  </a:lnTo>
                  <a:lnTo>
                    <a:pt x="209135" y="235995"/>
                  </a:lnTo>
                  <a:lnTo>
                    <a:pt x="213735" y="234330"/>
                  </a:lnTo>
                  <a:lnTo>
                    <a:pt x="216886" y="233682"/>
                  </a:lnTo>
                  <a:lnTo>
                    <a:pt x="218086" y="233285"/>
                  </a:lnTo>
                  <a:lnTo>
                    <a:pt x="218599" y="233001"/>
                  </a:lnTo>
                  <a:lnTo>
                    <a:pt x="219043" y="232649"/>
                  </a:lnTo>
                  <a:lnTo>
                    <a:pt x="219438" y="232254"/>
                  </a:lnTo>
                  <a:lnTo>
                    <a:pt x="219800" y="231810"/>
                  </a:lnTo>
                  <a:lnTo>
                    <a:pt x="220415" y="230812"/>
                  </a:lnTo>
                  <a:lnTo>
                    <a:pt x="221638" y="228005"/>
                  </a:lnTo>
                  <a:lnTo>
                    <a:pt x="221991" y="227543"/>
                  </a:lnTo>
                  <a:lnTo>
                    <a:pt x="222403" y="227166"/>
                  </a:lnTo>
                  <a:lnTo>
                    <a:pt x="222888" y="226875"/>
                  </a:lnTo>
                  <a:lnTo>
                    <a:pt x="224007" y="226447"/>
                  </a:lnTo>
                  <a:lnTo>
                    <a:pt x="225827" y="225954"/>
                  </a:lnTo>
                  <a:lnTo>
                    <a:pt x="226379" y="225725"/>
                  </a:lnTo>
                  <a:lnTo>
                    <a:pt x="226866" y="225446"/>
                  </a:lnTo>
                  <a:lnTo>
                    <a:pt x="227709" y="224699"/>
                  </a:lnTo>
                  <a:lnTo>
                    <a:pt x="229702" y="221895"/>
                  </a:lnTo>
                  <a:lnTo>
                    <a:pt x="230117" y="221531"/>
                  </a:lnTo>
                  <a:lnTo>
                    <a:pt x="231137" y="220992"/>
                  </a:lnTo>
                  <a:lnTo>
                    <a:pt x="231703" y="220793"/>
                  </a:lnTo>
                  <a:lnTo>
                    <a:pt x="232977" y="220530"/>
                  </a:lnTo>
                  <a:lnTo>
                    <a:pt x="236626" y="220286"/>
                  </a:lnTo>
                  <a:lnTo>
                    <a:pt x="240138" y="219298"/>
                  </a:lnTo>
                  <a:lnTo>
                    <a:pt x="243254" y="217757"/>
                  </a:lnTo>
                  <a:lnTo>
                    <a:pt x="244704" y="216855"/>
                  </a:lnTo>
                  <a:lnTo>
                    <a:pt x="245250" y="216631"/>
                  </a:lnTo>
                  <a:lnTo>
                    <a:pt x="246701" y="216571"/>
                  </a:lnTo>
                  <a:lnTo>
                    <a:pt x="257511" y="218110"/>
                  </a:lnTo>
                  <a:lnTo>
                    <a:pt x="265208" y="221408"/>
                  </a:lnTo>
                  <a:lnTo>
                    <a:pt x="266364" y="221746"/>
                  </a:lnTo>
                  <a:lnTo>
                    <a:pt x="267332" y="221899"/>
                  </a:lnTo>
                  <a:lnTo>
                    <a:pt x="267992" y="221823"/>
                  </a:lnTo>
                  <a:lnTo>
                    <a:pt x="276298" y="219279"/>
                  </a:lnTo>
                  <a:lnTo>
                    <a:pt x="277358" y="218791"/>
                  </a:lnTo>
                  <a:lnTo>
                    <a:pt x="279241" y="217461"/>
                  </a:lnTo>
                  <a:lnTo>
                    <a:pt x="280960" y="215571"/>
                  </a:lnTo>
                  <a:lnTo>
                    <a:pt x="294044" y="202187"/>
                  </a:lnTo>
                  <a:lnTo>
                    <a:pt x="295032" y="201530"/>
                  </a:lnTo>
                  <a:lnTo>
                    <a:pt x="295685" y="201406"/>
                  </a:lnTo>
                  <a:lnTo>
                    <a:pt x="297024" y="201399"/>
                  </a:lnTo>
                  <a:lnTo>
                    <a:pt x="298267" y="201759"/>
                  </a:lnTo>
                  <a:lnTo>
                    <a:pt x="299099" y="201837"/>
                  </a:lnTo>
                  <a:lnTo>
                    <a:pt x="300084" y="201700"/>
                  </a:lnTo>
                  <a:lnTo>
                    <a:pt x="301633" y="201072"/>
                  </a:lnTo>
                  <a:lnTo>
                    <a:pt x="302355" y="200485"/>
                  </a:lnTo>
                  <a:lnTo>
                    <a:pt x="302845" y="199861"/>
                  </a:lnTo>
                  <a:lnTo>
                    <a:pt x="303229" y="198619"/>
                  </a:lnTo>
                  <a:lnTo>
                    <a:pt x="303818" y="194857"/>
                  </a:lnTo>
                  <a:lnTo>
                    <a:pt x="304162" y="194007"/>
                  </a:lnTo>
                  <a:lnTo>
                    <a:pt x="304773" y="193465"/>
                  </a:lnTo>
                  <a:lnTo>
                    <a:pt x="306827" y="192398"/>
                  </a:lnTo>
                  <a:lnTo>
                    <a:pt x="307491" y="191864"/>
                  </a:lnTo>
                  <a:lnTo>
                    <a:pt x="307985" y="191341"/>
                  </a:lnTo>
                  <a:lnTo>
                    <a:pt x="308531" y="190265"/>
                  </a:lnTo>
                  <a:lnTo>
                    <a:pt x="309386" y="186792"/>
                  </a:lnTo>
                  <a:lnTo>
                    <a:pt x="310701" y="184079"/>
                  </a:lnTo>
                  <a:lnTo>
                    <a:pt x="314945" y="178106"/>
                  </a:lnTo>
                  <a:lnTo>
                    <a:pt x="315142" y="177503"/>
                  </a:lnTo>
                  <a:lnTo>
                    <a:pt x="315479" y="176045"/>
                  </a:lnTo>
                  <a:lnTo>
                    <a:pt x="316195" y="174090"/>
                  </a:lnTo>
                  <a:lnTo>
                    <a:pt x="316644" y="173489"/>
                  </a:lnTo>
                  <a:lnTo>
                    <a:pt x="317196" y="173094"/>
                  </a:lnTo>
                  <a:lnTo>
                    <a:pt x="318770" y="172282"/>
                  </a:lnTo>
                  <a:lnTo>
                    <a:pt x="320118" y="171363"/>
                  </a:lnTo>
                  <a:lnTo>
                    <a:pt x="320760" y="170671"/>
                  </a:lnTo>
                  <a:lnTo>
                    <a:pt x="321173" y="169997"/>
                  </a:lnTo>
                  <a:lnTo>
                    <a:pt x="321296" y="169321"/>
                  </a:lnTo>
                  <a:lnTo>
                    <a:pt x="321322" y="165619"/>
                  </a:lnTo>
                  <a:lnTo>
                    <a:pt x="321485" y="164645"/>
                  </a:lnTo>
                  <a:lnTo>
                    <a:pt x="321905" y="163499"/>
                  </a:lnTo>
                  <a:lnTo>
                    <a:pt x="322329" y="162844"/>
                  </a:lnTo>
                  <a:lnTo>
                    <a:pt x="326510" y="158381"/>
                  </a:lnTo>
                  <a:lnTo>
                    <a:pt x="327504" y="156680"/>
                  </a:lnTo>
                  <a:lnTo>
                    <a:pt x="328133" y="155129"/>
                  </a:lnTo>
                  <a:lnTo>
                    <a:pt x="328514" y="153027"/>
                  </a:lnTo>
                  <a:lnTo>
                    <a:pt x="328596" y="151525"/>
                  </a:lnTo>
                  <a:lnTo>
                    <a:pt x="328378" y="149321"/>
                  </a:lnTo>
                  <a:lnTo>
                    <a:pt x="327919" y="147461"/>
                  </a:lnTo>
                  <a:lnTo>
                    <a:pt x="327074" y="145220"/>
                  </a:lnTo>
                  <a:lnTo>
                    <a:pt x="327203" y="144203"/>
                  </a:lnTo>
                  <a:lnTo>
                    <a:pt x="327652" y="142820"/>
                  </a:lnTo>
                  <a:lnTo>
                    <a:pt x="330448" y="137222"/>
                  </a:lnTo>
                  <a:lnTo>
                    <a:pt x="330925" y="135666"/>
                  </a:lnTo>
                  <a:lnTo>
                    <a:pt x="331237" y="133795"/>
                  </a:lnTo>
                  <a:lnTo>
                    <a:pt x="331285" y="133085"/>
                  </a:lnTo>
                  <a:lnTo>
                    <a:pt x="330990" y="128109"/>
                  </a:lnTo>
                  <a:lnTo>
                    <a:pt x="330462" y="125710"/>
                  </a:lnTo>
                  <a:lnTo>
                    <a:pt x="330202" y="125201"/>
                  </a:lnTo>
                  <a:lnTo>
                    <a:pt x="329880" y="124749"/>
                  </a:lnTo>
                  <a:lnTo>
                    <a:pt x="329491" y="124343"/>
                  </a:lnTo>
                  <a:lnTo>
                    <a:pt x="326374" y="121852"/>
                  </a:lnTo>
                  <a:lnTo>
                    <a:pt x="325690" y="120954"/>
                  </a:lnTo>
                  <a:lnTo>
                    <a:pt x="325397" y="120455"/>
                  </a:lnTo>
                  <a:lnTo>
                    <a:pt x="324978" y="119308"/>
                  </a:lnTo>
                  <a:lnTo>
                    <a:pt x="324559" y="117415"/>
                  </a:lnTo>
                  <a:lnTo>
                    <a:pt x="324466" y="114492"/>
                  </a:lnTo>
                  <a:lnTo>
                    <a:pt x="324075" y="111823"/>
                  </a:lnTo>
                  <a:lnTo>
                    <a:pt x="320969" y="101836"/>
                  </a:lnTo>
                  <a:lnTo>
                    <a:pt x="320864" y="101319"/>
                  </a:lnTo>
                  <a:lnTo>
                    <a:pt x="320702" y="100759"/>
                  </a:lnTo>
                  <a:lnTo>
                    <a:pt x="320450" y="100262"/>
                  </a:lnTo>
                  <a:lnTo>
                    <a:pt x="319714" y="99392"/>
                  </a:lnTo>
                  <a:lnTo>
                    <a:pt x="319310" y="98998"/>
                  </a:lnTo>
                  <a:lnTo>
                    <a:pt x="318969" y="98563"/>
                  </a:lnTo>
                  <a:lnTo>
                    <a:pt x="317787" y="96600"/>
                  </a:lnTo>
                  <a:lnTo>
                    <a:pt x="317033" y="95753"/>
                  </a:lnTo>
                  <a:lnTo>
                    <a:pt x="315494" y="93414"/>
                  </a:lnTo>
                  <a:lnTo>
                    <a:pt x="315157" y="92783"/>
                  </a:lnTo>
                  <a:lnTo>
                    <a:pt x="314590" y="90396"/>
                  </a:lnTo>
                  <a:lnTo>
                    <a:pt x="315298" y="86686"/>
                  </a:lnTo>
                  <a:lnTo>
                    <a:pt x="316001" y="85239"/>
                  </a:lnTo>
                  <a:lnTo>
                    <a:pt x="316360" y="84964"/>
                  </a:lnTo>
                  <a:lnTo>
                    <a:pt x="317294" y="84598"/>
                  </a:lnTo>
                  <a:lnTo>
                    <a:pt x="321744" y="84929"/>
                  </a:lnTo>
                  <a:lnTo>
                    <a:pt x="324033" y="85393"/>
                  </a:lnTo>
                  <a:lnTo>
                    <a:pt x="328579" y="86934"/>
                  </a:lnTo>
                  <a:lnTo>
                    <a:pt x="329721" y="87059"/>
                  </a:lnTo>
                  <a:lnTo>
                    <a:pt x="330560" y="86959"/>
                  </a:lnTo>
                  <a:lnTo>
                    <a:pt x="331046" y="86663"/>
                  </a:lnTo>
                  <a:lnTo>
                    <a:pt x="331496" y="86325"/>
                  </a:lnTo>
                  <a:lnTo>
                    <a:pt x="331867" y="85906"/>
                  </a:lnTo>
                  <a:lnTo>
                    <a:pt x="332196" y="85433"/>
                  </a:lnTo>
                  <a:lnTo>
                    <a:pt x="332457" y="84880"/>
                  </a:lnTo>
                  <a:lnTo>
                    <a:pt x="333437" y="80946"/>
                  </a:lnTo>
                  <a:lnTo>
                    <a:pt x="333886" y="79778"/>
                  </a:lnTo>
                  <a:lnTo>
                    <a:pt x="335062" y="77712"/>
                  </a:lnTo>
                  <a:lnTo>
                    <a:pt x="335722" y="77052"/>
                  </a:lnTo>
                  <a:lnTo>
                    <a:pt x="336690" y="76312"/>
                  </a:lnTo>
                  <a:lnTo>
                    <a:pt x="338782" y="75081"/>
                  </a:lnTo>
                  <a:lnTo>
                    <a:pt x="340014" y="74713"/>
                  </a:lnTo>
                  <a:lnTo>
                    <a:pt x="340973" y="74635"/>
                  </a:lnTo>
                  <a:lnTo>
                    <a:pt x="344620" y="75906"/>
                  </a:lnTo>
                  <a:lnTo>
                    <a:pt x="346700" y="77052"/>
                  </a:lnTo>
                  <a:lnTo>
                    <a:pt x="347284" y="77285"/>
                  </a:lnTo>
                  <a:lnTo>
                    <a:pt x="348919" y="77658"/>
                  </a:lnTo>
                  <a:lnTo>
                    <a:pt x="350230" y="77735"/>
                  </a:lnTo>
                  <a:lnTo>
                    <a:pt x="351065" y="77636"/>
                  </a:lnTo>
                  <a:lnTo>
                    <a:pt x="351748" y="77436"/>
                  </a:lnTo>
                  <a:lnTo>
                    <a:pt x="352228" y="77135"/>
                  </a:lnTo>
                  <a:lnTo>
                    <a:pt x="352925" y="76422"/>
                  </a:lnTo>
                  <a:lnTo>
                    <a:pt x="353307" y="75730"/>
                  </a:lnTo>
                  <a:lnTo>
                    <a:pt x="353944" y="74036"/>
                  </a:lnTo>
                  <a:lnTo>
                    <a:pt x="354468" y="73282"/>
                  </a:lnTo>
                  <a:lnTo>
                    <a:pt x="355275" y="72508"/>
                  </a:lnTo>
                  <a:lnTo>
                    <a:pt x="357125" y="71497"/>
                  </a:lnTo>
                  <a:lnTo>
                    <a:pt x="358144" y="71297"/>
                  </a:lnTo>
                  <a:lnTo>
                    <a:pt x="358887" y="71428"/>
                  </a:lnTo>
                  <a:lnTo>
                    <a:pt x="362041" y="74656"/>
                  </a:lnTo>
                  <a:lnTo>
                    <a:pt x="363445" y="75680"/>
                  </a:lnTo>
                  <a:lnTo>
                    <a:pt x="363822" y="76103"/>
                  </a:lnTo>
                  <a:lnTo>
                    <a:pt x="364112" y="76596"/>
                  </a:lnTo>
                  <a:lnTo>
                    <a:pt x="366566" y="84222"/>
                  </a:lnTo>
                  <a:lnTo>
                    <a:pt x="366845" y="84714"/>
                  </a:lnTo>
                  <a:lnTo>
                    <a:pt x="367194" y="85173"/>
                  </a:lnTo>
                  <a:lnTo>
                    <a:pt x="367743" y="85627"/>
                  </a:lnTo>
                  <a:lnTo>
                    <a:pt x="368472" y="86044"/>
                  </a:lnTo>
                  <a:lnTo>
                    <a:pt x="369815" y="86469"/>
                  </a:lnTo>
                  <a:lnTo>
                    <a:pt x="370660" y="86491"/>
                  </a:lnTo>
                  <a:lnTo>
                    <a:pt x="371382" y="86370"/>
                  </a:lnTo>
                  <a:lnTo>
                    <a:pt x="371920" y="86119"/>
                  </a:lnTo>
                  <a:lnTo>
                    <a:pt x="372392" y="85812"/>
                  </a:lnTo>
                  <a:lnTo>
                    <a:pt x="373163" y="84988"/>
                  </a:lnTo>
                  <a:lnTo>
                    <a:pt x="373682" y="84557"/>
                  </a:lnTo>
                  <a:lnTo>
                    <a:pt x="374318" y="84166"/>
                  </a:lnTo>
                  <a:lnTo>
                    <a:pt x="375356" y="83769"/>
                  </a:lnTo>
                  <a:lnTo>
                    <a:pt x="376387" y="83742"/>
                  </a:lnTo>
                  <a:lnTo>
                    <a:pt x="379689" y="84249"/>
                  </a:lnTo>
                  <a:lnTo>
                    <a:pt x="381219" y="84245"/>
                  </a:lnTo>
                  <a:lnTo>
                    <a:pt x="383325" y="84026"/>
                  </a:lnTo>
                  <a:lnTo>
                    <a:pt x="384391" y="84007"/>
                  </a:lnTo>
                  <a:lnTo>
                    <a:pt x="385193" y="84123"/>
                  </a:lnTo>
                  <a:lnTo>
                    <a:pt x="385663" y="84425"/>
                  </a:lnTo>
                  <a:lnTo>
                    <a:pt x="386589" y="85279"/>
                  </a:lnTo>
                  <a:lnTo>
                    <a:pt x="387316" y="85661"/>
                  </a:lnTo>
                  <a:lnTo>
                    <a:pt x="388009" y="85756"/>
                  </a:lnTo>
                  <a:lnTo>
                    <a:pt x="388635" y="85651"/>
                  </a:lnTo>
                  <a:lnTo>
                    <a:pt x="389113" y="85326"/>
                  </a:lnTo>
                  <a:lnTo>
                    <a:pt x="389431" y="84853"/>
                  </a:lnTo>
                  <a:lnTo>
                    <a:pt x="390113" y="83083"/>
                  </a:lnTo>
                  <a:lnTo>
                    <a:pt x="390417" y="82580"/>
                  </a:lnTo>
                  <a:lnTo>
                    <a:pt x="390829" y="82199"/>
                  </a:lnTo>
                  <a:lnTo>
                    <a:pt x="393579" y="81035"/>
                  </a:lnTo>
                  <a:lnTo>
                    <a:pt x="395191" y="80604"/>
                  </a:lnTo>
                  <a:lnTo>
                    <a:pt x="396148" y="80611"/>
                  </a:lnTo>
                  <a:lnTo>
                    <a:pt x="396902" y="80780"/>
                  </a:lnTo>
                  <a:lnTo>
                    <a:pt x="399024" y="81907"/>
                  </a:lnTo>
                  <a:lnTo>
                    <a:pt x="399590" y="82140"/>
                  </a:lnTo>
                  <a:lnTo>
                    <a:pt x="404698" y="83403"/>
                  </a:lnTo>
                  <a:lnTo>
                    <a:pt x="405256" y="83708"/>
                  </a:lnTo>
                  <a:lnTo>
                    <a:pt x="405612" y="84144"/>
                  </a:lnTo>
                  <a:lnTo>
                    <a:pt x="405834" y="84707"/>
                  </a:lnTo>
                  <a:lnTo>
                    <a:pt x="405969" y="86855"/>
                  </a:lnTo>
                  <a:lnTo>
                    <a:pt x="406163" y="87495"/>
                  </a:lnTo>
                  <a:lnTo>
                    <a:pt x="406484" y="88037"/>
                  </a:lnTo>
                  <a:lnTo>
                    <a:pt x="407065" y="88469"/>
                  </a:lnTo>
                  <a:lnTo>
                    <a:pt x="407834" y="88482"/>
                  </a:lnTo>
                  <a:lnTo>
                    <a:pt x="410261" y="88073"/>
                  </a:lnTo>
                  <a:lnTo>
                    <a:pt x="411287" y="88132"/>
                  </a:lnTo>
                  <a:lnTo>
                    <a:pt x="411990" y="88388"/>
                  </a:lnTo>
                  <a:lnTo>
                    <a:pt x="413584" y="89278"/>
                  </a:lnTo>
                  <a:lnTo>
                    <a:pt x="416136" y="89991"/>
                  </a:lnTo>
                  <a:lnTo>
                    <a:pt x="416713" y="90243"/>
                  </a:lnTo>
                  <a:lnTo>
                    <a:pt x="417134" y="90616"/>
                  </a:lnTo>
                  <a:lnTo>
                    <a:pt x="417414" y="91109"/>
                  </a:lnTo>
                  <a:lnTo>
                    <a:pt x="417549" y="91663"/>
                  </a:lnTo>
                  <a:lnTo>
                    <a:pt x="417488" y="92276"/>
                  </a:lnTo>
                  <a:lnTo>
                    <a:pt x="417262" y="92824"/>
                  </a:lnTo>
                  <a:lnTo>
                    <a:pt x="416369" y="94341"/>
                  </a:lnTo>
                  <a:lnTo>
                    <a:pt x="416099" y="95485"/>
                  </a:lnTo>
                  <a:lnTo>
                    <a:pt x="416081" y="95837"/>
                  </a:lnTo>
                  <a:lnTo>
                    <a:pt x="416106" y="96076"/>
                  </a:lnTo>
                  <a:lnTo>
                    <a:pt x="416193" y="96450"/>
                  </a:lnTo>
                  <a:lnTo>
                    <a:pt x="416410" y="96881"/>
                  </a:lnTo>
                  <a:lnTo>
                    <a:pt x="416714" y="97340"/>
                  </a:lnTo>
                  <a:lnTo>
                    <a:pt x="417105" y="97735"/>
                  </a:lnTo>
                  <a:lnTo>
                    <a:pt x="417598" y="98050"/>
                  </a:lnTo>
                  <a:lnTo>
                    <a:pt x="418164" y="98308"/>
                  </a:lnTo>
                  <a:lnTo>
                    <a:pt x="420735" y="99034"/>
                  </a:lnTo>
                  <a:lnTo>
                    <a:pt x="426201" y="101938"/>
                  </a:lnTo>
                  <a:lnTo>
                    <a:pt x="426889" y="102075"/>
                  </a:lnTo>
                  <a:lnTo>
                    <a:pt x="427457" y="101927"/>
                  </a:lnTo>
                  <a:lnTo>
                    <a:pt x="428268" y="101154"/>
                  </a:lnTo>
                  <a:lnTo>
                    <a:pt x="428718" y="100823"/>
                  </a:lnTo>
                  <a:lnTo>
                    <a:pt x="429698" y="100271"/>
                  </a:lnTo>
                  <a:lnTo>
                    <a:pt x="430765" y="99914"/>
                  </a:lnTo>
                  <a:lnTo>
                    <a:pt x="432232" y="99731"/>
                  </a:lnTo>
                  <a:lnTo>
                    <a:pt x="434010" y="99726"/>
                  </a:lnTo>
                  <a:lnTo>
                    <a:pt x="437374" y="99197"/>
                  </a:lnTo>
                  <a:lnTo>
                    <a:pt x="440663" y="99501"/>
                  </a:lnTo>
                  <a:lnTo>
                    <a:pt x="445375" y="100387"/>
                  </a:lnTo>
                  <a:lnTo>
                    <a:pt x="446424" y="100741"/>
                  </a:lnTo>
                  <a:lnTo>
                    <a:pt x="446890" y="101080"/>
                  </a:lnTo>
                  <a:lnTo>
                    <a:pt x="448730" y="103217"/>
                  </a:lnTo>
                  <a:lnTo>
                    <a:pt x="449268" y="103702"/>
                  </a:lnTo>
                  <a:lnTo>
                    <a:pt x="450000" y="104146"/>
                  </a:lnTo>
                  <a:lnTo>
                    <a:pt x="451227" y="104732"/>
                  </a:lnTo>
                  <a:lnTo>
                    <a:pt x="452021" y="104784"/>
                  </a:lnTo>
                  <a:lnTo>
                    <a:pt x="452642" y="104608"/>
                  </a:lnTo>
                  <a:lnTo>
                    <a:pt x="453047" y="104216"/>
                  </a:lnTo>
                  <a:lnTo>
                    <a:pt x="453642" y="103197"/>
                  </a:lnTo>
                  <a:lnTo>
                    <a:pt x="454147" y="102098"/>
                  </a:lnTo>
                  <a:lnTo>
                    <a:pt x="455476" y="97412"/>
                  </a:lnTo>
                  <a:lnTo>
                    <a:pt x="455710" y="96913"/>
                  </a:lnTo>
                  <a:lnTo>
                    <a:pt x="456069" y="96465"/>
                  </a:lnTo>
                  <a:lnTo>
                    <a:pt x="456604" y="96030"/>
                  </a:lnTo>
                  <a:lnTo>
                    <a:pt x="457649" y="95708"/>
                  </a:lnTo>
                  <a:lnTo>
                    <a:pt x="458396" y="95752"/>
                  </a:lnTo>
                  <a:lnTo>
                    <a:pt x="459099" y="95909"/>
                  </a:lnTo>
                  <a:lnTo>
                    <a:pt x="460259" y="96379"/>
                  </a:lnTo>
                  <a:lnTo>
                    <a:pt x="465559" y="97583"/>
                  </a:lnTo>
                  <a:lnTo>
                    <a:pt x="467521" y="97724"/>
                  </a:lnTo>
                  <a:lnTo>
                    <a:pt x="467692" y="97610"/>
                  </a:lnTo>
                  <a:lnTo>
                    <a:pt x="467990" y="97352"/>
                  </a:lnTo>
                  <a:lnTo>
                    <a:pt x="468261" y="96914"/>
                  </a:lnTo>
                  <a:lnTo>
                    <a:pt x="468442" y="96328"/>
                  </a:lnTo>
                  <a:lnTo>
                    <a:pt x="468569" y="94995"/>
                  </a:lnTo>
                  <a:lnTo>
                    <a:pt x="468837" y="94341"/>
                  </a:lnTo>
                  <a:lnTo>
                    <a:pt x="469705" y="93762"/>
                  </a:lnTo>
                  <a:lnTo>
                    <a:pt x="470694" y="92752"/>
                  </a:lnTo>
                  <a:lnTo>
                    <a:pt x="473145" y="88788"/>
                  </a:lnTo>
                  <a:lnTo>
                    <a:pt x="474191" y="87445"/>
                  </a:lnTo>
                  <a:lnTo>
                    <a:pt x="475014" y="86697"/>
                  </a:lnTo>
                  <a:lnTo>
                    <a:pt x="475473" y="86361"/>
                  </a:lnTo>
                  <a:lnTo>
                    <a:pt x="475997" y="86123"/>
                  </a:lnTo>
                  <a:lnTo>
                    <a:pt x="479545" y="85114"/>
                  </a:lnTo>
                  <a:lnTo>
                    <a:pt x="480649" y="84616"/>
                  </a:lnTo>
                  <a:lnTo>
                    <a:pt x="481545" y="84093"/>
                  </a:lnTo>
                  <a:lnTo>
                    <a:pt x="481843" y="83852"/>
                  </a:lnTo>
                  <a:lnTo>
                    <a:pt x="482115" y="83587"/>
                  </a:lnTo>
                  <a:lnTo>
                    <a:pt x="482405" y="83191"/>
                  </a:lnTo>
                  <a:lnTo>
                    <a:pt x="482663" y="82716"/>
                  </a:lnTo>
                  <a:lnTo>
                    <a:pt x="483423" y="80312"/>
                  </a:lnTo>
                  <a:lnTo>
                    <a:pt x="484064" y="79349"/>
                  </a:lnTo>
                  <a:lnTo>
                    <a:pt x="485173" y="78080"/>
                  </a:lnTo>
                  <a:lnTo>
                    <a:pt x="486061" y="77401"/>
                  </a:lnTo>
                  <a:lnTo>
                    <a:pt x="487312" y="76687"/>
                  </a:lnTo>
                  <a:lnTo>
                    <a:pt x="488354" y="76318"/>
                  </a:lnTo>
                  <a:lnTo>
                    <a:pt x="489120" y="76328"/>
                  </a:lnTo>
                  <a:lnTo>
                    <a:pt x="489739" y="76518"/>
                  </a:lnTo>
                  <a:lnTo>
                    <a:pt x="491237" y="77211"/>
                  </a:lnTo>
                  <a:lnTo>
                    <a:pt x="492609" y="77596"/>
                  </a:lnTo>
                  <a:lnTo>
                    <a:pt x="493443" y="77572"/>
                  </a:lnTo>
                  <a:lnTo>
                    <a:pt x="506585" y="75440"/>
                  </a:lnTo>
                  <a:lnTo>
                    <a:pt x="507640" y="74923"/>
                  </a:lnTo>
                  <a:lnTo>
                    <a:pt x="510482" y="73928"/>
                  </a:lnTo>
                  <a:lnTo>
                    <a:pt x="511468" y="73355"/>
                  </a:lnTo>
                  <a:lnTo>
                    <a:pt x="512352" y="72670"/>
                  </a:lnTo>
                  <a:lnTo>
                    <a:pt x="515599" y="68738"/>
                  </a:lnTo>
                  <a:lnTo>
                    <a:pt x="516553" y="67279"/>
                  </a:lnTo>
                  <a:lnTo>
                    <a:pt x="517087" y="66797"/>
                  </a:lnTo>
                  <a:lnTo>
                    <a:pt x="517768" y="66314"/>
                  </a:lnTo>
                  <a:lnTo>
                    <a:pt x="519025" y="65805"/>
                  </a:lnTo>
                  <a:lnTo>
                    <a:pt x="519837" y="65769"/>
                  </a:lnTo>
                  <a:lnTo>
                    <a:pt x="520381" y="66040"/>
                  </a:lnTo>
                  <a:lnTo>
                    <a:pt x="521143" y="67067"/>
                  </a:lnTo>
                  <a:lnTo>
                    <a:pt x="521940" y="67491"/>
                  </a:lnTo>
                  <a:lnTo>
                    <a:pt x="522475" y="67391"/>
                  </a:lnTo>
                  <a:lnTo>
                    <a:pt x="523635" y="66603"/>
                  </a:lnTo>
                  <a:lnTo>
                    <a:pt x="524607" y="66180"/>
                  </a:lnTo>
                  <a:lnTo>
                    <a:pt x="525309" y="66182"/>
                  </a:lnTo>
                  <a:lnTo>
                    <a:pt x="525902" y="66401"/>
                  </a:lnTo>
                  <a:lnTo>
                    <a:pt x="526866" y="67053"/>
                  </a:lnTo>
                  <a:lnTo>
                    <a:pt x="527490" y="67375"/>
                  </a:lnTo>
                  <a:lnTo>
                    <a:pt x="528213" y="67659"/>
                  </a:lnTo>
                  <a:lnTo>
                    <a:pt x="529301" y="67915"/>
                  </a:lnTo>
                  <a:lnTo>
                    <a:pt x="529985" y="67809"/>
                  </a:lnTo>
                  <a:lnTo>
                    <a:pt x="530581" y="67497"/>
                  </a:lnTo>
                  <a:lnTo>
                    <a:pt x="531112" y="67122"/>
                  </a:lnTo>
                  <a:lnTo>
                    <a:pt x="531843" y="66749"/>
                  </a:lnTo>
                  <a:lnTo>
                    <a:pt x="532585" y="66687"/>
                  </a:lnTo>
                  <a:lnTo>
                    <a:pt x="533261" y="66772"/>
                  </a:lnTo>
                  <a:lnTo>
                    <a:pt x="534485" y="67177"/>
                  </a:lnTo>
                  <a:lnTo>
                    <a:pt x="535046" y="67443"/>
                  </a:lnTo>
                  <a:lnTo>
                    <a:pt x="535551" y="67731"/>
                  </a:lnTo>
                  <a:lnTo>
                    <a:pt x="535986" y="68106"/>
                  </a:lnTo>
                  <a:lnTo>
                    <a:pt x="536307" y="68567"/>
                  </a:lnTo>
                  <a:lnTo>
                    <a:pt x="536582" y="69079"/>
                  </a:lnTo>
                  <a:lnTo>
                    <a:pt x="537213" y="70801"/>
                  </a:lnTo>
                  <a:lnTo>
                    <a:pt x="537650" y="71307"/>
                  </a:lnTo>
                  <a:lnTo>
                    <a:pt x="538257" y="71719"/>
                  </a:lnTo>
                  <a:lnTo>
                    <a:pt x="539365" y="72048"/>
                  </a:lnTo>
                  <a:lnTo>
                    <a:pt x="540081" y="71985"/>
                  </a:lnTo>
                  <a:lnTo>
                    <a:pt x="540730" y="71800"/>
                  </a:lnTo>
                  <a:lnTo>
                    <a:pt x="541659" y="71154"/>
                  </a:lnTo>
                  <a:lnTo>
                    <a:pt x="542509" y="70427"/>
                  </a:lnTo>
                  <a:lnTo>
                    <a:pt x="543645" y="69185"/>
                  </a:lnTo>
                  <a:lnTo>
                    <a:pt x="546049" y="64333"/>
                  </a:lnTo>
                  <a:lnTo>
                    <a:pt x="546366" y="63843"/>
                  </a:lnTo>
                  <a:lnTo>
                    <a:pt x="546718" y="63390"/>
                  </a:lnTo>
                  <a:lnTo>
                    <a:pt x="547106" y="62992"/>
                  </a:lnTo>
                  <a:lnTo>
                    <a:pt x="547938" y="62581"/>
                  </a:lnTo>
                  <a:lnTo>
                    <a:pt x="552644" y="61057"/>
                  </a:lnTo>
                  <a:lnTo>
                    <a:pt x="553408" y="60572"/>
                  </a:lnTo>
                  <a:lnTo>
                    <a:pt x="553765" y="60131"/>
                  </a:lnTo>
                  <a:lnTo>
                    <a:pt x="554088" y="59660"/>
                  </a:lnTo>
                  <a:lnTo>
                    <a:pt x="554342" y="59137"/>
                  </a:lnTo>
                  <a:lnTo>
                    <a:pt x="554475" y="58521"/>
                  </a:lnTo>
                  <a:lnTo>
                    <a:pt x="554456" y="57229"/>
                  </a:lnTo>
                  <a:lnTo>
                    <a:pt x="554143" y="55262"/>
                  </a:lnTo>
                  <a:lnTo>
                    <a:pt x="554206" y="49185"/>
                  </a:lnTo>
                  <a:lnTo>
                    <a:pt x="553291" y="43429"/>
                  </a:lnTo>
                  <a:lnTo>
                    <a:pt x="553295" y="43118"/>
                  </a:lnTo>
                  <a:lnTo>
                    <a:pt x="553332" y="42863"/>
                  </a:lnTo>
                  <a:lnTo>
                    <a:pt x="553515" y="42356"/>
                  </a:lnTo>
                  <a:lnTo>
                    <a:pt x="553868" y="41760"/>
                  </a:lnTo>
                  <a:lnTo>
                    <a:pt x="554761" y="40986"/>
                  </a:lnTo>
                  <a:lnTo>
                    <a:pt x="555728" y="40695"/>
                  </a:lnTo>
                  <a:lnTo>
                    <a:pt x="557241" y="40484"/>
                  </a:lnTo>
                  <a:lnTo>
                    <a:pt x="558194" y="40448"/>
                  </a:lnTo>
                  <a:lnTo>
                    <a:pt x="562178" y="40924"/>
                  </a:lnTo>
                  <a:lnTo>
                    <a:pt x="563325" y="40788"/>
                  </a:lnTo>
                  <a:lnTo>
                    <a:pt x="567599" y="39560"/>
                  </a:lnTo>
                  <a:lnTo>
                    <a:pt x="568550" y="39417"/>
                  </a:lnTo>
                  <a:lnTo>
                    <a:pt x="569249" y="39415"/>
                  </a:lnTo>
                  <a:lnTo>
                    <a:pt x="569913" y="39530"/>
                  </a:lnTo>
                  <a:lnTo>
                    <a:pt x="570524" y="39715"/>
                  </a:lnTo>
                  <a:lnTo>
                    <a:pt x="571058" y="39999"/>
                  </a:lnTo>
                  <a:lnTo>
                    <a:pt x="571778" y="40296"/>
                  </a:lnTo>
                  <a:lnTo>
                    <a:pt x="572660" y="40569"/>
                  </a:lnTo>
                  <a:lnTo>
                    <a:pt x="574118" y="40799"/>
                  </a:lnTo>
                  <a:lnTo>
                    <a:pt x="574967" y="40724"/>
                  </a:lnTo>
                  <a:lnTo>
                    <a:pt x="575610" y="40462"/>
                  </a:lnTo>
                  <a:lnTo>
                    <a:pt x="576060" y="40127"/>
                  </a:lnTo>
                  <a:lnTo>
                    <a:pt x="577252" y="38936"/>
                  </a:lnTo>
                  <a:lnTo>
                    <a:pt x="578211" y="38321"/>
                  </a:lnTo>
                  <a:lnTo>
                    <a:pt x="581602" y="36684"/>
                  </a:lnTo>
                  <a:lnTo>
                    <a:pt x="581901" y="36432"/>
                  </a:lnTo>
                  <a:lnTo>
                    <a:pt x="582231" y="36099"/>
                  </a:lnTo>
                  <a:lnTo>
                    <a:pt x="582831" y="35136"/>
                  </a:lnTo>
                  <a:lnTo>
                    <a:pt x="584740" y="29686"/>
                  </a:lnTo>
                  <a:lnTo>
                    <a:pt x="585344" y="28687"/>
                  </a:lnTo>
                  <a:lnTo>
                    <a:pt x="589509" y="24946"/>
                  </a:lnTo>
                  <a:lnTo>
                    <a:pt x="589855" y="24499"/>
                  </a:lnTo>
                  <a:lnTo>
                    <a:pt x="590779" y="23023"/>
                  </a:lnTo>
                  <a:lnTo>
                    <a:pt x="591468" y="22124"/>
                  </a:lnTo>
                  <a:lnTo>
                    <a:pt x="592708" y="21006"/>
                  </a:lnTo>
                  <a:lnTo>
                    <a:pt x="593060" y="20542"/>
                  </a:lnTo>
                  <a:lnTo>
                    <a:pt x="593627" y="19506"/>
                  </a:lnTo>
                  <a:lnTo>
                    <a:pt x="595343" y="14671"/>
                  </a:lnTo>
                  <a:lnTo>
                    <a:pt x="597075" y="11421"/>
                  </a:lnTo>
                  <a:lnTo>
                    <a:pt x="600201" y="13409"/>
                  </a:lnTo>
                  <a:lnTo>
                    <a:pt x="602126" y="14269"/>
                  </a:lnTo>
                  <a:lnTo>
                    <a:pt x="602974" y="14488"/>
                  </a:lnTo>
                  <a:lnTo>
                    <a:pt x="605385" y="14781"/>
                  </a:lnTo>
                  <a:lnTo>
                    <a:pt x="606371" y="14802"/>
                  </a:lnTo>
                  <a:lnTo>
                    <a:pt x="607196" y="14745"/>
                  </a:lnTo>
                  <a:lnTo>
                    <a:pt x="609118" y="14391"/>
                  </a:lnTo>
                  <a:lnTo>
                    <a:pt x="610248" y="13969"/>
                  </a:lnTo>
                  <a:lnTo>
                    <a:pt x="611735" y="13144"/>
                  </a:lnTo>
                  <a:lnTo>
                    <a:pt x="614666" y="12388"/>
                  </a:lnTo>
                  <a:lnTo>
                    <a:pt x="621077" y="11999"/>
                  </a:lnTo>
                  <a:lnTo>
                    <a:pt x="623079" y="12170"/>
                  </a:lnTo>
                  <a:lnTo>
                    <a:pt x="625362" y="12662"/>
                  </a:lnTo>
                  <a:lnTo>
                    <a:pt x="626490" y="13061"/>
                  </a:lnTo>
                  <a:lnTo>
                    <a:pt x="627234" y="13504"/>
                  </a:lnTo>
                  <a:lnTo>
                    <a:pt x="627556" y="13929"/>
                  </a:lnTo>
                  <a:lnTo>
                    <a:pt x="627779" y="14422"/>
                  </a:lnTo>
                  <a:lnTo>
                    <a:pt x="627870" y="15066"/>
                  </a:lnTo>
                  <a:lnTo>
                    <a:pt x="627877" y="15748"/>
                  </a:lnTo>
                  <a:lnTo>
                    <a:pt x="627359" y="18448"/>
                  </a:lnTo>
                  <a:lnTo>
                    <a:pt x="627312" y="19116"/>
                  </a:lnTo>
                  <a:lnTo>
                    <a:pt x="627490" y="19805"/>
                  </a:lnTo>
                  <a:lnTo>
                    <a:pt x="627886" y="20443"/>
                  </a:lnTo>
                  <a:lnTo>
                    <a:pt x="628737" y="21141"/>
                  </a:lnTo>
                  <a:lnTo>
                    <a:pt x="629568" y="21420"/>
                  </a:lnTo>
                  <a:lnTo>
                    <a:pt x="630378" y="21549"/>
                  </a:lnTo>
                  <a:lnTo>
                    <a:pt x="631147" y="21574"/>
                  </a:lnTo>
                  <a:lnTo>
                    <a:pt x="633884" y="21291"/>
                  </a:lnTo>
                  <a:lnTo>
                    <a:pt x="637137" y="20371"/>
                  </a:lnTo>
                  <a:lnTo>
                    <a:pt x="638262" y="20190"/>
                  </a:lnTo>
                  <a:lnTo>
                    <a:pt x="638845" y="20243"/>
                  </a:lnTo>
                  <a:lnTo>
                    <a:pt x="639310" y="20406"/>
                  </a:lnTo>
                  <a:lnTo>
                    <a:pt x="640043" y="21112"/>
                  </a:lnTo>
                  <a:lnTo>
                    <a:pt x="640360" y="21579"/>
                  </a:lnTo>
                  <a:lnTo>
                    <a:pt x="640598" y="22121"/>
                  </a:lnTo>
                  <a:lnTo>
                    <a:pt x="640713" y="22742"/>
                  </a:lnTo>
                  <a:lnTo>
                    <a:pt x="640686" y="24111"/>
                  </a:lnTo>
                  <a:lnTo>
                    <a:pt x="640789" y="24725"/>
                  </a:lnTo>
                  <a:lnTo>
                    <a:pt x="641002" y="25260"/>
                  </a:lnTo>
                  <a:lnTo>
                    <a:pt x="641457" y="25889"/>
                  </a:lnTo>
                  <a:lnTo>
                    <a:pt x="642111" y="26562"/>
                  </a:lnTo>
                  <a:lnTo>
                    <a:pt x="643504" y="27474"/>
                  </a:lnTo>
                  <a:lnTo>
                    <a:pt x="644438" y="27817"/>
                  </a:lnTo>
                  <a:lnTo>
                    <a:pt x="645227" y="27862"/>
                  </a:lnTo>
                  <a:lnTo>
                    <a:pt x="645763" y="27639"/>
                  </a:lnTo>
                  <a:lnTo>
                    <a:pt x="646681" y="26905"/>
                  </a:lnTo>
                  <a:lnTo>
                    <a:pt x="647297" y="26643"/>
                  </a:lnTo>
                  <a:lnTo>
                    <a:pt x="647789" y="26789"/>
                  </a:lnTo>
                  <a:lnTo>
                    <a:pt x="648285" y="27061"/>
                  </a:lnTo>
                  <a:lnTo>
                    <a:pt x="648827" y="27478"/>
                  </a:lnTo>
                  <a:lnTo>
                    <a:pt x="650226" y="28912"/>
                  </a:lnTo>
                  <a:lnTo>
                    <a:pt x="650842" y="29727"/>
                  </a:lnTo>
                  <a:lnTo>
                    <a:pt x="651255" y="30396"/>
                  </a:lnTo>
                  <a:lnTo>
                    <a:pt x="651445" y="31038"/>
                  </a:lnTo>
                  <a:lnTo>
                    <a:pt x="651443" y="31738"/>
                  </a:lnTo>
                  <a:lnTo>
                    <a:pt x="651334" y="32403"/>
                  </a:lnTo>
                  <a:lnTo>
                    <a:pt x="650771" y="34324"/>
                  </a:lnTo>
                  <a:lnTo>
                    <a:pt x="649999" y="39335"/>
                  </a:lnTo>
                  <a:lnTo>
                    <a:pt x="649974" y="40081"/>
                  </a:lnTo>
                  <a:lnTo>
                    <a:pt x="650009" y="40795"/>
                  </a:lnTo>
                  <a:lnTo>
                    <a:pt x="650492" y="43369"/>
                  </a:lnTo>
                  <a:lnTo>
                    <a:pt x="650552" y="44747"/>
                  </a:lnTo>
                  <a:lnTo>
                    <a:pt x="649977" y="48283"/>
                  </a:lnTo>
                  <a:lnTo>
                    <a:pt x="649928" y="49770"/>
                  </a:lnTo>
                  <a:lnTo>
                    <a:pt x="650130" y="51107"/>
                  </a:lnTo>
                  <a:lnTo>
                    <a:pt x="650442" y="51873"/>
                  </a:lnTo>
                  <a:lnTo>
                    <a:pt x="650980" y="52739"/>
                  </a:lnTo>
                  <a:lnTo>
                    <a:pt x="653465" y="55601"/>
                  </a:lnTo>
                  <a:lnTo>
                    <a:pt x="653783" y="56116"/>
                  </a:lnTo>
                  <a:lnTo>
                    <a:pt x="653986" y="56627"/>
                  </a:lnTo>
                  <a:lnTo>
                    <a:pt x="654133" y="57238"/>
                  </a:lnTo>
                  <a:lnTo>
                    <a:pt x="654217" y="57887"/>
                  </a:lnTo>
                  <a:lnTo>
                    <a:pt x="653812" y="62208"/>
                  </a:lnTo>
                  <a:lnTo>
                    <a:pt x="653810" y="63027"/>
                  </a:lnTo>
                  <a:lnTo>
                    <a:pt x="653913" y="63803"/>
                  </a:lnTo>
                  <a:lnTo>
                    <a:pt x="654211" y="64653"/>
                  </a:lnTo>
                  <a:lnTo>
                    <a:pt x="654664" y="65139"/>
                  </a:lnTo>
                  <a:lnTo>
                    <a:pt x="655251" y="65421"/>
                  </a:lnTo>
                  <a:lnTo>
                    <a:pt x="656557" y="65649"/>
                  </a:lnTo>
                  <a:lnTo>
                    <a:pt x="657676" y="66180"/>
                  </a:lnTo>
                  <a:lnTo>
                    <a:pt x="664220" y="70865"/>
                  </a:lnTo>
                  <a:lnTo>
                    <a:pt x="664831" y="71083"/>
                  </a:lnTo>
                  <a:lnTo>
                    <a:pt x="666220" y="71321"/>
                  </a:lnTo>
                  <a:lnTo>
                    <a:pt x="668623" y="71500"/>
                  </a:lnTo>
                  <a:lnTo>
                    <a:pt x="669768" y="71902"/>
                  </a:lnTo>
                  <a:lnTo>
                    <a:pt x="670366" y="72358"/>
                  </a:lnTo>
                  <a:lnTo>
                    <a:pt x="670752" y="72894"/>
                  </a:lnTo>
                  <a:lnTo>
                    <a:pt x="670900" y="73475"/>
                  </a:lnTo>
                  <a:lnTo>
                    <a:pt x="670882" y="74157"/>
                  </a:lnTo>
                  <a:lnTo>
                    <a:pt x="670749" y="74791"/>
                  </a:lnTo>
                  <a:lnTo>
                    <a:pt x="670665" y="75458"/>
                  </a:lnTo>
                  <a:lnTo>
                    <a:pt x="670676" y="76140"/>
                  </a:lnTo>
                  <a:lnTo>
                    <a:pt x="671035" y="78711"/>
                  </a:lnTo>
                  <a:lnTo>
                    <a:pt x="671152" y="79219"/>
                  </a:lnTo>
                  <a:lnTo>
                    <a:pt x="671333" y="79747"/>
                  </a:lnTo>
                  <a:lnTo>
                    <a:pt x="671734" y="80542"/>
                  </a:lnTo>
                  <a:lnTo>
                    <a:pt x="671942" y="81245"/>
                  </a:lnTo>
                  <a:lnTo>
                    <a:pt x="672012" y="82014"/>
                  </a:lnTo>
                  <a:lnTo>
                    <a:pt x="671662" y="84686"/>
                  </a:lnTo>
                  <a:lnTo>
                    <a:pt x="671679" y="85285"/>
                  </a:lnTo>
                  <a:lnTo>
                    <a:pt x="671771" y="85893"/>
                  </a:lnTo>
                  <a:lnTo>
                    <a:pt x="671908" y="86497"/>
                  </a:lnTo>
                  <a:lnTo>
                    <a:pt x="671977" y="87116"/>
                  </a:lnTo>
                  <a:lnTo>
                    <a:pt x="671931" y="87695"/>
                  </a:lnTo>
                  <a:lnTo>
                    <a:pt x="671474" y="88693"/>
                  </a:lnTo>
                  <a:lnTo>
                    <a:pt x="670578" y="90181"/>
                  </a:lnTo>
                  <a:lnTo>
                    <a:pt x="669792" y="91811"/>
                  </a:lnTo>
                  <a:lnTo>
                    <a:pt x="668464" y="93669"/>
                  </a:lnTo>
                  <a:lnTo>
                    <a:pt x="666909" y="95309"/>
                  </a:lnTo>
                  <a:lnTo>
                    <a:pt x="666060" y="96033"/>
                  </a:lnTo>
                  <a:lnTo>
                    <a:pt x="665699" y="96466"/>
                  </a:lnTo>
                  <a:lnTo>
                    <a:pt x="663782" y="99939"/>
                  </a:lnTo>
                  <a:lnTo>
                    <a:pt x="664645" y="99569"/>
                  </a:lnTo>
                  <a:lnTo>
                    <a:pt x="667499" y="99349"/>
                  </a:lnTo>
                  <a:lnTo>
                    <a:pt x="668298" y="99491"/>
                  </a:lnTo>
                  <a:lnTo>
                    <a:pt x="669540" y="100184"/>
                  </a:lnTo>
                  <a:lnTo>
                    <a:pt x="672082" y="102309"/>
                  </a:lnTo>
                  <a:lnTo>
                    <a:pt x="673217" y="102788"/>
                  </a:lnTo>
                  <a:lnTo>
                    <a:pt x="674417" y="103091"/>
                  </a:lnTo>
                  <a:lnTo>
                    <a:pt x="676647" y="104270"/>
                  </a:lnTo>
                  <a:lnTo>
                    <a:pt x="677804" y="104571"/>
                  </a:lnTo>
                  <a:lnTo>
                    <a:pt x="679136" y="104448"/>
                  </a:lnTo>
                  <a:lnTo>
                    <a:pt x="686927" y="102211"/>
                  </a:lnTo>
                  <a:lnTo>
                    <a:pt x="688528" y="101113"/>
                  </a:lnTo>
                  <a:lnTo>
                    <a:pt x="689985" y="97034"/>
                  </a:lnTo>
                  <a:lnTo>
                    <a:pt x="691753" y="96201"/>
                  </a:lnTo>
                  <a:lnTo>
                    <a:pt x="696455" y="95885"/>
                  </a:lnTo>
                  <a:lnTo>
                    <a:pt x="698930" y="94783"/>
                  </a:lnTo>
                  <a:lnTo>
                    <a:pt x="701966" y="91283"/>
                  </a:lnTo>
                  <a:lnTo>
                    <a:pt x="704001" y="90605"/>
                  </a:lnTo>
                  <a:lnTo>
                    <a:pt x="705007" y="90913"/>
                  </a:lnTo>
                  <a:lnTo>
                    <a:pt x="707239" y="92142"/>
                  </a:lnTo>
                  <a:lnTo>
                    <a:pt x="708617" y="92466"/>
                  </a:lnTo>
                  <a:lnTo>
                    <a:pt x="710047" y="92403"/>
                  </a:lnTo>
                  <a:lnTo>
                    <a:pt x="711201" y="92029"/>
                  </a:lnTo>
                  <a:lnTo>
                    <a:pt x="712141" y="91334"/>
                  </a:lnTo>
                  <a:lnTo>
                    <a:pt x="712923" y="90279"/>
                  </a:lnTo>
                  <a:lnTo>
                    <a:pt x="713066" y="86263"/>
                  </a:lnTo>
                  <a:lnTo>
                    <a:pt x="714511" y="83321"/>
                  </a:lnTo>
                  <a:lnTo>
                    <a:pt x="720189" y="61956"/>
                  </a:lnTo>
                  <a:lnTo>
                    <a:pt x="722952" y="58241"/>
                  </a:lnTo>
                  <a:lnTo>
                    <a:pt x="727331" y="57555"/>
                  </a:lnTo>
                  <a:lnTo>
                    <a:pt x="729502" y="58309"/>
                  </a:lnTo>
                  <a:lnTo>
                    <a:pt x="731148" y="59233"/>
                  </a:lnTo>
                  <a:lnTo>
                    <a:pt x="731744" y="59798"/>
                  </a:lnTo>
                  <a:lnTo>
                    <a:pt x="732778" y="61256"/>
                  </a:lnTo>
                  <a:lnTo>
                    <a:pt x="733384" y="61780"/>
                  </a:lnTo>
                  <a:lnTo>
                    <a:pt x="734065" y="61942"/>
                  </a:lnTo>
                  <a:lnTo>
                    <a:pt x="735462" y="61927"/>
                  </a:lnTo>
                  <a:lnTo>
                    <a:pt x="736116" y="62261"/>
                  </a:lnTo>
                  <a:lnTo>
                    <a:pt x="738228" y="62679"/>
                  </a:lnTo>
                  <a:lnTo>
                    <a:pt x="740753" y="61409"/>
                  </a:lnTo>
                  <a:lnTo>
                    <a:pt x="745204" y="58352"/>
                  </a:lnTo>
                  <a:lnTo>
                    <a:pt x="750116" y="57064"/>
                  </a:lnTo>
                  <a:lnTo>
                    <a:pt x="754965" y="56421"/>
                  </a:lnTo>
                  <a:lnTo>
                    <a:pt x="756691" y="55355"/>
                  </a:lnTo>
                  <a:lnTo>
                    <a:pt x="763449" y="48896"/>
                  </a:lnTo>
                  <a:lnTo>
                    <a:pt x="764302" y="47150"/>
                  </a:lnTo>
                  <a:lnTo>
                    <a:pt x="765332" y="44233"/>
                  </a:lnTo>
                  <a:lnTo>
                    <a:pt x="765983" y="41467"/>
                  </a:lnTo>
                  <a:lnTo>
                    <a:pt x="765702" y="40221"/>
                  </a:lnTo>
                  <a:lnTo>
                    <a:pt x="764977" y="39248"/>
                  </a:lnTo>
                  <a:lnTo>
                    <a:pt x="764183" y="36978"/>
                  </a:lnTo>
                  <a:lnTo>
                    <a:pt x="763735" y="34336"/>
                  </a:lnTo>
                  <a:lnTo>
                    <a:pt x="764047" y="32236"/>
                  </a:lnTo>
                  <a:lnTo>
                    <a:pt x="765601" y="30833"/>
                  </a:lnTo>
                  <a:lnTo>
                    <a:pt x="767898" y="30243"/>
                  </a:lnTo>
                  <a:lnTo>
                    <a:pt x="775508" y="30046"/>
                  </a:lnTo>
                  <a:lnTo>
                    <a:pt x="780323" y="28679"/>
                  </a:lnTo>
                  <a:lnTo>
                    <a:pt x="782880" y="28276"/>
                  </a:lnTo>
                  <a:lnTo>
                    <a:pt x="785725" y="28173"/>
                  </a:lnTo>
                  <a:lnTo>
                    <a:pt x="787641" y="27734"/>
                  </a:lnTo>
                  <a:lnTo>
                    <a:pt x="788754" y="26343"/>
                  </a:lnTo>
                  <a:lnTo>
                    <a:pt x="789193" y="23387"/>
                  </a:lnTo>
                  <a:lnTo>
                    <a:pt x="787823" y="15605"/>
                  </a:lnTo>
                  <a:lnTo>
                    <a:pt x="788069" y="13412"/>
                  </a:lnTo>
                  <a:lnTo>
                    <a:pt x="789305" y="12433"/>
                  </a:lnTo>
                  <a:lnTo>
                    <a:pt x="791459" y="12077"/>
                  </a:lnTo>
                  <a:lnTo>
                    <a:pt x="796297" y="12211"/>
                  </a:lnTo>
                  <a:lnTo>
                    <a:pt x="797821" y="11911"/>
                  </a:lnTo>
                  <a:lnTo>
                    <a:pt x="821218"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29" name="Google Shape;529;p48"/>
            <p:cNvSpPr/>
            <p:nvPr/>
          </p:nvSpPr>
          <p:spPr>
            <a:xfrm>
              <a:off x="5609747" y="4375870"/>
              <a:ext cx="1389865" cy="408376"/>
            </a:xfrm>
            <a:custGeom>
              <a:avLst/>
              <a:gdLst/>
              <a:ahLst/>
              <a:cxnLst/>
              <a:rect l="l" t="t" r="r" b="b"/>
              <a:pathLst>
                <a:path w="1389865" h="408376" extrusionOk="0">
                  <a:moveTo>
                    <a:pt x="1389516" y="405165"/>
                  </a:moveTo>
                  <a:lnTo>
                    <a:pt x="1389865" y="405299"/>
                  </a:lnTo>
                  <a:lnTo>
                    <a:pt x="1389744" y="405594"/>
                  </a:lnTo>
                  <a:lnTo>
                    <a:pt x="1389573" y="405747"/>
                  </a:lnTo>
                  <a:lnTo>
                    <a:pt x="1389345" y="405857"/>
                  </a:lnTo>
                  <a:lnTo>
                    <a:pt x="1389103" y="406051"/>
                  </a:lnTo>
                  <a:lnTo>
                    <a:pt x="1389299" y="405678"/>
                  </a:lnTo>
                  <a:lnTo>
                    <a:pt x="1389395" y="405334"/>
                  </a:lnTo>
                  <a:close/>
                  <a:moveTo>
                    <a:pt x="1339967" y="404443"/>
                  </a:moveTo>
                  <a:lnTo>
                    <a:pt x="1341230" y="404859"/>
                  </a:lnTo>
                  <a:lnTo>
                    <a:pt x="1342602" y="406833"/>
                  </a:lnTo>
                  <a:lnTo>
                    <a:pt x="1341816" y="407064"/>
                  </a:lnTo>
                  <a:lnTo>
                    <a:pt x="1341270" y="407455"/>
                  </a:lnTo>
                  <a:lnTo>
                    <a:pt x="1340754" y="407917"/>
                  </a:lnTo>
                  <a:lnTo>
                    <a:pt x="1340122" y="408376"/>
                  </a:lnTo>
                  <a:lnTo>
                    <a:pt x="1339399" y="405600"/>
                  </a:lnTo>
                  <a:close/>
                  <a:moveTo>
                    <a:pt x="174681" y="0"/>
                  </a:moveTo>
                  <a:lnTo>
                    <a:pt x="175155" y="174"/>
                  </a:lnTo>
                  <a:lnTo>
                    <a:pt x="175418" y="673"/>
                  </a:lnTo>
                  <a:lnTo>
                    <a:pt x="175773" y="1859"/>
                  </a:lnTo>
                  <a:lnTo>
                    <a:pt x="176068" y="2353"/>
                  </a:lnTo>
                  <a:lnTo>
                    <a:pt x="176497" y="2710"/>
                  </a:lnTo>
                  <a:lnTo>
                    <a:pt x="177060" y="2972"/>
                  </a:lnTo>
                  <a:lnTo>
                    <a:pt x="181973" y="4648"/>
                  </a:lnTo>
                  <a:lnTo>
                    <a:pt x="182485" y="4956"/>
                  </a:lnTo>
                  <a:lnTo>
                    <a:pt x="183352" y="5665"/>
                  </a:lnTo>
                  <a:lnTo>
                    <a:pt x="183892" y="5884"/>
                  </a:lnTo>
                  <a:lnTo>
                    <a:pt x="185832" y="5983"/>
                  </a:lnTo>
                  <a:lnTo>
                    <a:pt x="186370" y="6214"/>
                  </a:lnTo>
                  <a:lnTo>
                    <a:pt x="186788" y="6578"/>
                  </a:lnTo>
                  <a:lnTo>
                    <a:pt x="187157" y="7010"/>
                  </a:lnTo>
                  <a:lnTo>
                    <a:pt x="187478" y="7476"/>
                  </a:lnTo>
                  <a:lnTo>
                    <a:pt x="188225" y="8305"/>
                  </a:lnTo>
                  <a:lnTo>
                    <a:pt x="188716" y="8636"/>
                  </a:lnTo>
                  <a:lnTo>
                    <a:pt x="189311" y="8858"/>
                  </a:lnTo>
                  <a:lnTo>
                    <a:pt x="189992" y="8983"/>
                  </a:lnTo>
                  <a:lnTo>
                    <a:pt x="190726" y="9008"/>
                  </a:lnTo>
                  <a:lnTo>
                    <a:pt x="192097" y="8917"/>
                  </a:lnTo>
                  <a:lnTo>
                    <a:pt x="192786" y="8988"/>
                  </a:lnTo>
                  <a:lnTo>
                    <a:pt x="193383" y="9181"/>
                  </a:lnTo>
                  <a:lnTo>
                    <a:pt x="193888" y="9489"/>
                  </a:lnTo>
                  <a:lnTo>
                    <a:pt x="194334" y="9853"/>
                  </a:lnTo>
                  <a:lnTo>
                    <a:pt x="194694" y="10279"/>
                  </a:lnTo>
                  <a:lnTo>
                    <a:pt x="195520" y="11059"/>
                  </a:lnTo>
                  <a:lnTo>
                    <a:pt x="195981" y="11406"/>
                  </a:lnTo>
                  <a:lnTo>
                    <a:pt x="196499" y="11690"/>
                  </a:lnTo>
                  <a:lnTo>
                    <a:pt x="198509" y="12544"/>
                  </a:lnTo>
                  <a:lnTo>
                    <a:pt x="199562" y="13365"/>
                  </a:lnTo>
                  <a:lnTo>
                    <a:pt x="201795" y="17052"/>
                  </a:lnTo>
                  <a:lnTo>
                    <a:pt x="255414" y="56315"/>
                  </a:lnTo>
                  <a:lnTo>
                    <a:pt x="248364" y="78610"/>
                  </a:lnTo>
                  <a:lnTo>
                    <a:pt x="245011" y="97336"/>
                  </a:lnTo>
                  <a:lnTo>
                    <a:pt x="243842" y="122834"/>
                  </a:lnTo>
                  <a:lnTo>
                    <a:pt x="244848" y="144741"/>
                  </a:lnTo>
                  <a:lnTo>
                    <a:pt x="246048" y="162136"/>
                  </a:lnTo>
                  <a:lnTo>
                    <a:pt x="244686" y="177861"/>
                  </a:lnTo>
                  <a:lnTo>
                    <a:pt x="243485" y="182429"/>
                  </a:lnTo>
                  <a:lnTo>
                    <a:pt x="233852" y="203450"/>
                  </a:lnTo>
                  <a:lnTo>
                    <a:pt x="231353" y="207276"/>
                  </a:lnTo>
                  <a:lnTo>
                    <a:pt x="228187" y="209536"/>
                  </a:lnTo>
                  <a:lnTo>
                    <a:pt x="215290" y="214397"/>
                  </a:lnTo>
                  <a:lnTo>
                    <a:pt x="208675" y="218886"/>
                  </a:lnTo>
                  <a:lnTo>
                    <a:pt x="206667" y="220796"/>
                  </a:lnTo>
                  <a:lnTo>
                    <a:pt x="199582" y="235600"/>
                  </a:lnTo>
                  <a:lnTo>
                    <a:pt x="198961" y="237774"/>
                  </a:lnTo>
                  <a:lnTo>
                    <a:pt x="197843" y="239581"/>
                  </a:lnTo>
                  <a:lnTo>
                    <a:pt x="192957" y="241053"/>
                  </a:lnTo>
                  <a:lnTo>
                    <a:pt x="191201" y="242506"/>
                  </a:lnTo>
                  <a:lnTo>
                    <a:pt x="193642" y="242637"/>
                  </a:lnTo>
                  <a:lnTo>
                    <a:pt x="193812" y="244146"/>
                  </a:lnTo>
                  <a:lnTo>
                    <a:pt x="191877" y="249974"/>
                  </a:lnTo>
                  <a:lnTo>
                    <a:pt x="191045" y="250458"/>
                  </a:lnTo>
                  <a:lnTo>
                    <a:pt x="190083" y="250632"/>
                  </a:lnTo>
                  <a:lnTo>
                    <a:pt x="189258" y="251097"/>
                  </a:lnTo>
                  <a:lnTo>
                    <a:pt x="188263" y="252138"/>
                  </a:lnTo>
                  <a:lnTo>
                    <a:pt x="188276" y="253893"/>
                  </a:lnTo>
                  <a:lnTo>
                    <a:pt x="188436" y="254920"/>
                  </a:lnTo>
                  <a:lnTo>
                    <a:pt x="189301" y="257192"/>
                  </a:lnTo>
                  <a:lnTo>
                    <a:pt x="189467" y="258314"/>
                  </a:lnTo>
                  <a:lnTo>
                    <a:pt x="189177" y="259430"/>
                  </a:lnTo>
                  <a:lnTo>
                    <a:pt x="188015" y="261612"/>
                  </a:lnTo>
                  <a:lnTo>
                    <a:pt x="185864" y="268984"/>
                  </a:lnTo>
                  <a:lnTo>
                    <a:pt x="185380" y="269958"/>
                  </a:lnTo>
                  <a:lnTo>
                    <a:pt x="184489" y="270976"/>
                  </a:lnTo>
                  <a:lnTo>
                    <a:pt x="181992" y="275924"/>
                  </a:lnTo>
                  <a:lnTo>
                    <a:pt x="180803" y="277624"/>
                  </a:lnTo>
                  <a:lnTo>
                    <a:pt x="179797" y="278589"/>
                  </a:lnTo>
                  <a:lnTo>
                    <a:pt x="179476" y="278798"/>
                  </a:lnTo>
                  <a:lnTo>
                    <a:pt x="179198" y="278321"/>
                  </a:lnTo>
                  <a:lnTo>
                    <a:pt x="178314" y="277142"/>
                  </a:lnTo>
                  <a:lnTo>
                    <a:pt x="177251" y="276708"/>
                  </a:lnTo>
                  <a:lnTo>
                    <a:pt x="176407" y="277474"/>
                  </a:lnTo>
                  <a:lnTo>
                    <a:pt x="175650" y="278527"/>
                  </a:lnTo>
                  <a:lnTo>
                    <a:pt x="174889" y="278958"/>
                  </a:lnTo>
                  <a:lnTo>
                    <a:pt x="173720" y="278047"/>
                  </a:lnTo>
                  <a:lnTo>
                    <a:pt x="174453" y="274767"/>
                  </a:lnTo>
                  <a:lnTo>
                    <a:pt x="173767" y="273297"/>
                  </a:lnTo>
                  <a:lnTo>
                    <a:pt x="172079" y="272661"/>
                  </a:lnTo>
                  <a:lnTo>
                    <a:pt x="169964" y="272510"/>
                  </a:lnTo>
                  <a:lnTo>
                    <a:pt x="166347" y="272903"/>
                  </a:lnTo>
                  <a:lnTo>
                    <a:pt x="167681" y="274209"/>
                  </a:lnTo>
                  <a:lnTo>
                    <a:pt x="168156" y="275762"/>
                  </a:lnTo>
                  <a:lnTo>
                    <a:pt x="167476" y="276867"/>
                  </a:lnTo>
                  <a:lnTo>
                    <a:pt x="165365" y="276802"/>
                  </a:lnTo>
                  <a:lnTo>
                    <a:pt x="165312" y="277657"/>
                  </a:lnTo>
                  <a:lnTo>
                    <a:pt x="165775" y="277842"/>
                  </a:lnTo>
                  <a:lnTo>
                    <a:pt x="166089" y="278019"/>
                  </a:lnTo>
                  <a:lnTo>
                    <a:pt x="166796" y="278527"/>
                  </a:lnTo>
                  <a:lnTo>
                    <a:pt x="165728" y="280790"/>
                  </a:lnTo>
                  <a:lnTo>
                    <a:pt x="166052" y="283379"/>
                  </a:lnTo>
                  <a:lnTo>
                    <a:pt x="167979" y="283825"/>
                  </a:lnTo>
                  <a:lnTo>
                    <a:pt x="170565" y="283804"/>
                  </a:lnTo>
                  <a:lnTo>
                    <a:pt x="170318" y="285262"/>
                  </a:lnTo>
                  <a:lnTo>
                    <a:pt x="171492" y="284946"/>
                  </a:lnTo>
                  <a:lnTo>
                    <a:pt x="173112" y="283314"/>
                  </a:lnTo>
                  <a:lnTo>
                    <a:pt x="175108" y="282817"/>
                  </a:lnTo>
                  <a:lnTo>
                    <a:pt x="177526" y="283785"/>
                  </a:lnTo>
                  <a:lnTo>
                    <a:pt x="175762" y="285133"/>
                  </a:lnTo>
                  <a:lnTo>
                    <a:pt x="173963" y="286979"/>
                  </a:lnTo>
                  <a:lnTo>
                    <a:pt x="172542" y="289242"/>
                  </a:lnTo>
                  <a:lnTo>
                    <a:pt x="171109" y="294540"/>
                  </a:lnTo>
                  <a:lnTo>
                    <a:pt x="168260" y="298838"/>
                  </a:lnTo>
                  <a:lnTo>
                    <a:pt x="166624" y="303899"/>
                  </a:lnTo>
                  <a:lnTo>
                    <a:pt x="160978" y="311583"/>
                  </a:lnTo>
                  <a:lnTo>
                    <a:pt x="158306" y="316806"/>
                  </a:lnTo>
                  <a:lnTo>
                    <a:pt x="156608" y="318262"/>
                  </a:lnTo>
                  <a:lnTo>
                    <a:pt x="154752" y="316797"/>
                  </a:lnTo>
                  <a:lnTo>
                    <a:pt x="152016" y="319075"/>
                  </a:lnTo>
                  <a:lnTo>
                    <a:pt x="151049" y="320230"/>
                  </a:lnTo>
                  <a:lnTo>
                    <a:pt x="146172" y="327797"/>
                  </a:lnTo>
                  <a:lnTo>
                    <a:pt x="145026" y="329009"/>
                  </a:lnTo>
                  <a:lnTo>
                    <a:pt x="142579" y="330831"/>
                  </a:lnTo>
                  <a:lnTo>
                    <a:pt x="141533" y="331870"/>
                  </a:lnTo>
                  <a:lnTo>
                    <a:pt x="139220" y="337417"/>
                  </a:lnTo>
                  <a:lnTo>
                    <a:pt x="136393" y="337885"/>
                  </a:lnTo>
                  <a:lnTo>
                    <a:pt x="135110" y="340899"/>
                  </a:lnTo>
                  <a:lnTo>
                    <a:pt x="134119" y="341464"/>
                  </a:lnTo>
                  <a:lnTo>
                    <a:pt x="133603" y="340314"/>
                  </a:lnTo>
                  <a:lnTo>
                    <a:pt x="133364" y="339077"/>
                  </a:lnTo>
                  <a:lnTo>
                    <a:pt x="132930" y="337810"/>
                  </a:lnTo>
                  <a:lnTo>
                    <a:pt x="131804" y="337733"/>
                  </a:lnTo>
                  <a:lnTo>
                    <a:pt x="130657" y="338201"/>
                  </a:lnTo>
                  <a:lnTo>
                    <a:pt x="130125" y="338512"/>
                  </a:lnTo>
                  <a:lnTo>
                    <a:pt x="126312" y="340680"/>
                  </a:lnTo>
                  <a:lnTo>
                    <a:pt x="122998" y="341422"/>
                  </a:lnTo>
                  <a:lnTo>
                    <a:pt x="121368" y="342385"/>
                  </a:lnTo>
                  <a:lnTo>
                    <a:pt x="119982" y="343623"/>
                  </a:lnTo>
                  <a:lnTo>
                    <a:pt x="119589" y="345702"/>
                  </a:lnTo>
                  <a:lnTo>
                    <a:pt x="118236" y="346417"/>
                  </a:lnTo>
                  <a:lnTo>
                    <a:pt x="117485" y="347952"/>
                  </a:lnTo>
                  <a:lnTo>
                    <a:pt x="116342" y="349466"/>
                  </a:lnTo>
                  <a:lnTo>
                    <a:pt x="114931" y="351097"/>
                  </a:lnTo>
                  <a:lnTo>
                    <a:pt x="113915" y="354718"/>
                  </a:lnTo>
                  <a:lnTo>
                    <a:pt x="113785" y="358781"/>
                  </a:lnTo>
                  <a:lnTo>
                    <a:pt x="113205" y="361178"/>
                  </a:lnTo>
                  <a:lnTo>
                    <a:pt x="112732" y="363210"/>
                  </a:lnTo>
                  <a:lnTo>
                    <a:pt x="110920" y="364581"/>
                  </a:lnTo>
                  <a:lnTo>
                    <a:pt x="109829" y="366729"/>
                  </a:lnTo>
                  <a:lnTo>
                    <a:pt x="109528" y="367985"/>
                  </a:lnTo>
                  <a:lnTo>
                    <a:pt x="108897" y="369714"/>
                  </a:lnTo>
                  <a:lnTo>
                    <a:pt x="100091" y="380372"/>
                  </a:lnTo>
                  <a:lnTo>
                    <a:pt x="96598" y="385708"/>
                  </a:lnTo>
                  <a:lnTo>
                    <a:pt x="94918" y="389780"/>
                  </a:lnTo>
                  <a:lnTo>
                    <a:pt x="94918" y="389781"/>
                  </a:lnTo>
                  <a:lnTo>
                    <a:pt x="93491" y="388610"/>
                  </a:lnTo>
                  <a:lnTo>
                    <a:pt x="92700" y="386925"/>
                  </a:lnTo>
                  <a:lnTo>
                    <a:pt x="92350" y="386483"/>
                  </a:lnTo>
                  <a:lnTo>
                    <a:pt x="91958" y="386158"/>
                  </a:lnTo>
                  <a:lnTo>
                    <a:pt x="87098" y="384238"/>
                  </a:lnTo>
                  <a:lnTo>
                    <a:pt x="86328" y="383745"/>
                  </a:lnTo>
                  <a:lnTo>
                    <a:pt x="85008" y="382655"/>
                  </a:lnTo>
                  <a:lnTo>
                    <a:pt x="84326" y="382310"/>
                  </a:lnTo>
                  <a:lnTo>
                    <a:pt x="80593" y="382195"/>
                  </a:lnTo>
                  <a:lnTo>
                    <a:pt x="72765" y="383526"/>
                  </a:lnTo>
                  <a:lnTo>
                    <a:pt x="67644" y="383307"/>
                  </a:lnTo>
                  <a:lnTo>
                    <a:pt x="65022" y="383644"/>
                  </a:lnTo>
                  <a:lnTo>
                    <a:pt x="64158" y="383595"/>
                  </a:lnTo>
                  <a:lnTo>
                    <a:pt x="63120" y="383317"/>
                  </a:lnTo>
                  <a:lnTo>
                    <a:pt x="59667" y="381610"/>
                  </a:lnTo>
                  <a:lnTo>
                    <a:pt x="59339" y="381325"/>
                  </a:lnTo>
                  <a:lnTo>
                    <a:pt x="59058" y="380863"/>
                  </a:lnTo>
                  <a:lnTo>
                    <a:pt x="58858" y="380351"/>
                  </a:lnTo>
                  <a:lnTo>
                    <a:pt x="58318" y="379804"/>
                  </a:lnTo>
                  <a:lnTo>
                    <a:pt x="57373" y="379393"/>
                  </a:lnTo>
                  <a:lnTo>
                    <a:pt x="52975" y="378096"/>
                  </a:lnTo>
                  <a:lnTo>
                    <a:pt x="50049" y="377540"/>
                  </a:lnTo>
                  <a:lnTo>
                    <a:pt x="48979" y="377650"/>
                  </a:lnTo>
                  <a:lnTo>
                    <a:pt x="48302" y="377826"/>
                  </a:lnTo>
                  <a:lnTo>
                    <a:pt x="46632" y="379072"/>
                  </a:lnTo>
                  <a:lnTo>
                    <a:pt x="45779" y="379174"/>
                  </a:lnTo>
                  <a:lnTo>
                    <a:pt x="45301" y="379079"/>
                  </a:lnTo>
                  <a:lnTo>
                    <a:pt x="44730" y="378872"/>
                  </a:lnTo>
                  <a:lnTo>
                    <a:pt x="42968" y="378016"/>
                  </a:lnTo>
                  <a:lnTo>
                    <a:pt x="42315" y="377608"/>
                  </a:lnTo>
                  <a:lnTo>
                    <a:pt x="40060" y="375819"/>
                  </a:lnTo>
                  <a:lnTo>
                    <a:pt x="38449" y="375012"/>
                  </a:lnTo>
                  <a:lnTo>
                    <a:pt x="38095" y="374971"/>
                  </a:lnTo>
                  <a:lnTo>
                    <a:pt x="37650" y="374985"/>
                  </a:lnTo>
                  <a:lnTo>
                    <a:pt x="37254" y="375254"/>
                  </a:lnTo>
                  <a:lnTo>
                    <a:pt x="36758" y="375462"/>
                  </a:lnTo>
                  <a:lnTo>
                    <a:pt x="36134" y="375499"/>
                  </a:lnTo>
                  <a:lnTo>
                    <a:pt x="34259" y="375104"/>
                  </a:lnTo>
                  <a:lnTo>
                    <a:pt x="33564" y="374867"/>
                  </a:lnTo>
                  <a:lnTo>
                    <a:pt x="32787" y="374519"/>
                  </a:lnTo>
                  <a:lnTo>
                    <a:pt x="32077" y="374395"/>
                  </a:lnTo>
                  <a:lnTo>
                    <a:pt x="31228" y="374140"/>
                  </a:lnTo>
                  <a:lnTo>
                    <a:pt x="30245" y="373596"/>
                  </a:lnTo>
                  <a:lnTo>
                    <a:pt x="28552" y="372314"/>
                  </a:lnTo>
                  <a:lnTo>
                    <a:pt x="26729" y="371247"/>
                  </a:lnTo>
                  <a:lnTo>
                    <a:pt x="25614" y="370728"/>
                  </a:lnTo>
                  <a:lnTo>
                    <a:pt x="22960" y="369861"/>
                  </a:lnTo>
                  <a:lnTo>
                    <a:pt x="22289" y="369435"/>
                  </a:lnTo>
                  <a:lnTo>
                    <a:pt x="20133" y="367480"/>
                  </a:lnTo>
                  <a:lnTo>
                    <a:pt x="19846" y="367287"/>
                  </a:lnTo>
                  <a:lnTo>
                    <a:pt x="18855" y="366828"/>
                  </a:lnTo>
                  <a:lnTo>
                    <a:pt x="18241" y="366673"/>
                  </a:lnTo>
                  <a:lnTo>
                    <a:pt x="17593" y="366679"/>
                  </a:lnTo>
                  <a:lnTo>
                    <a:pt x="17014" y="366842"/>
                  </a:lnTo>
                  <a:lnTo>
                    <a:pt x="16458" y="367049"/>
                  </a:lnTo>
                  <a:lnTo>
                    <a:pt x="16030" y="367083"/>
                  </a:lnTo>
                  <a:lnTo>
                    <a:pt x="15731" y="366770"/>
                  </a:lnTo>
                  <a:lnTo>
                    <a:pt x="15915" y="365972"/>
                  </a:lnTo>
                  <a:lnTo>
                    <a:pt x="15981" y="365401"/>
                  </a:lnTo>
                  <a:lnTo>
                    <a:pt x="15762" y="364901"/>
                  </a:lnTo>
                  <a:lnTo>
                    <a:pt x="15094" y="364475"/>
                  </a:lnTo>
                  <a:lnTo>
                    <a:pt x="14701" y="363895"/>
                  </a:lnTo>
                  <a:lnTo>
                    <a:pt x="14713" y="362802"/>
                  </a:lnTo>
                  <a:lnTo>
                    <a:pt x="14849" y="362019"/>
                  </a:lnTo>
                  <a:lnTo>
                    <a:pt x="14883" y="361118"/>
                  </a:lnTo>
                  <a:lnTo>
                    <a:pt x="14619" y="359283"/>
                  </a:lnTo>
                  <a:lnTo>
                    <a:pt x="14838" y="358719"/>
                  </a:lnTo>
                  <a:lnTo>
                    <a:pt x="15203" y="358306"/>
                  </a:lnTo>
                  <a:lnTo>
                    <a:pt x="15447" y="357678"/>
                  </a:lnTo>
                  <a:lnTo>
                    <a:pt x="15564" y="356793"/>
                  </a:lnTo>
                  <a:lnTo>
                    <a:pt x="15782" y="356122"/>
                  </a:lnTo>
                  <a:lnTo>
                    <a:pt x="15913" y="355429"/>
                  </a:lnTo>
                  <a:lnTo>
                    <a:pt x="16017" y="354268"/>
                  </a:lnTo>
                  <a:lnTo>
                    <a:pt x="16509" y="352845"/>
                  </a:lnTo>
                  <a:lnTo>
                    <a:pt x="16679" y="352201"/>
                  </a:lnTo>
                  <a:lnTo>
                    <a:pt x="16752" y="351493"/>
                  </a:lnTo>
                  <a:lnTo>
                    <a:pt x="16232" y="349323"/>
                  </a:lnTo>
                  <a:lnTo>
                    <a:pt x="15460" y="347213"/>
                  </a:lnTo>
                  <a:lnTo>
                    <a:pt x="15309" y="346034"/>
                  </a:lnTo>
                  <a:lnTo>
                    <a:pt x="15383" y="345165"/>
                  </a:lnTo>
                  <a:lnTo>
                    <a:pt x="15918" y="344061"/>
                  </a:lnTo>
                  <a:lnTo>
                    <a:pt x="16055" y="343302"/>
                  </a:lnTo>
                  <a:lnTo>
                    <a:pt x="16129" y="341393"/>
                  </a:lnTo>
                  <a:lnTo>
                    <a:pt x="16356" y="340716"/>
                  </a:lnTo>
                  <a:lnTo>
                    <a:pt x="16647" y="340144"/>
                  </a:lnTo>
                  <a:lnTo>
                    <a:pt x="16760" y="339677"/>
                  </a:lnTo>
                  <a:lnTo>
                    <a:pt x="16586" y="339202"/>
                  </a:lnTo>
                  <a:lnTo>
                    <a:pt x="15611" y="338804"/>
                  </a:lnTo>
                  <a:lnTo>
                    <a:pt x="15003" y="338340"/>
                  </a:lnTo>
                  <a:lnTo>
                    <a:pt x="14565" y="337554"/>
                  </a:lnTo>
                  <a:lnTo>
                    <a:pt x="14471" y="336802"/>
                  </a:lnTo>
                  <a:lnTo>
                    <a:pt x="14819" y="334703"/>
                  </a:lnTo>
                  <a:lnTo>
                    <a:pt x="14817" y="334093"/>
                  </a:lnTo>
                  <a:lnTo>
                    <a:pt x="14652" y="333547"/>
                  </a:lnTo>
                  <a:lnTo>
                    <a:pt x="14332" y="333102"/>
                  </a:lnTo>
                  <a:lnTo>
                    <a:pt x="13923" y="332695"/>
                  </a:lnTo>
                  <a:lnTo>
                    <a:pt x="13095" y="332261"/>
                  </a:lnTo>
                  <a:lnTo>
                    <a:pt x="7370" y="330399"/>
                  </a:lnTo>
                  <a:lnTo>
                    <a:pt x="1751" y="327749"/>
                  </a:lnTo>
                  <a:lnTo>
                    <a:pt x="213" y="326800"/>
                  </a:lnTo>
                  <a:lnTo>
                    <a:pt x="18" y="326246"/>
                  </a:lnTo>
                  <a:lnTo>
                    <a:pt x="0" y="325355"/>
                  </a:lnTo>
                  <a:lnTo>
                    <a:pt x="337" y="324809"/>
                  </a:lnTo>
                  <a:lnTo>
                    <a:pt x="841" y="324450"/>
                  </a:lnTo>
                  <a:lnTo>
                    <a:pt x="1545" y="323747"/>
                  </a:lnTo>
                  <a:lnTo>
                    <a:pt x="2391" y="322650"/>
                  </a:lnTo>
                  <a:lnTo>
                    <a:pt x="4813" y="317574"/>
                  </a:lnTo>
                  <a:lnTo>
                    <a:pt x="5736" y="316134"/>
                  </a:lnTo>
                  <a:lnTo>
                    <a:pt x="8266" y="313065"/>
                  </a:lnTo>
                  <a:lnTo>
                    <a:pt x="8595" y="312142"/>
                  </a:lnTo>
                  <a:lnTo>
                    <a:pt x="8574" y="311418"/>
                  </a:lnTo>
                  <a:lnTo>
                    <a:pt x="8217" y="310971"/>
                  </a:lnTo>
                  <a:lnTo>
                    <a:pt x="7690" y="310707"/>
                  </a:lnTo>
                  <a:lnTo>
                    <a:pt x="7093" y="310608"/>
                  </a:lnTo>
                  <a:lnTo>
                    <a:pt x="6501" y="310694"/>
                  </a:lnTo>
                  <a:lnTo>
                    <a:pt x="5516" y="311312"/>
                  </a:lnTo>
                  <a:lnTo>
                    <a:pt x="4994" y="311539"/>
                  </a:lnTo>
                  <a:lnTo>
                    <a:pt x="4423" y="311525"/>
                  </a:lnTo>
                  <a:lnTo>
                    <a:pt x="3876" y="311123"/>
                  </a:lnTo>
                  <a:lnTo>
                    <a:pt x="3838" y="310601"/>
                  </a:lnTo>
                  <a:lnTo>
                    <a:pt x="4032" y="310060"/>
                  </a:lnTo>
                  <a:lnTo>
                    <a:pt x="5470" y="308244"/>
                  </a:lnTo>
                  <a:lnTo>
                    <a:pt x="6162" y="307062"/>
                  </a:lnTo>
                  <a:lnTo>
                    <a:pt x="7878" y="302521"/>
                  </a:lnTo>
                  <a:lnTo>
                    <a:pt x="8200" y="301872"/>
                  </a:lnTo>
                  <a:lnTo>
                    <a:pt x="8646" y="301426"/>
                  </a:lnTo>
                  <a:lnTo>
                    <a:pt x="9850" y="300824"/>
                  </a:lnTo>
                  <a:lnTo>
                    <a:pt x="10471" y="300333"/>
                  </a:lnTo>
                  <a:lnTo>
                    <a:pt x="10674" y="299697"/>
                  </a:lnTo>
                  <a:lnTo>
                    <a:pt x="10605" y="299072"/>
                  </a:lnTo>
                  <a:lnTo>
                    <a:pt x="9787" y="296792"/>
                  </a:lnTo>
                  <a:lnTo>
                    <a:pt x="9645" y="296015"/>
                  </a:lnTo>
                  <a:lnTo>
                    <a:pt x="9768" y="293008"/>
                  </a:lnTo>
                  <a:lnTo>
                    <a:pt x="11294" y="287710"/>
                  </a:lnTo>
                  <a:lnTo>
                    <a:pt x="7773" y="285796"/>
                  </a:lnTo>
                  <a:lnTo>
                    <a:pt x="7291" y="285254"/>
                  </a:lnTo>
                  <a:lnTo>
                    <a:pt x="6756" y="284530"/>
                  </a:lnTo>
                  <a:lnTo>
                    <a:pt x="6273" y="282882"/>
                  </a:lnTo>
                  <a:lnTo>
                    <a:pt x="5652" y="281550"/>
                  </a:lnTo>
                  <a:lnTo>
                    <a:pt x="5380" y="280599"/>
                  </a:lnTo>
                  <a:lnTo>
                    <a:pt x="5306" y="279502"/>
                  </a:lnTo>
                  <a:lnTo>
                    <a:pt x="5468" y="278786"/>
                  </a:lnTo>
                  <a:lnTo>
                    <a:pt x="5722" y="278152"/>
                  </a:lnTo>
                  <a:lnTo>
                    <a:pt x="6019" y="277627"/>
                  </a:lnTo>
                  <a:lnTo>
                    <a:pt x="7104" y="276267"/>
                  </a:lnTo>
                  <a:lnTo>
                    <a:pt x="7954" y="275516"/>
                  </a:lnTo>
                  <a:lnTo>
                    <a:pt x="9890" y="274272"/>
                  </a:lnTo>
                  <a:lnTo>
                    <a:pt x="13580" y="272463"/>
                  </a:lnTo>
                  <a:lnTo>
                    <a:pt x="14254" y="271789"/>
                  </a:lnTo>
                  <a:lnTo>
                    <a:pt x="14967" y="270698"/>
                  </a:lnTo>
                  <a:lnTo>
                    <a:pt x="16899" y="265795"/>
                  </a:lnTo>
                  <a:lnTo>
                    <a:pt x="17180" y="265252"/>
                  </a:lnTo>
                  <a:lnTo>
                    <a:pt x="17889" y="264346"/>
                  </a:lnTo>
                  <a:lnTo>
                    <a:pt x="18347" y="263889"/>
                  </a:lnTo>
                  <a:lnTo>
                    <a:pt x="18945" y="263420"/>
                  </a:lnTo>
                  <a:lnTo>
                    <a:pt x="19967" y="262929"/>
                  </a:lnTo>
                  <a:lnTo>
                    <a:pt x="21343" y="262814"/>
                  </a:lnTo>
                  <a:lnTo>
                    <a:pt x="51621" y="264753"/>
                  </a:lnTo>
                  <a:lnTo>
                    <a:pt x="54793" y="264994"/>
                  </a:lnTo>
                  <a:lnTo>
                    <a:pt x="56124" y="263641"/>
                  </a:lnTo>
                  <a:lnTo>
                    <a:pt x="58082" y="263070"/>
                  </a:lnTo>
                  <a:lnTo>
                    <a:pt x="58736" y="262671"/>
                  </a:lnTo>
                  <a:lnTo>
                    <a:pt x="59202" y="262179"/>
                  </a:lnTo>
                  <a:lnTo>
                    <a:pt x="62033" y="255868"/>
                  </a:lnTo>
                  <a:lnTo>
                    <a:pt x="62218" y="255212"/>
                  </a:lnTo>
                  <a:lnTo>
                    <a:pt x="62350" y="254507"/>
                  </a:lnTo>
                  <a:lnTo>
                    <a:pt x="62439" y="252992"/>
                  </a:lnTo>
                  <a:lnTo>
                    <a:pt x="63396" y="249509"/>
                  </a:lnTo>
                  <a:lnTo>
                    <a:pt x="66298" y="241945"/>
                  </a:lnTo>
                  <a:lnTo>
                    <a:pt x="66600" y="240751"/>
                  </a:lnTo>
                  <a:lnTo>
                    <a:pt x="66654" y="240401"/>
                  </a:lnTo>
                  <a:lnTo>
                    <a:pt x="66769" y="237912"/>
                  </a:lnTo>
                  <a:lnTo>
                    <a:pt x="66989" y="236385"/>
                  </a:lnTo>
                  <a:lnTo>
                    <a:pt x="67329" y="235581"/>
                  </a:lnTo>
                  <a:lnTo>
                    <a:pt x="67757" y="235028"/>
                  </a:lnTo>
                  <a:lnTo>
                    <a:pt x="68778" y="234001"/>
                  </a:lnTo>
                  <a:lnTo>
                    <a:pt x="69967" y="232514"/>
                  </a:lnTo>
                  <a:lnTo>
                    <a:pt x="70453" y="232041"/>
                  </a:lnTo>
                  <a:lnTo>
                    <a:pt x="70933" y="231717"/>
                  </a:lnTo>
                  <a:lnTo>
                    <a:pt x="71506" y="231530"/>
                  </a:lnTo>
                  <a:lnTo>
                    <a:pt x="72155" y="231495"/>
                  </a:lnTo>
                  <a:lnTo>
                    <a:pt x="72837" y="231594"/>
                  </a:lnTo>
                  <a:lnTo>
                    <a:pt x="73489" y="231751"/>
                  </a:lnTo>
                  <a:lnTo>
                    <a:pt x="74308" y="231618"/>
                  </a:lnTo>
                  <a:lnTo>
                    <a:pt x="75259" y="231137"/>
                  </a:lnTo>
                  <a:lnTo>
                    <a:pt x="77469" y="228684"/>
                  </a:lnTo>
                  <a:lnTo>
                    <a:pt x="78242" y="228045"/>
                  </a:lnTo>
                  <a:lnTo>
                    <a:pt x="79980" y="227215"/>
                  </a:lnTo>
                  <a:lnTo>
                    <a:pt x="80494" y="226629"/>
                  </a:lnTo>
                  <a:lnTo>
                    <a:pt x="80839" y="225988"/>
                  </a:lnTo>
                  <a:lnTo>
                    <a:pt x="82090" y="219593"/>
                  </a:lnTo>
                  <a:lnTo>
                    <a:pt x="82150" y="218232"/>
                  </a:lnTo>
                  <a:lnTo>
                    <a:pt x="81840" y="216919"/>
                  </a:lnTo>
                  <a:lnTo>
                    <a:pt x="84219" y="205529"/>
                  </a:lnTo>
                  <a:lnTo>
                    <a:pt x="85253" y="202509"/>
                  </a:lnTo>
                  <a:lnTo>
                    <a:pt x="86004" y="201637"/>
                  </a:lnTo>
                  <a:lnTo>
                    <a:pt x="86453" y="201281"/>
                  </a:lnTo>
                  <a:lnTo>
                    <a:pt x="90218" y="199329"/>
                  </a:lnTo>
                  <a:lnTo>
                    <a:pt x="90936" y="198676"/>
                  </a:lnTo>
                  <a:lnTo>
                    <a:pt x="91992" y="197507"/>
                  </a:lnTo>
                  <a:lnTo>
                    <a:pt x="92678" y="196242"/>
                  </a:lnTo>
                  <a:lnTo>
                    <a:pt x="93359" y="195814"/>
                  </a:lnTo>
                  <a:lnTo>
                    <a:pt x="93931" y="195758"/>
                  </a:lnTo>
                  <a:lnTo>
                    <a:pt x="94542" y="195801"/>
                  </a:lnTo>
                  <a:lnTo>
                    <a:pt x="95081" y="195647"/>
                  </a:lnTo>
                  <a:lnTo>
                    <a:pt x="95530" y="195292"/>
                  </a:lnTo>
                  <a:lnTo>
                    <a:pt x="98863" y="191859"/>
                  </a:lnTo>
                  <a:lnTo>
                    <a:pt x="99476" y="190896"/>
                  </a:lnTo>
                  <a:lnTo>
                    <a:pt x="99760" y="190090"/>
                  </a:lnTo>
                  <a:lnTo>
                    <a:pt x="99622" y="189515"/>
                  </a:lnTo>
                  <a:lnTo>
                    <a:pt x="98137" y="186336"/>
                  </a:lnTo>
                  <a:lnTo>
                    <a:pt x="98006" y="185773"/>
                  </a:lnTo>
                  <a:lnTo>
                    <a:pt x="97946" y="185106"/>
                  </a:lnTo>
                  <a:lnTo>
                    <a:pt x="98056" y="184555"/>
                  </a:lnTo>
                  <a:lnTo>
                    <a:pt x="98412" y="183555"/>
                  </a:lnTo>
                  <a:lnTo>
                    <a:pt x="98964" y="183330"/>
                  </a:lnTo>
                  <a:lnTo>
                    <a:pt x="99536" y="183340"/>
                  </a:lnTo>
                  <a:lnTo>
                    <a:pt x="101478" y="184693"/>
                  </a:lnTo>
                  <a:lnTo>
                    <a:pt x="102078" y="184956"/>
                  </a:lnTo>
                  <a:lnTo>
                    <a:pt x="102576" y="185118"/>
                  </a:lnTo>
                  <a:lnTo>
                    <a:pt x="103542" y="185207"/>
                  </a:lnTo>
                  <a:lnTo>
                    <a:pt x="104321" y="184971"/>
                  </a:lnTo>
                  <a:lnTo>
                    <a:pt x="105224" y="184482"/>
                  </a:lnTo>
                  <a:lnTo>
                    <a:pt x="106688" y="183268"/>
                  </a:lnTo>
                  <a:lnTo>
                    <a:pt x="107382" y="182470"/>
                  </a:lnTo>
                  <a:lnTo>
                    <a:pt x="107835" y="181709"/>
                  </a:lnTo>
                  <a:lnTo>
                    <a:pt x="108054" y="181109"/>
                  </a:lnTo>
                  <a:lnTo>
                    <a:pt x="108190" y="180439"/>
                  </a:lnTo>
                  <a:lnTo>
                    <a:pt x="108239" y="179790"/>
                  </a:lnTo>
                  <a:lnTo>
                    <a:pt x="108216" y="179112"/>
                  </a:lnTo>
                  <a:lnTo>
                    <a:pt x="107958" y="177873"/>
                  </a:lnTo>
                  <a:lnTo>
                    <a:pt x="108106" y="176773"/>
                  </a:lnTo>
                  <a:lnTo>
                    <a:pt x="108555" y="175286"/>
                  </a:lnTo>
                  <a:lnTo>
                    <a:pt x="111242" y="169763"/>
                  </a:lnTo>
                  <a:lnTo>
                    <a:pt x="111466" y="169176"/>
                  </a:lnTo>
                  <a:lnTo>
                    <a:pt x="111742" y="167729"/>
                  </a:lnTo>
                  <a:lnTo>
                    <a:pt x="112031" y="164583"/>
                  </a:lnTo>
                  <a:lnTo>
                    <a:pt x="112644" y="161615"/>
                  </a:lnTo>
                  <a:lnTo>
                    <a:pt x="112661" y="160562"/>
                  </a:lnTo>
                  <a:lnTo>
                    <a:pt x="112449" y="159911"/>
                  </a:lnTo>
                  <a:lnTo>
                    <a:pt x="112051" y="159442"/>
                  </a:lnTo>
                  <a:lnTo>
                    <a:pt x="111561" y="159125"/>
                  </a:lnTo>
                  <a:lnTo>
                    <a:pt x="111269" y="158338"/>
                  </a:lnTo>
                  <a:lnTo>
                    <a:pt x="111233" y="157127"/>
                  </a:lnTo>
                  <a:lnTo>
                    <a:pt x="111972" y="154351"/>
                  </a:lnTo>
                  <a:lnTo>
                    <a:pt x="112416" y="151392"/>
                  </a:lnTo>
                  <a:lnTo>
                    <a:pt x="112387" y="147380"/>
                  </a:lnTo>
                  <a:lnTo>
                    <a:pt x="111766" y="144195"/>
                  </a:lnTo>
                  <a:lnTo>
                    <a:pt x="111560" y="143622"/>
                  </a:lnTo>
                  <a:lnTo>
                    <a:pt x="110179" y="141082"/>
                  </a:lnTo>
                  <a:lnTo>
                    <a:pt x="109508" y="140175"/>
                  </a:lnTo>
                  <a:lnTo>
                    <a:pt x="104219" y="134325"/>
                  </a:lnTo>
                  <a:lnTo>
                    <a:pt x="103733" y="133996"/>
                  </a:lnTo>
                  <a:lnTo>
                    <a:pt x="103154" y="133800"/>
                  </a:lnTo>
                  <a:lnTo>
                    <a:pt x="101749" y="133468"/>
                  </a:lnTo>
                  <a:lnTo>
                    <a:pt x="101101" y="133095"/>
                  </a:lnTo>
                  <a:lnTo>
                    <a:pt x="100644" y="132158"/>
                  </a:lnTo>
                  <a:lnTo>
                    <a:pt x="100649" y="131452"/>
                  </a:lnTo>
                  <a:lnTo>
                    <a:pt x="100801" y="130753"/>
                  </a:lnTo>
                  <a:lnTo>
                    <a:pt x="103072" y="126650"/>
                  </a:lnTo>
                  <a:lnTo>
                    <a:pt x="103777" y="124745"/>
                  </a:lnTo>
                  <a:lnTo>
                    <a:pt x="103767" y="123918"/>
                  </a:lnTo>
                  <a:lnTo>
                    <a:pt x="103513" y="123319"/>
                  </a:lnTo>
                  <a:lnTo>
                    <a:pt x="102965" y="123053"/>
                  </a:lnTo>
                  <a:lnTo>
                    <a:pt x="102270" y="122900"/>
                  </a:lnTo>
                  <a:lnTo>
                    <a:pt x="101550" y="122643"/>
                  </a:lnTo>
                  <a:lnTo>
                    <a:pt x="100987" y="122185"/>
                  </a:lnTo>
                  <a:lnTo>
                    <a:pt x="100700" y="121123"/>
                  </a:lnTo>
                  <a:lnTo>
                    <a:pt x="100864" y="120305"/>
                  </a:lnTo>
                  <a:lnTo>
                    <a:pt x="101276" y="119314"/>
                  </a:lnTo>
                  <a:lnTo>
                    <a:pt x="101198" y="118735"/>
                  </a:lnTo>
                  <a:lnTo>
                    <a:pt x="100828" y="118346"/>
                  </a:lnTo>
                  <a:lnTo>
                    <a:pt x="99623" y="117899"/>
                  </a:lnTo>
                  <a:lnTo>
                    <a:pt x="99101" y="117622"/>
                  </a:lnTo>
                  <a:lnTo>
                    <a:pt x="98649" y="117253"/>
                  </a:lnTo>
                  <a:lnTo>
                    <a:pt x="98314" y="116794"/>
                  </a:lnTo>
                  <a:lnTo>
                    <a:pt x="97201" y="114765"/>
                  </a:lnTo>
                  <a:lnTo>
                    <a:pt x="96845" y="114335"/>
                  </a:lnTo>
                  <a:lnTo>
                    <a:pt x="96404" y="113972"/>
                  </a:lnTo>
                  <a:lnTo>
                    <a:pt x="95888" y="113660"/>
                  </a:lnTo>
                  <a:lnTo>
                    <a:pt x="95251" y="113474"/>
                  </a:lnTo>
                  <a:lnTo>
                    <a:pt x="94557" y="113362"/>
                  </a:lnTo>
                  <a:lnTo>
                    <a:pt x="93842" y="113352"/>
                  </a:lnTo>
                  <a:lnTo>
                    <a:pt x="93198" y="113446"/>
                  </a:lnTo>
                  <a:lnTo>
                    <a:pt x="92084" y="113889"/>
                  </a:lnTo>
                  <a:lnTo>
                    <a:pt x="91592" y="114189"/>
                  </a:lnTo>
                  <a:lnTo>
                    <a:pt x="90272" y="115274"/>
                  </a:lnTo>
                  <a:lnTo>
                    <a:pt x="89770" y="115496"/>
                  </a:lnTo>
                  <a:lnTo>
                    <a:pt x="89196" y="115492"/>
                  </a:lnTo>
                  <a:lnTo>
                    <a:pt x="88705" y="115253"/>
                  </a:lnTo>
                  <a:lnTo>
                    <a:pt x="87806" y="114564"/>
                  </a:lnTo>
                  <a:lnTo>
                    <a:pt x="86762" y="113981"/>
                  </a:lnTo>
                  <a:lnTo>
                    <a:pt x="85137" y="113275"/>
                  </a:lnTo>
                  <a:lnTo>
                    <a:pt x="84695" y="112925"/>
                  </a:lnTo>
                  <a:lnTo>
                    <a:pt x="84344" y="112321"/>
                  </a:lnTo>
                  <a:lnTo>
                    <a:pt x="83451" y="109897"/>
                  </a:lnTo>
                  <a:lnTo>
                    <a:pt x="81829" y="108862"/>
                  </a:lnTo>
                  <a:lnTo>
                    <a:pt x="81601" y="108390"/>
                  </a:lnTo>
                  <a:lnTo>
                    <a:pt x="81479" y="107684"/>
                  </a:lnTo>
                  <a:lnTo>
                    <a:pt x="81669" y="107101"/>
                  </a:lnTo>
                  <a:lnTo>
                    <a:pt x="81960" y="106564"/>
                  </a:lnTo>
                  <a:lnTo>
                    <a:pt x="82306" y="106096"/>
                  </a:lnTo>
                  <a:lnTo>
                    <a:pt x="83091" y="105271"/>
                  </a:lnTo>
                  <a:lnTo>
                    <a:pt x="83585" y="104894"/>
                  </a:lnTo>
                  <a:lnTo>
                    <a:pt x="84172" y="104557"/>
                  </a:lnTo>
                  <a:lnTo>
                    <a:pt x="84981" y="104230"/>
                  </a:lnTo>
                  <a:lnTo>
                    <a:pt x="86415" y="103910"/>
                  </a:lnTo>
                  <a:lnTo>
                    <a:pt x="89277" y="103807"/>
                  </a:lnTo>
                  <a:lnTo>
                    <a:pt x="92254" y="104112"/>
                  </a:lnTo>
                  <a:lnTo>
                    <a:pt x="94388" y="104017"/>
                  </a:lnTo>
                  <a:lnTo>
                    <a:pt x="95107" y="104093"/>
                  </a:lnTo>
                  <a:lnTo>
                    <a:pt x="95719" y="104296"/>
                  </a:lnTo>
                  <a:lnTo>
                    <a:pt x="96120" y="104681"/>
                  </a:lnTo>
                  <a:lnTo>
                    <a:pt x="96289" y="105294"/>
                  </a:lnTo>
                  <a:lnTo>
                    <a:pt x="96362" y="105974"/>
                  </a:lnTo>
                  <a:lnTo>
                    <a:pt x="96862" y="106501"/>
                  </a:lnTo>
                  <a:lnTo>
                    <a:pt x="97762" y="106873"/>
                  </a:lnTo>
                  <a:lnTo>
                    <a:pt x="109598" y="107071"/>
                  </a:lnTo>
                  <a:lnTo>
                    <a:pt x="112116" y="106799"/>
                  </a:lnTo>
                  <a:lnTo>
                    <a:pt x="113796" y="106163"/>
                  </a:lnTo>
                  <a:lnTo>
                    <a:pt x="114311" y="105871"/>
                  </a:lnTo>
                  <a:lnTo>
                    <a:pt x="115177" y="105171"/>
                  </a:lnTo>
                  <a:lnTo>
                    <a:pt x="115636" y="104661"/>
                  </a:lnTo>
                  <a:lnTo>
                    <a:pt x="116078" y="104012"/>
                  </a:lnTo>
                  <a:lnTo>
                    <a:pt x="116614" y="102931"/>
                  </a:lnTo>
                  <a:lnTo>
                    <a:pt x="116874" y="102069"/>
                  </a:lnTo>
                  <a:lnTo>
                    <a:pt x="117026" y="101209"/>
                  </a:lnTo>
                  <a:lnTo>
                    <a:pt x="117131" y="99730"/>
                  </a:lnTo>
                  <a:lnTo>
                    <a:pt x="116449" y="92027"/>
                  </a:lnTo>
                  <a:lnTo>
                    <a:pt x="116290" y="91403"/>
                  </a:lnTo>
                  <a:lnTo>
                    <a:pt x="116064" y="90859"/>
                  </a:lnTo>
                  <a:lnTo>
                    <a:pt x="115769" y="90372"/>
                  </a:lnTo>
                  <a:lnTo>
                    <a:pt x="115425" y="89924"/>
                  </a:lnTo>
                  <a:lnTo>
                    <a:pt x="115018" y="89538"/>
                  </a:lnTo>
                  <a:lnTo>
                    <a:pt x="114508" y="89226"/>
                  </a:lnTo>
                  <a:lnTo>
                    <a:pt x="113856" y="89045"/>
                  </a:lnTo>
                  <a:lnTo>
                    <a:pt x="108304" y="88583"/>
                  </a:lnTo>
                  <a:lnTo>
                    <a:pt x="107171" y="88276"/>
                  </a:lnTo>
                  <a:lnTo>
                    <a:pt x="106637" y="88011"/>
                  </a:lnTo>
                  <a:lnTo>
                    <a:pt x="106244" y="87615"/>
                  </a:lnTo>
                  <a:lnTo>
                    <a:pt x="105924" y="87132"/>
                  </a:lnTo>
                  <a:lnTo>
                    <a:pt x="105775" y="86514"/>
                  </a:lnTo>
                  <a:lnTo>
                    <a:pt x="105716" y="85835"/>
                  </a:lnTo>
                  <a:lnTo>
                    <a:pt x="105733" y="85118"/>
                  </a:lnTo>
                  <a:lnTo>
                    <a:pt x="106833" y="79490"/>
                  </a:lnTo>
                  <a:lnTo>
                    <a:pt x="108430" y="73916"/>
                  </a:lnTo>
                  <a:lnTo>
                    <a:pt x="108968" y="68716"/>
                  </a:lnTo>
                  <a:lnTo>
                    <a:pt x="109615" y="65395"/>
                  </a:lnTo>
                  <a:lnTo>
                    <a:pt x="109769" y="63822"/>
                  </a:lnTo>
                  <a:lnTo>
                    <a:pt x="109602" y="61749"/>
                  </a:lnTo>
                  <a:lnTo>
                    <a:pt x="109230" y="60563"/>
                  </a:lnTo>
                  <a:lnTo>
                    <a:pt x="109005" y="60026"/>
                  </a:lnTo>
                  <a:lnTo>
                    <a:pt x="107826" y="58076"/>
                  </a:lnTo>
                  <a:lnTo>
                    <a:pt x="107125" y="57217"/>
                  </a:lnTo>
                  <a:lnTo>
                    <a:pt x="105901" y="56020"/>
                  </a:lnTo>
                  <a:lnTo>
                    <a:pt x="104939" y="55375"/>
                  </a:lnTo>
                  <a:lnTo>
                    <a:pt x="103308" y="54530"/>
                  </a:lnTo>
                  <a:lnTo>
                    <a:pt x="102368" y="53857"/>
                  </a:lnTo>
                  <a:lnTo>
                    <a:pt x="101587" y="53101"/>
                  </a:lnTo>
                  <a:lnTo>
                    <a:pt x="100895" y="52169"/>
                  </a:lnTo>
                  <a:lnTo>
                    <a:pt x="97426" y="55362"/>
                  </a:lnTo>
                  <a:lnTo>
                    <a:pt x="95685" y="56087"/>
                  </a:lnTo>
                  <a:lnTo>
                    <a:pt x="95102" y="56059"/>
                  </a:lnTo>
                  <a:lnTo>
                    <a:pt x="94244" y="55689"/>
                  </a:lnTo>
                  <a:lnTo>
                    <a:pt x="96447" y="51400"/>
                  </a:lnTo>
                  <a:lnTo>
                    <a:pt x="96661" y="49573"/>
                  </a:lnTo>
                  <a:lnTo>
                    <a:pt x="95860" y="47774"/>
                  </a:lnTo>
                  <a:lnTo>
                    <a:pt x="95616" y="46829"/>
                  </a:lnTo>
                  <a:lnTo>
                    <a:pt x="95419" y="45083"/>
                  </a:lnTo>
                  <a:lnTo>
                    <a:pt x="95602" y="44188"/>
                  </a:lnTo>
                  <a:lnTo>
                    <a:pt x="95958" y="43565"/>
                  </a:lnTo>
                  <a:lnTo>
                    <a:pt x="98854" y="41746"/>
                  </a:lnTo>
                  <a:lnTo>
                    <a:pt x="100831" y="38847"/>
                  </a:lnTo>
                  <a:lnTo>
                    <a:pt x="103182" y="34571"/>
                  </a:lnTo>
                  <a:lnTo>
                    <a:pt x="104366" y="32886"/>
                  </a:lnTo>
                  <a:lnTo>
                    <a:pt x="105318" y="31878"/>
                  </a:lnTo>
                  <a:lnTo>
                    <a:pt x="105975" y="31760"/>
                  </a:lnTo>
                  <a:lnTo>
                    <a:pt x="106677" y="31740"/>
                  </a:lnTo>
                  <a:lnTo>
                    <a:pt x="108833" y="31939"/>
                  </a:lnTo>
                  <a:lnTo>
                    <a:pt x="109494" y="31893"/>
                  </a:lnTo>
                  <a:lnTo>
                    <a:pt x="110082" y="31688"/>
                  </a:lnTo>
                  <a:lnTo>
                    <a:pt x="117697" y="25320"/>
                  </a:lnTo>
                  <a:lnTo>
                    <a:pt x="118827" y="24549"/>
                  </a:lnTo>
                  <a:lnTo>
                    <a:pt x="119596" y="24125"/>
                  </a:lnTo>
                  <a:lnTo>
                    <a:pt x="120355" y="23892"/>
                  </a:lnTo>
                  <a:lnTo>
                    <a:pt x="121048" y="23836"/>
                  </a:lnTo>
                  <a:lnTo>
                    <a:pt x="121750" y="23865"/>
                  </a:lnTo>
                  <a:lnTo>
                    <a:pt x="122404" y="23992"/>
                  </a:lnTo>
                  <a:lnTo>
                    <a:pt x="122965" y="24235"/>
                  </a:lnTo>
                  <a:lnTo>
                    <a:pt x="123439" y="24575"/>
                  </a:lnTo>
                  <a:lnTo>
                    <a:pt x="123867" y="24961"/>
                  </a:lnTo>
                  <a:lnTo>
                    <a:pt x="124861" y="26315"/>
                  </a:lnTo>
                  <a:lnTo>
                    <a:pt x="125252" y="26723"/>
                  </a:lnTo>
                  <a:lnTo>
                    <a:pt x="125722" y="27070"/>
                  </a:lnTo>
                  <a:lnTo>
                    <a:pt x="127318" y="27920"/>
                  </a:lnTo>
                  <a:lnTo>
                    <a:pt x="127750" y="28282"/>
                  </a:lnTo>
                  <a:lnTo>
                    <a:pt x="128507" y="29110"/>
                  </a:lnTo>
                  <a:lnTo>
                    <a:pt x="128966" y="29456"/>
                  </a:lnTo>
                  <a:lnTo>
                    <a:pt x="129526" y="29711"/>
                  </a:lnTo>
                  <a:lnTo>
                    <a:pt x="130243" y="29824"/>
                  </a:lnTo>
                  <a:lnTo>
                    <a:pt x="133205" y="29969"/>
                  </a:lnTo>
                  <a:lnTo>
                    <a:pt x="134616" y="30308"/>
                  </a:lnTo>
                  <a:lnTo>
                    <a:pt x="135426" y="30384"/>
                  </a:lnTo>
                  <a:lnTo>
                    <a:pt x="136626" y="30137"/>
                  </a:lnTo>
                  <a:lnTo>
                    <a:pt x="137121" y="29569"/>
                  </a:lnTo>
                  <a:lnTo>
                    <a:pt x="137385" y="28833"/>
                  </a:lnTo>
                  <a:lnTo>
                    <a:pt x="137512" y="26516"/>
                  </a:lnTo>
                  <a:lnTo>
                    <a:pt x="137340" y="25184"/>
                  </a:lnTo>
                  <a:lnTo>
                    <a:pt x="137149" y="24588"/>
                  </a:lnTo>
                  <a:lnTo>
                    <a:pt x="136884" y="24018"/>
                  </a:lnTo>
                  <a:lnTo>
                    <a:pt x="136580" y="23518"/>
                  </a:lnTo>
                  <a:lnTo>
                    <a:pt x="122741" y="8727"/>
                  </a:lnTo>
                  <a:lnTo>
                    <a:pt x="122404" y="8160"/>
                  </a:lnTo>
                  <a:lnTo>
                    <a:pt x="122243" y="7518"/>
                  </a:lnTo>
                  <a:lnTo>
                    <a:pt x="122457" y="6432"/>
                  </a:lnTo>
                  <a:lnTo>
                    <a:pt x="122919" y="6059"/>
                  </a:lnTo>
                  <a:lnTo>
                    <a:pt x="123463" y="6038"/>
                  </a:lnTo>
                  <a:lnTo>
                    <a:pt x="123941" y="6343"/>
                  </a:lnTo>
                  <a:lnTo>
                    <a:pt x="125123" y="7550"/>
                  </a:lnTo>
                  <a:lnTo>
                    <a:pt x="125586" y="7896"/>
                  </a:lnTo>
                  <a:lnTo>
                    <a:pt x="126152" y="8157"/>
                  </a:lnTo>
                  <a:lnTo>
                    <a:pt x="126820" y="8303"/>
                  </a:lnTo>
                  <a:lnTo>
                    <a:pt x="127544" y="8356"/>
                  </a:lnTo>
                  <a:lnTo>
                    <a:pt x="128926" y="8226"/>
                  </a:lnTo>
                  <a:lnTo>
                    <a:pt x="130772" y="7723"/>
                  </a:lnTo>
                  <a:lnTo>
                    <a:pt x="131413" y="7641"/>
                  </a:lnTo>
                  <a:lnTo>
                    <a:pt x="132085" y="7710"/>
                  </a:lnTo>
                  <a:lnTo>
                    <a:pt x="132644" y="7935"/>
                  </a:lnTo>
                  <a:lnTo>
                    <a:pt x="133124" y="8269"/>
                  </a:lnTo>
                  <a:lnTo>
                    <a:pt x="133983" y="9006"/>
                  </a:lnTo>
                  <a:lnTo>
                    <a:pt x="134540" y="9267"/>
                  </a:lnTo>
                  <a:lnTo>
                    <a:pt x="135140" y="9476"/>
                  </a:lnTo>
                  <a:lnTo>
                    <a:pt x="135752" y="9566"/>
                  </a:lnTo>
                  <a:lnTo>
                    <a:pt x="136328" y="9469"/>
                  </a:lnTo>
                  <a:lnTo>
                    <a:pt x="137745" y="8652"/>
                  </a:lnTo>
                  <a:lnTo>
                    <a:pt x="139483" y="8150"/>
                  </a:lnTo>
                  <a:lnTo>
                    <a:pt x="141186" y="7168"/>
                  </a:lnTo>
                  <a:lnTo>
                    <a:pt x="142208" y="6739"/>
                  </a:lnTo>
                  <a:lnTo>
                    <a:pt x="143097" y="6531"/>
                  </a:lnTo>
                  <a:lnTo>
                    <a:pt x="143767" y="6637"/>
                  </a:lnTo>
                  <a:lnTo>
                    <a:pt x="146762" y="7731"/>
                  </a:lnTo>
                  <a:lnTo>
                    <a:pt x="148101" y="8067"/>
                  </a:lnTo>
                  <a:lnTo>
                    <a:pt x="149572" y="8271"/>
                  </a:lnTo>
                  <a:lnTo>
                    <a:pt x="150907" y="7919"/>
                  </a:lnTo>
                  <a:lnTo>
                    <a:pt x="152644" y="7202"/>
                  </a:lnTo>
                  <a:lnTo>
                    <a:pt x="157722" y="4275"/>
                  </a:lnTo>
                  <a:lnTo>
                    <a:pt x="158938" y="3767"/>
                  </a:lnTo>
                  <a:lnTo>
                    <a:pt x="160308" y="3608"/>
                  </a:lnTo>
                  <a:lnTo>
                    <a:pt x="164549" y="2484"/>
                  </a:lnTo>
                  <a:lnTo>
                    <a:pt x="165249" y="2466"/>
                  </a:lnTo>
                  <a:lnTo>
                    <a:pt x="165943" y="2543"/>
                  </a:lnTo>
                  <a:lnTo>
                    <a:pt x="166560" y="2747"/>
                  </a:lnTo>
                  <a:lnTo>
                    <a:pt x="167049" y="3059"/>
                  </a:lnTo>
                  <a:lnTo>
                    <a:pt x="168942" y="5132"/>
                  </a:lnTo>
                  <a:lnTo>
                    <a:pt x="169834" y="5818"/>
                  </a:lnTo>
                  <a:lnTo>
                    <a:pt x="170334" y="6082"/>
                  </a:lnTo>
                  <a:lnTo>
                    <a:pt x="170885" y="6236"/>
                  </a:lnTo>
                  <a:lnTo>
                    <a:pt x="171569" y="6306"/>
                  </a:lnTo>
                  <a:lnTo>
                    <a:pt x="172459" y="6166"/>
                  </a:lnTo>
                  <a:lnTo>
                    <a:pt x="173002" y="5822"/>
                  </a:lnTo>
                  <a:lnTo>
                    <a:pt x="173334" y="5299"/>
                  </a:lnTo>
                  <a:lnTo>
                    <a:pt x="173426" y="4621"/>
                  </a:lnTo>
                  <a:lnTo>
                    <a:pt x="173189" y="2633"/>
                  </a:lnTo>
                  <a:lnTo>
                    <a:pt x="173214" y="1879"/>
                  </a:lnTo>
                  <a:lnTo>
                    <a:pt x="173447" y="1070"/>
                  </a:lnTo>
                  <a:lnTo>
                    <a:pt x="174071" y="22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0" name="Google Shape;530;p48"/>
            <p:cNvSpPr/>
            <p:nvPr/>
          </p:nvSpPr>
          <p:spPr>
            <a:xfrm>
              <a:off x="6031913" y="3022292"/>
              <a:ext cx="447943" cy="263758"/>
            </a:xfrm>
            <a:custGeom>
              <a:avLst/>
              <a:gdLst/>
              <a:ahLst/>
              <a:cxnLst/>
              <a:rect l="l" t="t" r="r" b="b"/>
              <a:pathLst>
                <a:path w="447943" h="263758" extrusionOk="0">
                  <a:moveTo>
                    <a:pt x="152539" y="77349"/>
                  </a:moveTo>
                  <a:lnTo>
                    <a:pt x="155038" y="77188"/>
                  </a:lnTo>
                  <a:lnTo>
                    <a:pt x="156352" y="77282"/>
                  </a:lnTo>
                  <a:lnTo>
                    <a:pt x="157613" y="77541"/>
                  </a:lnTo>
                  <a:lnTo>
                    <a:pt x="160187" y="77666"/>
                  </a:lnTo>
                  <a:lnTo>
                    <a:pt x="161509" y="77874"/>
                  </a:lnTo>
                  <a:lnTo>
                    <a:pt x="162819" y="78286"/>
                  </a:lnTo>
                  <a:lnTo>
                    <a:pt x="164310" y="78959"/>
                  </a:lnTo>
                  <a:lnTo>
                    <a:pt x="165945" y="79904"/>
                  </a:lnTo>
                  <a:lnTo>
                    <a:pt x="167933" y="81666"/>
                  </a:lnTo>
                  <a:lnTo>
                    <a:pt x="168888" y="83115"/>
                  </a:lnTo>
                  <a:lnTo>
                    <a:pt x="169337" y="84494"/>
                  </a:lnTo>
                  <a:lnTo>
                    <a:pt x="170139" y="88250"/>
                  </a:lnTo>
                  <a:lnTo>
                    <a:pt x="171568" y="91566"/>
                  </a:lnTo>
                  <a:lnTo>
                    <a:pt x="172874" y="92782"/>
                  </a:lnTo>
                  <a:lnTo>
                    <a:pt x="174241" y="93011"/>
                  </a:lnTo>
                  <a:lnTo>
                    <a:pt x="175484" y="92401"/>
                  </a:lnTo>
                  <a:lnTo>
                    <a:pt x="179406" y="89865"/>
                  </a:lnTo>
                  <a:lnTo>
                    <a:pt x="180665" y="89297"/>
                  </a:lnTo>
                  <a:lnTo>
                    <a:pt x="181888" y="88884"/>
                  </a:lnTo>
                  <a:lnTo>
                    <a:pt x="191964" y="86989"/>
                  </a:lnTo>
                  <a:lnTo>
                    <a:pt x="193222" y="86602"/>
                  </a:lnTo>
                  <a:lnTo>
                    <a:pt x="194475" y="86028"/>
                  </a:lnTo>
                  <a:lnTo>
                    <a:pt x="195635" y="85264"/>
                  </a:lnTo>
                  <a:lnTo>
                    <a:pt x="196714" y="84249"/>
                  </a:lnTo>
                  <a:lnTo>
                    <a:pt x="198496" y="82138"/>
                  </a:lnTo>
                  <a:lnTo>
                    <a:pt x="199389" y="81353"/>
                  </a:lnTo>
                  <a:lnTo>
                    <a:pt x="200012" y="81081"/>
                  </a:lnTo>
                  <a:lnTo>
                    <a:pt x="201017" y="81070"/>
                  </a:lnTo>
                  <a:lnTo>
                    <a:pt x="202078" y="81680"/>
                  </a:lnTo>
                  <a:lnTo>
                    <a:pt x="203073" y="82623"/>
                  </a:lnTo>
                  <a:lnTo>
                    <a:pt x="204684" y="85045"/>
                  </a:lnTo>
                  <a:lnTo>
                    <a:pt x="205980" y="86052"/>
                  </a:lnTo>
                  <a:lnTo>
                    <a:pt x="207267" y="85979"/>
                  </a:lnTo>
                  <a:lnTo>
                    <a:pt x="208583" y="85781"/>
                  </a:lnTo>
                  <a:lnTo>
                    <a:pt x="209839" y="85724"/>
                  </a:lnTo>
                  <a:lnTo>
                    <a:pt x="217321" y="87019"/>
                  </a:lnTo>
                  <a:lnTo>
                    <a:pt x="221611" y="88271"/>
                  </a:lnTo>
                  <a:lnTo>
                    <a:pt x="223175" y="89258"/>
                  </a:lnTo>
                  <a:lnTo>
                    <a:pt x="224213" y="90456"/>
                  </a:lnTo>
                  <a:lnTo>
                    <a:pt x="226039" y="93192"/>
                  </a:lnTo>
                  <a:lnTo>
                    <a:pt x="227473" y="94712"/>
                  </a:lnTo>
                  <a:lnTo>
                    <a:pt x="228420" y="96043"/>
                  </a:lnTo>
                  <a:lnTo>
                    <a:pt x="228745" y="97286"/>
                  </a:lnTo>
                  <a:lnTo>
                    <a:pt x="228572" y="98488"/>
                  </a:lnTo>
                  <a:lnTo>
                    <a:pt x="225004" y="105720"/>
                  </a:lnTo>
                  <a:lnTo>
                    <a:pt x="224693" y="106975"/>
                  </a:lnTo>
                  <a:lnTo>
                    <a:pt x="224671" y="108192"/>
                  </a:lnTo>
                  <a:lnTo>
                    <a:pt x="225233" y="109646"/>
                  </a:lnTo>
                  <a:lnTo>
                    <a:pt x="226378" y="111204"/>
                  </a:lnTo>
                  <a:lnTo>
                    <a:pt x="228560" y="113289"/>
                  </a:lnTo>
                  <a:lnTo>
                    <a:pt x="230096" y="113945"/>
                  </a:lnTo>
                  <a:lnTo>
                    <a:pt x="231283" y="113802"/>
                  </a:lnTo>
                  <a:lnTo>
                    <a:pt x="237364" y="108939"/>
                  </a:lnTo>
                  <a:lnTo>
                    <a:pt x="238174" y="108486"/>
                  </a:lnTo>
                  <a:lnTo>
                    <a:pt x="240037" y="108195"/>
                  </a:lnTo>
                  <a:lnTo>
                    <a:pt x="243790" y="109373"/>
                  </a:lnTo>
                  <a:lnTo>
                    <a:pt x="245107" y="109339"/>
                  </a:lnTo>
                  <a:lnTo>
                    <a:pt x="246989" y="108959"/>
                  </a:lnTo>
                  <a:lnTo>
                    <a:pt x="248048" y="108221"/>
                  </a:lnTo>
                  <a:lnTo>
                    <a:pt x="248895" y="107344"/>
                  </a:lnTo>
                  <a:lnTo>
                    <a:pt x="251561" y="103647"/>
                  </a:lnTo>
                  <a:lnTo>
                    <a:pt x="252139" y="102575"/>
                  </a:lnTo>
                  <a:lnTo>
                    <a:pt x="253963" y="98290"/>
                  </a:lnTo>
                  <a:lnTo>
                    <a:pt x="255315" y="95881"/>
                  </a:lnTo>
                  <a:lnTo>
                    <a:pt x="255865" y="94273"/>
                  </a:lnTo>
                  <a:lnTo>
                    <a:pt x="256023" y="92799"/>
                  </a:lnTo>
                  <a:lnTo>
                    <a:pt x="255707" y="91773"/>
                  </a:lnTo>
                  <a:lnTo>
                    <a:pt x="255117" y="90833"/>
                  </a:lnTo>
                  <a:lnTo>
                    <a:pt x="254421" y="89965"/>
                  </a:lnTo>
                  <a:lnTo>
                    <a:pt x="253792" y="89023"/>
                  </a:lnTo>
                  <a:lnTo>
                    <a:pt x="253232" y="87995"/>
                  </a:lnTo>
                  <a:lnTo>
                    <a:pt x="252820" y="86861"/>
                  </a:lnTo>
                  <a:lnTo>
                    <a:pt x="252333" y="84420"/>
                  </a:lnTo>
                  <a:lnTo>
                    <a:pt x="252059" y="81913"/>
                  </a:lnTo>
                  <a:lnTo>
                    <a:pt x="252096" y="79394"/>
                  </a:lnTo>
                  <a:lnTo>
                    <a:pt x="252310" y="77984"/>
                  </a:lnTo>
                  <a:lnTo>
                    <a:pt x="252875" y="75789"/>
                  </a:lnTo>
                  <a:lnTo>
                    <a:pt x="253577" y="74478"/>
                  </a:lnTo>
                  <a:lnTo>
                    <a:pt x="254393" y="73479"/>
                  </a:lnTo>
                  <a:lnTo>
                    <a:pt x="255325" y="72986"/>
                  </a:lnTo>
                  <a:lnTo>
                    <a:pt x="256413" y="72957"/>
                  </a:lnTo>
                  <a:lnTo>
                    <a:pt x="257421" y="73392"/>
                  </a:lnTo>
                  <a:lnTo>
                    <a:pt x="258357" y="74028"/>
                  </a:lnTo>
                  <a:lnTo>
                    <a:pt x="260141" y="75497"/>
                  </a:lnTo>
                  <a:lnTo>
                    <a:pt x="261194" y="75977"/>
                  </a:lnTo>
                  <a:lnTo>
                    <a:pt x="262297" y="76093"/>
                  </a:lnTo>
                  <a:lnTo>
                    <a:pt x="263245" y="75547"/>
                  </a:lnTo>
                  <a:lnTo>
                    <a:pt x="263433" y="74585"/>
                  </a:lnTo>
                  <a:lnTo>
                    <a:pt x="262630" y="70998"/>
                  </a:lnTo>
                  <a:lnTo>
                    <a:pt x="259894" y="64468"/>
                  </a:lnTo>
                  <a:lnTo>
                    <a:pt x="259265" y="63514"/>
                  </a:lnTo>
                  <a:lnTo>
                    <a:pt x="256884" y="61093"/>
                  </a:lnTo>
                  <a:lnTo>
                    <a:pt x="256242" y="59772"/>
                  </a:lnTo>
                  <a:lnTo>
                    <a:pt x="255840" y="57583"/>
                  </a:lnTo>
                  <a:lnTo>
                    <a:pt x="256225" y="53301"/>
                  </a:lnTo>
                  <a:lnTo>
                    <a:pt x="256998" y="49029"/>
                  </a:lnTo>
                  <a:lnTo>
                    <a:pt x="257861" y="46809"/>
                  </a:lnTo>
                  <a:lnTo>
                    <a:pt x="258896" y="45775"/>
                  </a:lnTo>
                  <a:lnTo>
                    <a:pt x="260051" y="45419"/>
                  </a:lnTo>
                  <a:lnTo>
                    <a:pt x="263578" y="44718"/>
                  </a:lnTo>
                  <a:lnTo>
                    <a:pt x="265551" y="43287"/>
                  </a:lnTo>
                  <a:lnTo>
                    <a:pt x="269240" y="38909"/>
                  </a:lnTo>
                  <a:lnTo>
                    <a:pt x="270413" y="38141"/>
                  </a:lnTo>
                  <a:lnTo>
                    <a:pt x="271608" y="37879"/>
                  </a:lnTo>
                  <a:lnTo>
                    <a:pt x="272889" y="38059"/>
                  </a:lnTo>
                  <a:lnTo>
                    <a:pt x="274112" y="38363"/>
                  </a:lnTo>
                  <a:lnTo>
                    <a:pt x="275422" y="38473"/>
                  </a:lnTo>
                  <a:lnTo>
                    <a:pt x="276714" y="38372"/>
                  </a:lnTo>
                  <a:lnTo>
                    <a:pt x="279782" y="37766"/>
                  </a:lnTo>
                  <a:lnTo>
                    <a:pt x="282042" y="38777"/>
                  </a:lnTo>
                  <a:lnTo>
                    <a:pt x="283203" y="40140"/>
                  </a:lnTo>
                  <a:lnTo>
                    <a:pt x="283612" y="41460"/>
                  </a:lnTo>
                  <a:lnTo>
                    <a:pt x="283479" y="42779"/>
                  </a:lnTo>
                  <a:lnTo>
                    <a:pt x="283152" y="44219"/>
                  </a:lnTo>
                  <a:lnTo>
                    <a:pt x="283030" y="45863"/>
                  </a:lnTo>
                  <a:lnTo>
                    <a:pt x="283541" y="48336"/>
                  </a:lnTo>
                  <a:lnTo>
                    <a:pt x="284194" y="49760"/>
                  </a:lnTo>
                  <a:lnTo>
                    <a:pt x="286073" y="51579"/>
                  </a:lnTo>
                  <a:lnTo>
                    <a:pt x="300759" y="54740"/>
                  </a:lnTo>
                  <a:lnTo>
                    <a:pt x="306284" y="56477"/>
                  </a:lnTo>
                  <a:lnTo>
                    <a:pt x="307827" y="56711"/>
                  </a:lnTo>
                  <a:lnTo>
                    <a:pt x="309362" y="56692"/>
                  </a:lnTo>
                  <a:lnTo>
                    <a:pt x="311839" y="56914"/>
                  </a:lnTo>
                  <a:lnTo>
                    <a:pt x="318775" y="59077"/>
                  </a:lnTo>
                  <a:lnTo>
                    <a:pt x="323013" y="59776"/>
                  </a:lnTo>
                  <a:lnTo>
                    <a:pt x="333444" y="59625"/>
                  </a:lnTo>
                  <a:lnTo>
                    <a:pt x="338554" y="58858"/>
                  </a:lnTo>
                  <a:lnTo>
                    <a:pt x="346257" y="58610"/>
                  </a:lnTo>
                  <a:lnTo>
                    <a:pt x="347594" y="58311"/>
                  </a:lnTo>
                  <a:lnTo>
                    <a:pt x="350426" y="57308"/>
                  </a:lnTo>
                  <a:lnTo>
                    <a:pt x="352208" y="56855"/>
                  </a:lnTo>
                  <a:lnTo>
                    <a:pt x="353669" y="56906"/>
                  </a:lnTo>
                  <a:lnTo>
                    <a:pt x="355063" y="57325"/>
                  </a:lnTo>
                  <a:lnTo>
                    <a:pt x="357949" y="58747"/>
                  </a:lnTo>
                  <a:lnTo>
                    <a:pt x="364323" y="60973"/>
                  </a:lnTo>
                  <a:lnTo>
                    <a:pt x="371740" y="61798"/>
                  </a:lnTo>
                  <a:lnTo>
                    <a:pt x="375167" y="62713"/>
                  </a:lnTo>
                  <a:lnTo>
                    <a:pt x="377936" y="64299"/>
                  </a:lnTo>
                  <a:lnTo>
                    <a:pt x="386576" y="69319"/>
                  </a:lnTo>
                  <a:lnTo>
                    <a:pt x="393078" y="71248"/>
                  </a:lnTo>
                  <a:lnTo>
                    <a:pt x="394325" y="71125"/>
                  </a:lnTo>
                  <a:lnTo>
                    <a:pt x="395989" y="70800"/>
                  </a:lnTo>
                  <a:lnTo>
                    <a:pt x="398767" y="69022"/>
                  </a:lnTo>
                  <a:lnTo>
                    <a:pt x="406944" y="70077"/>
                  </a:lnTo>
                  <a:lnTo>
                    <a:pt x="414722" y="71927"/>
                  </a:lnTo>
                  <a:lnTo>
                    <a:pt x="418832" y="72115"/>
                  </a:lnTo>
                  <a:lnTo>
                    <a:pt x="421021" y="73381"/>
                  </a:lnTo>
                  <a:lnTo>
                    <a:pt x="422365" y="73934"/>
                  </a:lnTo>
                  <a:lnTo>
                    <a:pt x="423407" y="73710"/>
                  </a:lnTo>
                  <a:lnTo>
                    <a:pt x="425200" y="72294"/>
                  </a:lnTo>
                  <a:lnTo>
                    <a:pt x="426591" y="71725"/>
                  </a:lnTo>
                  <a:lnTo>
                    <a:pt x="431781" y="70797"/>
                  </a:lnTo>
                  <a:lnTo>
                    <a:pt x="432125" y="70735"/>
                  </a:lnTo>
                  <a:lnTo>
                    <a:pt x="432450" y="74660"/>
                  </a:lnTo>
                  <a:lnTo>
                    <a:pt x="432278" y="79972"/>
                  </a:lnTo>
                  <a:lnTo>
                    <a:pt x="430804" y="83915"/>
                  </a:lnTo>
                  <a:lnTo>
                    <a:pt x="431736" y="86484"/>
                  </a:lnTo>
                  <a:lnTo>
                    <a:pt x="432089" y="87955"/>
                  </a:lnTo>
                  <a:lnTo>
                    <a:pt x="432411" y="90704"/>
                  </a:lnTo>
                  <a:lnTo>
                    <a:pt x="432989" y="91914"/>
                  </a:lnTo>
                  <a:lnTo>
                    <a:pt x="433707" y="93077"/>
                  </a:lnTo>
                  <a:lnTo>
                    <a:pt x="434309" y="94460"/>
                  </a:lnTo>
                  <a:lnTo>
                    <a:pt x="434245" y="96578"/>
                  </a:lnTo>
                  <a:lnTo>
                    <a:pt x="433561" y="98904"/>
                  </a:lnTo>
                  <a:lnTo>
                    <a:pt x="433147" y="101398"/>
                  </a:lnTo>
                  <a:lnTo>
                    <a:pt x="433897" y="103965"/>
                  </a:lnTo>
                  <a:lnTo>
                    <a:pt x="433928" y="103247"/>
                  </a:lnTo>
                  <a:lnTo>
                    <a:pt x="435600" y="112959"/>
                  </a:lnTo>
                  <a:lnTo>
                    <a:pt x="436908" y="115732"/>
                  </a:lnTo>
                  <a:lnTo>
                    <a:pt x="438068" y="116620"/>
                  </a:lnTo>
                  <a:lnTo>
                    <a:pt x="441168" y="118313"/>
                  </a:lnTo>
                  <a:lnTo>
                    <a:pt x="441766" y="119223"/>
                  </a:lnTo>
                  <a:lnTo>
                    <a:pt x="441519" y="124798"/>
                  </a:lnTo>
                  <a:lnTo>
                    <a:pt x="441136" y="126328"/>
                  </a:lnTo>
                  <a:lnTo>
                    <a:pt x="440378" y="127057"/>
                  </a:lnTo>
                  <a:lnTo>
                    <a:pt x="439567" y="127508"/>
                  </a:lnTo>
                  <a:lnTo>
                    <a:pt x="439035" y="128213"/>
                  </a:lnTo>
                  <a:lnTo>
                    <a:pt x="438922" y="129514"/>
                  </a:lnTo>
                  <a:lnTo>
                    <a:pt x="439133" y="132256"/>
                  </a:lnTo>
                  <a:lnTo>
                    <a:pt x="438788" y="133770"/>
                  </a:lnTo>
                  <a:lnTo>
                    <a:pt x="436795" y="138315"/>
                  </a:lnTo>
                  <a:lnTo>
                    <a:pt x="437032" y="138501"/>
                  </a:lnTo>
                  <a:lnTo>
                    <a:pt x="436124" y="139353"/>
                  </a:lnTo>
                  <a:lnTo>
                    <a:pt x="435460" y="139614"/>
                  </a:lnTo>
                  <a:lnTo>
                    <a:pt x="434805" y="139260"/>
                  </a:lnTo>
                  <a:lnTo>
                    <a:pt x="433937" y="138305"/>
                  </a:lnTo>
                  <a:lnTo>
                    <a:pt x="434937" y="139524"/>
                  </a:lnTo>
                  <a:lnTo>
                    <a:pt x="435376" y="140888"/>
                  </a:lnTo>
                  <a:lnTo>
                    <a:pt x="435231" y="142357"/>
                  </a:lnTo>
                  <a:lnTo>
                    <a:pt x="434463" y="143901"/>
                  </a:lnTo>
                  <a:lnTo>
                    <a:pt x="436639" y="142513"/>
                  </a:lnTo>
                  <a:lnTo>
                    <a:pt x="439068" y="140127"/>
                  </a:lnTo>
                  <a:lnTo>
                    <a:pt x="441039" y="137438"/>
                  </a:lnTo>
                  <a:lnTo>
                    <a:pt x="441902" y="135189"/>
                  </a:lnTo>
                  <a:lnTo>
                    <a:pt x="442452" y="132723"/>
                  </a:lnTo>
                  <a:lnTo>
                    <a:pt x="444081" y="128353"/>
                  </a:lnTo>
                  <a:lnTo>
                    <a:pt x="443791" y="126136"/>
                  </a:lnTo>
                  <a:lnTo>
                    <a:pt x="445296" y="127577"/>
                  </a:lnTo>
                  <a:lnTo>
                    <a:pt x="445378" y="129781"/>
                  </a:lnTo>
                  <a:lnTo>
                    <a:pt x="444213" y="134114"/>
                  </a:lnTo>
                  <a:lnTo>
                    <a:pt x="443908" y="140918"/>
                  </a:lnTo>
                  <a:lnTo>
                    <a:pt x="444293" y="144468"/>
                  </a:lnTo>
                  <a:lnTo>
                    <a:pt x="444554" y="145338"/>
                  </a:lnTo>
                  <a:lnTo>
                    <a:pt x="445261" y="146179"/>
                  </a:lnTo>
                  <a:lnTo>
                    <a:pt x="447095" y="147442"/>
                  </a:lnTo>
                  <a:lnTo>
                    <a:pt x="447612" y="147987"/>
                  </a:lnTo>
                  <a:lnTo>
                    <a:pt x="447942" y="150074"/>
                  </a:lnTo>
                  <a:lnTo>
                    <a:pt x="447499" y="151999"/>
                  </a:lnTo>
                  <a:lnTo>
                    <a:pt x="446812" y="153794"/>
                  </a:lnTo>
                  <a:lnTo>
                    <a:pt x="446426" y="155466"/>
                  </a:lnTo>
                  <a:lnTo>
                    <a:pt x="445642" y="172591"/>
                  </a:lnTo>
                  <a:lnTo>
                    <a:pt x="444155" y="181084"/>
                  </a:lnTo>
                  <a:lnTo>
                    <a:pt x="443925" y="185648"/>
                  </a:lnTo>
                  <a:lnTo>
                    <a:pt x="444871" y="189235"/>
                  </a:lnTo>
                  <a:lnTo>
                    <a:pt x="443505" y="192466"/>
                  </a:lnTo>
                  <a:lnTo>
                    <a:pt x="443060" y="193101"/>
                  </a:lnTo>
                  <a:lnTo>
                    <a:pt x="442478" y="193092"/>
                  </a:lnTo>
                  <a:lnTo>
                    <a:pt x="441412" y="192388"/>
                  </a:lnTo>
                  <a:lnTo>
                    <a:pt x="440553" y="192182"/>
                  </a:lnTo>
                  <a:lnTo>
                    <a:pt x="436141" y="191880"/>
                  </a:lnTo>
                  <a:lnTo>
                    <a:pt x="434693" y="191939"/>
                  </a:lnTo>
                  <a:lnTo>
                    <a:pt x="431287" y="189705"/>
                  </a:lnTo>
                  <a:lnTo>
                    <a:pt x="425234" y="187610"/>
                  </a:lnTo>
                  <a:lnTo>
                    <a:pt x="424596" y="187136"/>
                  </a:lnTo>
                  <a:lnTo>
                    <a:pt x="424417" y="186607"/>
                  </a:lnTo>
                  <a:lnTo>
                    <a:pt x="424294" y="185968"/>
                  </a:lnTo>
                  <a:lnTo>
                    <a:pt x="424227" y="185277"/>
                  </a:lnTo>
                  <a:lnTo>
                    <a:pt x="424085" y="184642"/>
                  </a:lnTo>
                  <a:lnTo>
                    <a:pt x="423027" y="182186"/>
                  </a:lnTo>
                  <a:lnTo>
                    <a:pt x="418462" y="177089"/>
                  </a:lnTo>
                  <a:lnTo>
                    <a:pt x="416075" y="175097"/>
                  </a:lnTo>
                  <a:lnTo>
                    <a:pt x="413812" y="174082"/>
                  </a:lnTo>
                  <a:lnTo>
                    <a:pt x="411303" y="173328"/>
                  </a:lnTo>
                  <a:lnTo>
                    <a:pt x="410611" y="173261"/>
                  </a:lnTo>
                  <a:lnTo>
                    <a:pt x="409954" y="173316"/>
                  </a:lnTo>
                  <a:lnTo>
                    <a:pt x="407463" y="173875"/>
                  </a:lnTo>
                  <a:lnTo>
                    <a:pt x="405776" y="173920"/>
                  </a:lnTo>
                  <a:lnTo>
                    <a:pt x="396946" y="171033"/>
                  </a:lnTo>
                  <a:lnTo>
                    <a:pt x="394692" y="170538"/>
                  </a:lnTo>
                  <a:lnTo>
                    <a:pt x="392893" y="170456"/>
                  </a:lnTo>
                  <a:lnTo>
                    <a:pt x="391602" y="170598"/>
                  </a:lnTo>
                  <a:lnTo>
                    <a:pt x="390813" y="170832"/>
                  </a:lnTo>
                  <a:lnTo>
                    <a:pt x="388576" y="171812"/>
                  </a:lnTo>
                  <a:lnTo>
                    <a:pt x="387611" y="172390"/>
                  </a:lnTo>
                  <a:lnTo>
                    <a:pt x="384228" y="175091"/>
                  </a:lnTo>
                  <a:lnTo>
                    <a:pt x="381902" y="177726"/>
                  </a:lnTo>
                  <a:lnTo>
                    <a:pt x="380694" y="178680"/>
                  </a:lnTo>
                  <a:lnTo>
                    <a:pt x="379454" y="179295"/>
                  </a:lnTo>
                  <a:lnTo>
                    <a:pt x="378579" y="179481"/>
                  </a:lnTo>
                  <a:lnTo>
                    <a:pt x="377794" y="179451"/>
                  </a:lnTo>
                  <a:lnTo>
                    <a:pt x="377238" y="179212"/>
                  </a:lnTo>
                  <a:lnTo>
                    <a:pt x="376753" y="178881"/>
                  </a:lnTo>
                  <a:lnTo>
                    <a:pt x="376312" y="178523"/>
                  </a:lnTo>
                  <a:lnTo>
                    <a:pt x="375723" y="178150"/>
                  </a:lnTo>
                  <a:lnTo>
                    <a:pt x="374957" y="177820"/>
                  </a:lnTo>
                  <a:lnTo>
                    <a:pt x="368311" y="177194"/>
                  </a:lnTo>
                  <a:lnTo>
                    <a:pt x="367327" y="177332"/>
                  </a:lnTo>
                  <a:lnTo>
                    <a:pt x="366615" y="177577"/>
                  </a:lnTo>
                  <a:lnTo>
                    <a:pt x="366252" y="177940"/>
                  </a:lnTo>
                  <a:lnTo>
                    <a:pt x="365672" y="178986"/>
                  </a:lnTo>
                  <a:lnTo>
                    <a:pt x="364982" y="180628"/>
                  </a:lnTo>
                  <a:lnTo>
                    <a:pt x="363603" y="187111"/>
                  </a:lnTo>
                  <a:lnTo>
                    <a:pt x="360481" y="197594"/>
                  </a:lnTo>
                  <a:lnTo>
                    <a:pt x="359064" y="200123"/>
                  </a:lnTo>
                  <a:lnTo>
                    <a:pt x="352590" y="202017"/>
                  </a:lnTo>
                  <a:lnTo>
                    <a:pt x="350597" y="203116"/>
                  </a:lnTo>
                  <a:lnTo>
                    <a:pt x="347574" y="205295"/>
                  </a:lnTo>
                  <a:lnTo>
                    <a:pt x="346664" y="205828"/>
                  </a:lnTo>
                  <a:lnTo>
                    <a:pt x="345857" y="206140"/>
                  </a:lnTo>
                  <a:lnTo>
                    <a:pt x="345262" y="206248"/>
                  </a:lnTo>
                  <a:lnTo>
                    <a:pt x="344659" y="206223"/>
                  </a:lnTo>
                  <a:lnTo>
                    <a:pt x="344150" y="205982"/>
                  </a:lnTo>
                  <a:lnTo>
                    <a:pt x="343144" y="205379"/>
                  </a:lnTo>
                  <a:lnTo>
                    <a:pt x="342569" y="205182"/>
                  </a:lnTo>
                  <a:lnTo>
                    <a:pt x="341909" y="205111"/>
                  </a:lnTo>
                  <a:lnTo>
                    <a:pt x="341276" y="205229"/>
                  </a:lnTo>
                  <a:lnTo>
                    <a:pt x="331167" y="208608"/>
                  </a:lnTo>
                  <a:lnTo>
                    <a:pt x="329883" y="208837"/>
                  </a:lnTo>
                  <a:lnTo>
                    <a:pt x="328528" y="208953"/>
                  </a:lnTo>
                  <a:lnTo>
                    <a:pt x="327373" y="209178"/>
                  </a:lnTo>
                  <a:lnTo>
                    <a:pt x="324582" y="210032"/>
                  </a:lnTo>
                  <a:lnTo>
                    <a:pt x="323934" y="210035"/>
                  </a:lnTo>
                  <a:lnTo>
                    <a:pt x="323341" y="209891"/>
                  </a:lnTo>
                  <a:lnTo>
                    <a:pt x="322927" y="209517"/>
                  </a:lnTo>
                  <a:lnTo>
                    <a:pt x="322676" y="209069"/>
                  </a:lnTo>
                  <a:lnTo>
                    <a:pt x="322683" y="208456"/>
                  </a:lnTo>
                  <a:lnTo>
                    <a:pt x="322859" y="207926"/>
                  </a:lnTo>
                  <a:lnTo>
                    <a:pt x="322967" y="207349"/>
                  </a:lnTo>
                  <a:lnTo>
                    <a:pt x="322759" y="206808"/>
                  </a:lnTo>
                  <a:lnTo>
                    <a:pt x="322241" y="206440"/>
                  </a:lnTo>
                  <a:lnTo>
                    <a:pt x="321225" y="206324"/>
                  </a:lnTo>
                  <a:lnTo>
                    <a:pt x="320624" y="206577"/>
                  </a:lnTo>
                  <a:lnTo>
                    <a:pt x="320120" y="206943"/>
                  </a:lnTo>
                  <a:lnTo>
                    <a:pt x="319827" y="207467"/>
                  </a:lnTo>
                  <a:lnTo>
                    <a:pt x="319590" y="208036"/>
                  </a:lnTo>
                  <a:lnTo>
                    <a:pt x="319445" y="208676"/>
                  </a:lnTo>
                  <a:lnTo>
                    <a:pt x="319445" y="209331"/>
                  </a:lnTo>
                  <a:lnTo>
                    <a:pt x="319607" y="209912"/>
                  </a:lnTo>
                  <a:lnTo>
                    <a:pt x="319912" y="210387"/>
                  </a:lnTo>
                  <a:lnTo>
                    <a:pt x="320280" y="210818"/>
                  </a:lnTo>
                  <a:lnTo>
                    <a:pt x="321188" y="211534"/>
                  </a:lnTo>
                  <a:lnTo>
                    <a:pt x="322681" y="212472"/>
                  </a:lnTo>
                  <a:lnTo>
                    <a:pt x="323135" y="212824"/>
                  </a:lnTo>
                  <a:lnTo>
                    <a:pt x="323546" y="213210"/>
                  </a:lnTo>
                  <a:lnTo>
                    <a:pt x="323776" y="213783"/>
                  </a:lnTo>
                  <a:lnTo>
                    <a:pt x="323799" y="214451"/>
                  </a:lnTo>
                  <a:lnTo>
                    <a:pt x="323402" y="215329"/>
                  </a:lnTo>
                  <a:lnTo>
                    <a:pt x="322861" y="215729"/>
                  </a:lnTo>
                  <a:lnTo>
                    <a:pt x="322174" y="215880"/>
                  </a:lnTo>
                  <a:lnTo>
                    <a:pt x="321463" y="215825"/>
                  </a:lnTo>
                  <a:lnTo>
                    <a:pt x="319500" y="215232"/>
                  </a:lnTo>
                  <a:lnTo>
                    <a:pt x="318729" y="215084"/>
                  </a:lnTo>
                  <a:lnTo>
                    <a:pt x="317655" y="215073"/>
                  </a:lnTo>
                  <a:lnTo>
                    <a:pt x="317129" y="215414"/>
                  </a:lnTo>
                  <a:lnTo>
                    <a:pt x="316793" y="215905"/>
                  </a:lnTo>
                  <a:lnTo>
                    <a:pt x="316715" y="216405"/>
                  </a:lnTo>
                  <a:lnTo>
                    <a:pt x="316770" y="217629"/>
                  </a:lnTo>
                  <a:lnTo>
                    <a:pt x="316722" y="218287"/>
                  </a:lnTo>
                  <a:lnTo>
                    <a:pt x="316327" y="219009"/>
                  </a:lnTo>
                  <a:lnTo>
                    <a:pt x="315832" y="219178"/>
                  </a:lnTo>
                  <a:lnTo>
                    <a:pt x="315365" y="219005"/>
                  </a:lnTo>
                  <a:lnTo>
                    <a:pt x="314974" y="218615"/>
                  </a:lnTo>
                  <a:lnTo>
                    <a:pt x="313890" y="217324"/>
                  </a:lnTo>
                  <a:lnTo>
                    <a:pt x="313440" y="216960"/>
                  </a:lnTo>
                  <a:lnTo>
                    <a:pt x="312370" y="216391"/>
                  </a:lnTo>
                  <a:lnTo>
                    <a:pt x="311782" y="216157"/>
                  </a:lnTo>
                  <a:lnTo>
                    <a:pt x="310368" y="215934"/>
                  </a:lnTo>
                  <a:lnTo>
                    <a:pt x="307956" y="215862"/>
                  </a:lnTo>
                  <a:lnTo>
                    <a:pt x="301550" y="217186"/>
                  </a:lnTo>
                  <a:lnTo>
                    <a:pt x="300881" y="217182"/>
                  </a:lnTo>
                  <a:lnTo>
                    <a:pt x="300189" y="217099"/>
                  </a:lnTo>
                  <a:lnTo>
                    <a:pt x="299660" y="216839"/>
                  </a:lnTo>
                  <a:lnTo>
                    <a:pt x="299282" y="216420"/>
                  </a:lnTo>
                  <a:lnTo>
                    <a:pt x="299069" y="215866"/>
                  </a:lnTo>
                  <a:lnTo>
                    <a:pt x="299020" y="215184"/>
                  </a:lnTo>
                  <a:lnTo>
                    <a:pt x="299228" y="213069"/>
                  </a:lnTo>
                  <a:lnTo>
                    <a:pt x="299211" y="212443"/>
                  </a:lnTo>
                  <a:lnTo>
                    <a:pt x="299092" y="211949"/>
                  </a:lnTo>
                  <a:lnTo>
                    <a:pt x="298973" y="211647"/>
                  </a:lnTo>
                  <a:lnTo>
                    <a:pt x="298714" y="211253"/>
                  </a:lnTo>
                  <a:lnTo>
                    <a:pt x="298197" y="210868"/>
                  </a:lnTo>
                  <a:lnTo>
                    <a:pt x="297463" y="210530"/>
                  </a:lnTo>
                  <a:lnTo>
                    <a:pt x="296090" y="210382"/>
                  </a:lnTo>
                  <a:lnTo>
                    <a:pt x="295295" y="210515"/>
                  </a:lnTo>
                  <a:lnTo>
                    <a:pt x="294683" y="210797"/>
                  </a:lnTo>
                  <a:lnTo>
                    <a:pt x="294264" y="211121"/>
                  </a:lnTo>
                  <a:lnTo>
                    <a:pt x="291847" y="214031"/>
                  </a:lnTo>
                  <a:lnTo>
                    <a:pt x="290636" y="215005"/>
                  </a:lnTo>
                  <a:lnTo>
                    <a:pt x="289765" y="215392"/>
                  </a:lnTo>
                  <a:lnTo>
                    <a:pt x="288899" y="215539"/>
                  </a:lnTo>
                  <a:lnTo>
                    <a:pt x="286681" y="215510"/>
                  </a:lnTo>
                  <a:lnTo>
                    <a:pt x="285975" y="215402"/>
                  </a:lnTo>
                  <a:lnTo>
                    <a:pt x="285404" y="215182"/>
                  </a:lnTo>
                  <a:lnTo>
                    <a:pt x="285016" y="214781"/>
                  </a:lnTo>
                  <a:lnTo>
                    <a:pt x="284805" y="214227"/>
                  </a:lnTo>
                  <a:lnTo>
                    <a:pt x="284729" y="213556"/>
                  </a:lnTo>
                  <a:lnTo>
                    <a:pt x="284760" y="212837"/>
                  </a:lnTo>
                  <a:lnTo>
                    <a:pt x="284587" y="211480"/>
                  </a:lnTo>
                  <a:lnTo>
                    <a:pt x="283565" y="210434"/>
                  </a:lnTo>
                  <a:lnTo>
                    <a:pt x="280382" y="213678"/>
                  </a:lnTo>
                  <a:lnTo>
                    <a:pt x="278890" y="214582"/>
                  </a:lnTo>
                  <a:lnTo>
                    <a:pt x="277742" y="215127"/>
                  </a:lnTo>
                  <a:lnTo>
                    <a:pt x="276903" y="215168"/>
                  </a:lnTo>
                  <a:lnTo>
                    <a:pt x="275544" y="214896"/>
                  </a:lnTo>
                  <a:lnTo>
                    <a:pt x="274922" y="214697"/>
                  </a:lnTo>
                  <a:lnTo>
                    <a:pt x="272665" y="213676"/>
                  </a:lnTo>
                  <a:lnTo>
                    <a:pt x="269905" y="213117"/>
                  </a:lnTo>
                  <a:lnTo>
                    <a:pt x="262447" y="213295"/>
                  </a:lnTo>
                  <a:lnTo>
                    <a:pt x="260795" y="213685"/>
                  </a:lnTo>
                  <a:lnTo>
                    <a:pt x="259803" y="214216"/>
                  </a:lnTo>
                  <a:lnTo>
                    <a:pt x="259637" y="214801"/>
                  </a:lnTo>
                  <a:lnTo>
                    <a:pt x="259622" y="215413"/>
                  </a:lnTo>
                  <a:lnTo>
                    <a:pt x="259853" y="215914"/>
                  </a:lnTo>
                  <a:lnTo>
                    <a:pt x="260722" y="217400"/>
                  </a:lnTo>
                  <a:lnTo>
                    <a:pt x="260923" y="217989"/>
                  </a:lnTo>
                  <a:lnTo>
                    <a:pt x="261010" y="218625"/>
                  </a:lnTo>
                  <a:lnTo>
                    <a:pt x="260974" y="219325"/>
                  </a:lnTo>
                  <a:lnTo>
                    <a:pt x="260821" y="219947"/>
                  </a:lnTo>
                  <a:lnTo>
                    <a:pt x="260570" y="220528"/>
                  </a:lnTo>
                  <a:lnTo>
                    <a:pt x="260266" y="221027"/>
                  </a:lnTo>
                  <a:lnTo>
                    <a:pt x="259897" y="221426"/>
                  </a:lnTo>
                  <a:lnTo>
                    <a:pt x="259269" y="221960"/>
                  </a:lnTo>
                  <a:lnTo>
                    <a:pt x="256759" y="223718"/>
                  </a:lnTo>
                  <a:lnTo>
                    <a:pt x="255535" y="224278"/>
                  </a:lnTo>
                  <a:lnTo>
                    <a:pt x="254561" y="224528"/>
                  </a:lnTo>
                  <a:lnTo>
                    <a:pt x="253788" y="224489"/>
                  </a:lnTo>
                  <a:lnTo>
                    <a:pt x="251006" y="223985"/>
                  </a:lnTo>
                  <a:lnTo>
                    <a:pt x="245702" y="224177"/>
                  </a:lnTo>
                  <a:lnTo>
                    <a:pt x="242965" y="224691"/>
                  </a:lnTo>
                  <a:lnTo>
                    <a:pt x="241882" y="225224"/>
                  </a:lnTo>
                  <a:lnTo>
                    <a:pt x="241389" y="225838"/>
                  </a:lnTo>
                  <a:lnTo>
                    <a:pt x="241873" y="226857"/>
                  </a:lnTo>
                  <a:lnTo>
                    <a:pt x="242045" y="227383"/>
                  </a:lnTo>
                  <a:lnTo>
                    <a:pt x="241954" y="227997"/>
                  </a:lnTo>
                  <a:lnTo>
                    <a:pt x="241472" y="228203"/>
                  </a:lnTo>
                  <a:lnTo>
                    <a:pt x="240844" y="228197"/>
                  </a:lnTo>
                  <a:lnTo>
                    <a:pt x="240060" y="228068"/>
                  </a:lnTo>
                  <a:lnTo>
                    <a:pt x="239137" y="228033"/>
                  </a:lnTo>
                  <a:lnTo>
                    <a:pt x="237838" y="228204"/>
                  </a:lnTo>
                  <a:lnTo>
                    <a:pt x="236907" y="228637"/>
                  </a:lnTo>
                  <a:lnTo>
                    <a:pt x="236297" y="229083"/>
                  </a:lnTo>
                  <a:lnTo>
                    <a:pt x="232993" y="232767"/>
                  </a:lnTo>
                  <a:lnTo>
                    <a:pt x="232583" y="233350"/>
                  </a:lnTo>
                  <a:lnTo>
                    <a:pt x="232388" y="233789"/>
                  </a:lnTo>
                  <a:lnTo>
                    <a:pt x="232285" y="234342"/>
                  </a:lnTo>
                  <a:lnTo>
                    <a:pt x="232390" y="234895"/>
                  </a:lnTo>
                  <a:lnTo>
                    <a:pt x="232623" y="235419"/>
                  </a:lnTo>
                  <a:lnTo>
                    <a:pt x="233900" y="237312"/>
                  </a:lnTo>
                  <a:lnTo>
                    <a:pt x="234967" y="239386"/>
                  </a:lnTo>
                  <a:lnTo>
                    <a:pt x="235154" y="239943"/>
                  </a:lnTo>
                  <a:lnTo>
                    <a:pt x="235350" y="241246"/>
                  </a:lnTo>
                  <a:lnTo>
                    <a:pt x="235390" y="241951"/>
                  </a:lnTo>
                  <a:lnTo>
                    <a:pt x="235344" y="242670"/>
                  </a:lnTo>
                  <a:lnTo>
                    <a:pt x="234980" y="243568"/>
                  </a:lnTo>
                  <a:lnTo>
                    <a:pt x="234253" y="244565"/>
                  </a:lnTo>
                  <a:lnTo>
                    <a:pt x="232580" y="246265"/>
                  </a:lnTo>
                  <a:lnTo>
                    <a:pt x="231626" y="247009"/>
                  </a:lnTo>
                  <a:lnTo>
                    <a:pt x="230539" y="247523"/>
                  </a:lnTo>
                  <a:lnTo>
                    <a:pt x="229473" y="247732"/>
                  </a:lnTo>
                  <a:lnTo>
                    <a:pt x="227640" y="248335"/>
                  </a:lnTo>
                  <a:lnTo>
                    <a:pt x="226717" y="248787"/>
                  </a:lnTo>
                  <a:lnTo>
                    <a:pt x="226062" y="249272"/>
                  </a:lnTo>
                  <a:lnTo>
                    <a:pt x="225239" y="250852"/>
                  </a:lnTo>
                  <a:lnTo>
                    <a:pt x="224685" y="251644"/>
                  </a:lnTo>
                  <a:lnTo>
                    <a:pt x="223856" y="252563"/>
                  </a:lnTo>
                  <a:lnTo>
                    <a:pt x="218977" y="256981"/>
                  </a:lnTo>
                  <a:lnTo>
                    <a:pt x="218127" y="257563"/>
                  </a:lnTo>
                  <a:lnTo>
                    <a:pt x="217281" y="257851"/>
                  </a:lnTo>
                  <a:lnTo>
                    <a:pt x="211327" y="257823"/>
                  </a:lnTo>
                  <a:lnTo>
                    <a:pt x="209356" y="258083"/>
                  </a:lnTo>
                  <a:lnTo>
                    <a:pt x="208171" y="258419"/>
                  </a:lnTo>
                  <a:lnTo>
                    <a:pt x="206036" y="259360"/>
                  </a:lnTo>
                  <a:lnTo>
                    <a:pt x="199695" y="263132"/>
                  </a:lnTo>
                  <a:lnTo>
                    <a:pt x="199149" y="263354"/>
                  </a:lnTo>
                  <a:lnTo>
                    <a:pt x="197990" y="263696"/>
                  </a:lnTo>
                  <a:lnTo>
                    <a:pt x="196514" y="263757"/>
                  </a:lnTo>
                  <a:lnTo>
                    <a:pt x="192063" y="261662"/>
                  </a:lnTo>
                  <a:lnTo>
                    <a:pt x="189488" y="258761"/>
                  </a:lnTo>
                  <a:lnTo>
                    <a:pt x="188072" y="257961"/>
                  </a:lnTo>
                  <a:lnTo>
                    <a:pt x="185439" y="257039"/>
                  </a:lnTo>
                  <a:lnTo>
                    <a:pt x="184620" y="256494"/>
                  </a:lnTo>
                  <a:lnTo>
                    <a:pt x="184016" y="255992"/>
                  </a:lnTo>
                  <a:lnTo>
                    <a:pt x="183689" y="255535"/>
                  </a:lnTo>
                  <a:lnTo>
                    <a:pt x="179737" y="251208"/>
                  </a:lnTo>
                  <a:lnTo>
                    <a:pt x="178835" y="249981"/>
                  </a:lnTo>
                  <a:lnTo>
                    <a:pt x="178305" y="248979"/>
                  </a:lnTo>
                  <a:lnTo>
                    <a:pt x="177503" y="243621"/>
                  </a:lnTo>
                  <a:lnTo>
                    <a:pt x="177461" y="240653"/>
                  </a:lnTo>
                  <a:lnTo>
                    <a:pt x="177294" y="239365"/>
                  </a:lnTo>
                  <a:lnTo>
                    <a:pt x="176404" y="236422"/>
                  </a:lnTo>
                  <a:lnTo>
                    <a:pt x="176159" y="235130"/>
                  </a:lnTo>
                  <a:lnTo>
                    <a:pt x="176161" y="234445"/>
                  </a:lnTo>
                  <a:lnTo>
                    <a:pt x="176276" y="233786"/>
                  </a:lnTo>
                  <a:lnTo>
                    <a:pt x="176514" y="233222"/>
                  </a:lnTo>
                  <a:lnTo>
                    <a:pt x="176828" y="232736"/>
                  </a:lnTo>
                  <a:lnTo>
                    <a:pt x="177568" y="231888"/>
                  </a:lnTo>
                  <a:lnTo>
                    <a:pt x="177882" y="231203"/>
                  </a:lnTo>
                  <a:lnTo>
                    <a:pt x="178023" y="230287"/>
                  </a:lnTo>
                  <a:lnTo>
                    <a:pt x="177764" y="228513"/>
                  </a:lnTo>
                  <a:lnTo>
                    <a:pt x="177311" y="227702"/>
                  </a:lnTo>
                  <a:lnTo>
                    <a:pt x="176764" y="227149"/>
                  </a:lnTo>
                  <a:lnTo>
                    <a:pt x="173698" y="226091"/>
                  </a:lnTo>
                  <a:lnTo>
                    <a:pt x="172176" y="225184"/>
                  </a:lnTo>
                  <a:lnTo>
                    <a:pt x="170951" y="224757"/>
                  </a:lnTo>
                  <a:lnTo>
                    <a:pt x="170253" y="224646"/>
                  </a:lnTo>
                  <a:lnTo>
                    <a:pt x="169562" y="224614"/>
                  </a:lnTo>
                  <a:lnTo>
                    <a:pt x="168917" y="224716"/>
                  </a:lnTo>
                  <a:lnTo>
                    <a:pt x="167833" y="225161"/>
                  </a:lnTo>
                  <a:lnTo>
                    <a:pt x="166868" y="225768"/>
                  </a:lnTo>
                  <a:lnTo>
                    <a:pt x="166480" y="226149"/>
                  </a:lnTo>
                  <a:lnTo>
                    <a:pt x="165601" y="226851"/>
                  </a:lnTo>
                  <a:lnTo>
                    <a:pt x="164695" y="227251"/>
                  </a:lnTo>
                  <a:lnTo>
                    <a:pt x="164357" y="227328"/>
                  </a:lnTo>
                  <a:lnTo>
                    <a:pt x="163811" y="227400"/>
                  </a:lnTo>
                  <a:lnTo>
                    <a:pt x="163183" y="227390"/>
                  </a:lnTo>
                  <a:lnTo>
                    <a:pt x="161174" y="227111"/>
                  </a:lnTo>
                  <a:lnTo>
                    <a:pt x="160565" y="227210"/>
                  </a:lnTo>
                  <a:lnTo>
                    <a:pt x="160044" y="227451"/>
                  </a:lnTo>
                  <a:lnTo>
                    <a:pt x="159094" y="228060"/>
                  </a:lnTo>
                  <a:lnTo>
                    <a:pt x="157717" y="228752"/>
                  </a:lnTo>
                  <a:lnTo>
                    <a:pt x="157323" y="228839"/>
                  </a:lnTo>
                  <a:lnTo>
                    <a:pt x="156694" y="228912"/>
                  </a:lnTo>
                  <a:lnTo>
                    <a:pt x="155757" y="228795"/>
                  </a:lnTo>
                  <a:lnTo>
                    <a:pt x="155290" y="228643"/>
                  </a:lnTo>
                  <a:lnTo>
                    <a:pt x="155014" y="228496"/>
                  </a:lnTo>
                  <a:lnTo>
                    <a:pt x="154854" y="228307"/>
                  </a:lnTo>
                  <a:lnTo>
                    <a:pt x="154604" y="227952"/>
                  </a:lnTo>
                  <a:lnTo>
                    <a:pt x="154358" y="227512"/>
                  </a:lnTo>
                  <a:lnTo>
                    <a:pt x="154267" y="226949"/>
                  </a:lnTo>
                  <a:lnTo>
                    <a:pt x="154390" y="226386"/>
                  </a:lnTo>
                  <a:lnTo>
                    <a:pt x="154846" y="225288"/>
                  </a:lnTo>
                  <a:lnTo>
                    <a:pt x="155444" y="224235"/>
                  </a:lnTo>
                  <a:lnTo>
                    <a:pt x="160035" y="221425"/>
                  </a:lnTo>
                  <a:lnTo>
                    <a:pt x="161450" y="220080"/>
                  </a:lnTo>
                  <a:lnTo>
                    <a:pt x="161736" y="219556"/>
                  </a:lnTo>
                  <a:lnTo>
                    <a:pt x="166711" y="212567"/>
                  </a:lnTo>
                  <a:lnTo>
                    <a:pt x="166983" y="212018"/>
                  </a:lnTo>
                  <a:lnTo>
                    <a:pt x="168139" y="208948"/>
                  </a:lnTo>
                  <a:lnTo>
                    <a:pt x="168624" y="208225"/>
                  </a:lnTo>
                  <a:lnTo>
                    <a:pt x="169129" y="207730"/>
                  </a:lnTo>
                  <a:lnTo>
                    <a:pt x="170125" y="207167"/>
                  </a:lnTo>
                  <a:lnTo>
                    <a:pt x="172991" y="205974"/>
                  </a:lnTo>
                  <a:lnTo>
                    <a:pt x="174553" y="204992"/>
                  </a:lnTo>
                  <a:lnTo>
                    <a:pt x="175245" y="204238"/>
                  </a:lnTo>
                  <a:lnTo>
                    <a:pt x="175680" y="203505"/>
                  </a:lnTo>
                  <a:lnTo>
                    <a:pt x="175845" y="202860"/>
                  </a:lnTo>
                  <a:lnTo>
                    <a:pt x="175944" y="202158"/>
                  </a:lnTo>
                  <a:lnTo>
                    <a:pt x="175958" y="201432"/>
                  </a:lnTo>
                  <a:lnTo>
                    <a:pt x="175898" y="200763"/>
                  </a:lnTo>
                  <a:lnTo>
                    <a:pt x="175606" y="199492"/>
                  </a:lnTo>
                  <a:lnTo>
                    <a:pt x="173990" y="196378"/>
                  </a:lnTo>
                  <a:lnTo>
                    <a:pt x="173325" y="193923"/>
                  </a:lnTo>
                  <a:lnTo>
                    <a:pt x="171538" y="189474"/>
                  </a:lnTo>
                  <a:lnTo>
                    <a:pt x="171268" y="188943"/>
                  </a:lnTo>
                  <a:lnTo>
                    <a:pt x="171063" y="188367"/>
                  </a:lnTo>
                  <a:lnTo>
                    <a:pt x="171087" y="187186"/>
                  </a:lnTo>
                  <a:lnTo>
                    <a:pt x="171316" y="185585"/>
                  </a:lnTo>
                  <a:lnTo>
                    <a:pt x="172202" y="182255"/>
                  </a:lnTo>
                  <a:lnTo>
                    <a:pt x="172810" y="180860"/>
                  </a:lnTo>
                  <a:lnTo>
                    <a:pt x="173368" y="179936"/>
                  </a:lnTo>
                  <a:lnTo>
                    <a:pt x="173805" y="179588"/>
                  </a:lnTo>
                  <a:lnTo>
                    <a:pt x="174300" y="179279"/>
                  </a:lnTo>
                  <a:lnTo>
                    <a:pt x="174810" y="179031"/>
                  </a:lnTo>
                  <a:lnTo>
                    <a:pt x="175359" y="178809"/>
                  </a:lnTo>
                  <a:lnTo>
                    <a:pt x="175948" y="178643"/>
                  </a:lnTo>
                  <a:lnTo>
                    <a:pt x="178072" y="177668"/>
                  </a:lnTo>
                  <a:lnTo>
                    <a:pt x="178674" y="177533"/>
                  </a:lnTo>
                  <a:lnTo>
                    <a:pt x="182164" y="177461"/>
                  </a:lnTo>
                  <a:lnTo>
                    <a:pt x="182809" y="177352"/>
                  </a:lnTo>
                  <a:lnTo>
                    <a:pt x="185158" y="176642"/>
                  </a:lnTo>
                  <a:lnTo>
                    <a:pt x="187817" y="175438"/>
                  </a:lnTo>
                  <a:lnTo>
                    <a:pt x="194438" y="173464"/>
                  </a:lnTo>
                  <a:lnTo>
                    <a:pt x="195238" y="173094"/>
                  </a:lnTo>
                  <a:lnTo>
                    <a:pt x="196303" y="172277"/>
                  </a:lnTo>
                  <a:lnTo>
                    <a:pt x="196756" y="171546"/>
                  </a:lnTo>
                  <a:lnTo>
                    <a:pt x="196939" y="170788"/>
                  </a:lnTo>
                  <a:lnTo>
                    <a:pt x="196841" y="170152"/>
                  </a:lnTo>
                  <a:lnTo>
                    <a:pt x="196648" y="169613"/>
                  </a:lnTo>
                  <a:lnTo>
                    <a:pt x="194831" y="166619"/>
                  </a:lnTo>
                  <a:lnTo>
                    <a:pt x="194603" y="166072"/>
                  </a:lnTo>
                  <a:lnTo>
                    <a:pt x="194419" y="165468"/>
                  </a:lnTo>
                  <a:lnTo>
                    <a:pt x="194321" y="164826"/>
                  </a:lnTo>
                  <a:lnTo>
                    <a:pt x="194333" y="164095"/>
                  </a:lnTo>
                  <a:lnTo>
                    <a:pt x="194621" y="161968"/>
                  </a:lnTo>
                  <a:lnTo>
                    <a:pt x="194559" y="161304"/>
                  </a:lnTo>
                  <a:lnTo>
                    <a:pt x="194321" y="160775"/>
                  </a:lnTo>
                  <a:lnTo>
                    <a:pt x="193978" y="160324"/>
                  </a:lnTo>
                  <a:lnTo>
                    <a:pt x="193536" y="159969"/>
                  </a:lnTo>
                  <a:lnTo>
                    <a:pt x="193028" y="159653"/>
                  </a:lnTo>
                  <a:lnTo>
                    <a:pt x="192436" y="159458"/>
                  </a:lnTo>
                  <a:lnTo>
                    <a:pt x="191790" y="159369"/>
                  </a:lnTo>
                  <a:lnTo>
                    <a:pt x="189889" y="159612"/>
                  </a:lnTo>
                  <a:lnTo>
                    <a:pt x="189203" y="159556"/>
                  </a:lnTo>
                  <a:lnTo>
                    <a:pt x="188602" y="159361"/>
                  </a:lnTo>
                  <a:lnTo>
                    <a:pt x="188112" y="159046"/>
                  </a:lnTo>
                  <a:lnTo>
                    <a:pt x="184802" y="156313"/>
                  </a:lnTo>
                  <a:lnTo>
                    <a:pt x="179893" y="153847"/>
                  </a:lnTo>
                  <a:lnTo>
                    <a:pt x="171511" y="146507"/>
                  </a:lnTo>
                  <a:lnTo>
                    <a:pt x="169604" y="145168"/>
                  </a:lnTo>
                  <a:lnTo>
                    <a:pt x="168235" y="144446"/>
                  </a:lnTo>
                  <a:lnTo>
                    <a:pt x="167711" y="144525"/>
                  </a:lnTo>
                  <a:lnTo>
                    <a:pt x="167256" y="144656"/>
                  </a:lnTo>
                  <a:lnTo>
                    <a:pt x="165446" y="145410"/>
                  </a:lnTo>
                  <a:lnTo>
                    <a:pt x="157512" y="147111"/>
                  </a:lnTo>
                  <a:lnTo>
                    <a:pt x="156937" y="147356"/>
                  </a:lnTo>
                  <a:lnTo>
                    <a:pt x="156427" y="147683"/>
                  </a:lnTo>
                  <a:lnTo>
                    <a:pt x="156067" y="148095"/>
                  </a:lnTo>
                  <a:lnTo>
                    <a:pt x="155607" y="149240"/>
                  </a:lnTo>
                  <a:lnTo>
                    <a:pt x="155442" y="149879"/>
                  </a:lnTo>
                  <a:lnTo>
                    <a:pt x="154665" y="151529"/>
                  </a:lnTo>
                  <a:lnTo>
                    <a:pt x="153982" y="152458"/>
                  </a:lnTo>
                  <a:lnTo>
                    <a:pt x="153167" y="153206"/>
                  </a:lnTo>
                  <a:lnTo>
                    <a:pt x="152702" y="153517"/>
                  </a:lnTo>
                  <a:lnTo>
                    <a:pt x="152050" y="153866"/>
                  </a:lnTo>
                  <a:lnTo>
                    <a:pt x="151204" y="154144"/>
                  </a:lnTo>
                  <a:lnTo>
                    <a:pt x="149797" y="154440"/>
                  </a:lnTo>
                  <a:lnTo>
                    <a:pt x="148977" y="154348"/>
                  </a:lnTo>
                  <a:lnTo>
                    <a:pt x="148545" y="153869"/>
                  </a:lnTo>
                  <a:lnTo>
                    <a:pt x="148419" y="153197"/>
                  </a:lnTo>
                  <a:lnTo>
                    <a:pt x="148193" y="152399"/>
                  </a:lnTo>
                  <a:lnTo>
                    <a:pt x="147755" y="152177"/>
                  </a:lnTo>
                  <a:lnTo>
                    <a:pt x="147233" y="152215"/>
                  </a:lnTo>
                  <a:lnTo>
                    <a:pt x="142543" y="153961"/>
                  </a:lnTo>
                  <a:lnTo>
                    <a:pt x="141980" y="154363"/>
                  </a:lnTo>
                  <a:lnTo>
                    <a:pt x="141611" y="154919"/>
                  </a:lnTo>
                  <a:lnTo>
                    <a:pt x="141423" y="155533"/>
                  </a:lnTo>
                  <a:lnTo>
                    <a:pt x="141092" y="157681"/>
                  </a:lnTo>
                  <a:lnTo>
                    <a:pt x="140832" y="158243"/>
                  </a:lnTo>
                  <a:lnTo>
                    <a:pt x="139796" y="159399"/>
                  </a:lnTo>
                  <a:lnTo>
                    <a:pt x="138416" y="160549"/>
                  </a:lnTo>
                  <a:lnTo>
                    <a:pt x="136856" y="162151"/>
                  </a:lnTo>
                  <a:lnTo>
                    <a:pt x="136514" y="162619"/>
                  </a:lnTo>
                  <a:lnTo>
                    <a:pt x="135404" y="164707"/>
                  </a:lnTo>
                  <a:lnTo>
                    <a:pt x="134366" y="166067"/>
                  </a:lnTo>
                  <a:lnTo>
                    <a:pt x="133960" y="166435"/>
                  </a:lnTo>
                  <a:lnTo>
                    <a:pt x="133472" y="166733"/>
                  </a:lnTo>
                  <a:lnTo>
                    <a:pt x="128310" y="169302"/>
                  </a:lnTo>
                  <a:lnTo>
                    <a:pt x="115503" y="174003"/>
                  </a:lnTo>
                  <a:lnTo>
                    <a:pt x="114930" y="174357"/>
                  </a:lnTo>
                  <a:lnTo>
                    <a:pt x="112112" y="177045"/>
                  </a:lnTo>
                  <a:lnTo>
                    <a:pt x="108675" y="181572"/>
                  </a:lnTo>
                  <a:lnTo>
                    <a:pt x="108085" y="182152"/>
                  </a:lnTo>
                  <a:lnTo>
                    <a:pt x="107272" y="182781"/>
                  </a:lnTo>
                  <a:lnTo>
                    <a:pt x="105618" y="183738"/>
                  </a:lnTo>
                  <a:lnTo>
                    <a:pt x="97019" y="186076"/>
                  </a:lnTo>
                  <a:lnTo>
                    <a:pt x="95939" y="186505"/>
                  </a:lnTo>
                  <a:lnTo>
                    <a:pt x="94552" y="187452"/>
                  </a:lnTo>
                  <a:lnTo>
                    <a:pt x="93312" y="188563"/>
                  </a:lnTo>
                  <a:lnTo>
                    <a:pt x="92624" y="189486"/>
                  </a:lnTo>
                  <a:lnTo>
                    <a:pt x="90728" y="193219"/>
                  </a:lnTo>
                  <a:lnTo>
                    <a:pt x="89438" y="195161"/>
                  </a:lnTo>
                  <a:lnTo>
                    <a:pt x="89072" y="195585"/>
                  </a:lnTo>
                  <a:lnTo>
                    <a:pt x="88423" y="196163"/>
                  </a:lnTo>
                  <a:lnTo>
                    <a:pt x="85683" y="197927"/>
                  </a:lnTo>
                  <a:lnTo>
                    <a:pt x="84606" y="198303"/>
                  </a:lnTo>
                  <a:lnTo>
                    <a:pt x="83778" y="198362"/>
                  </a:lnTo>
                  <a:lnTo>
                    <a:pt x="79022" y="195861"/>
                  </a:lnTo>
                  <a:lnTo>
                    <a:pt x="78218" y="195669"/>
                  </a:lnTo>
                  <a:lnTo>
                    <a:pt x="77237" y="195565"/>
                  </a:lnTo>
                  <a:lnTo>
                    <a:pt x="75613" y="195649"/>
                  </a:lnTo>
                  <a:lnTo>
                    <a:pt x="74724" y="195890"/>
                  </a:lnTo>
                  <a:lnTo>
                    <a:pt x="74068" y="196228"/>
                  </a:lnTo>
                  <a:lnTo>
                    <a:pt x="73298" y="197052"/>
                  </a:lnTo>
                  <a:lnTo>
                    <a:pt x="72292" y="198439"/>
                  </a:lnTo>
                  <a:lnTo>
                    <a:pt x="72061" y="198967"/>
                  </a:lnTo>
                  <a:lnTo>
                    <a:pt x="71933" y="199536"/>
                  </a:lnTo>
                  <a:lnTo>
                    <a:pt x="72018" y="200074"/>
                  </a:lnTo>
                  <a:lnTo>
                    <a:pt x="72204" y="200599"/>
                  </a:lnTo>
                  <a:lnTo>
                    <a:pt x="72512" y="201071"/>
                  </a:lnTo>
                  <a:lnTo>
                    <a:pt x="72781" y="201582"/>
                  </a:lnTo>
                  <a:lnTo>
                    <a:pt x="72969" y="202113"/>
                  </a:lnTo>
                  <a:lnTo>
                    <a:pt x="72913" y="202668"/>
                  </a:lnTo>
                  <a:lnTo>
                    <a:pt x="72500" y="203222"/>
                  </a:lnTo>
                  <a:lnTo>
                    <a:pt x="71884" y="203353"/>
                  </a:lnTo>
                  <a:lnTo>
                    <a:pt x="71256" y="203254"/>
                  </a:lnTo>
                  <a:lnTo>
                    <a:pt x="68394" y="202039"/>
                  </a:lnTo>
                  <a:lnTo>
                    <a:pt x="67881" y="201761"/>
                  </a:lnTo>
                  <a:lnTo>
                    <a:pt x="67440" y="201439"/>
                  </a:lnTo>
                  <a:lnTo>
                    <a:pt x="67113" y="201080"/>
                  </a:lnTo>
                  <a:lnTo>
                    <a:pt x="66883" y="200655"/>
                  </a:lnTo>
                  <a:lnTo>
                    <a:pt x="66638" y="199437"/>
                  </a:lnTo>
                  <a:lnTo>
                    <a:pt x="66576" y="198733"/>
                  </a:lnTo>
                  <a:lnTo>
                    <a:pt x="66409" y="198118"/>
                  </a:lnTo>
                  <a:lnTo>
                    <a:pt x="66083" y="197544"/>
                  </a:lnTo>
                  <a:lnTo>
                    <a:pt x="65600" y="197117"/>
                  </a:lnTo>
                  <a:lnTo>
                    <a:pt x="64736" y="196845"/>
                  </a:lnTo>
                  <a:lnTo>
                    <a:pt x="64185" y="197045"/>
                  </a:lnTo>
                  <a:lnTo>
                    <a:pt x="63780" y="197474"/>
                  </a:lnTo>
                  <a:lnTo>
                    <a:pt x="63530" y="198025"/>
                  </a:lnTo>
                  <a:lnTo>
                    <a:pt x="62967" y="199914"/>
                  </a:lnTo>
                  <a:lnTo>
                    <a:pt x="62722" y="200477"/>
                  </a:lnTo>
                  <a:lnTo>
                    <a:pt x="62302" y="201085"/>
                  </a:lnTo>
                  <a:lnTo>
                    <a:pt x="61720" y="201697"/>
                  </a:lnTo>
                  <a:lnTo>
                    <a:pt x="60631" y="202486"/>
                  </a:lnTo>
                  <a:lnTo>
                    <a:pt x="59835" y="202859"/>
                  </a:lnTo>
                  <a:lnTo>
                    <a:pt x="59066" y="203042"/>
                  </a:lnTo>
                  <a:lnTo>
                    <a:pt x="58374" y="203018"/>
                  </a:lnTo>
                  <a:lnTo>
                    <a:pt x="57725" y="202895"/>
                  </a:lnTo>
                  <a:lnTo>
                    <a:pt x="57241" y="202655"/>
                  </a:lnTo>
                  <a:lnTo>
                    <a:pt x="56791" y="202350"/>
                  </a:lnTo>
                  <a:lnTo>
                    <a:pt x="56397" y="201952"/>
                  </a:lnTo>
                  <a:lnTo>
                    <a:pt x="55920" y="201580"/>
                  </a:lnTo>
                  <a:lnTo>
                    <a:pt x="55277" y="201296"/>
                  </a:lnTo>
                  <a:lnTo>
                    <a:pt x="54833" y="201477"/>
                  </a:lnTo>
                  <a:lnTo>
                    <a:pt x="54619" y="201981"/>
                  </a:lnTo>
                  <a:lnTo>
                    <a:pt x="54595" y="202633"/>
                  </a:lnTo>
                  <a:lnTo>
                    <a:pt x="54631" y="203307"/>
                  </a:lnTo>
                  <a:lnTo>
                    <a:pt x="54515" y="204026"/>
                  </a:lnTo>
                  <a:lnTo>
                    <a:pt x="54143" y="204685"/>
                  </a:lnTo>
                  <a:lnTo>
                    <a:pt x="53369" y="205401"/>
                  </a:lnTo>
                  <a:lnTo>
                    <a:pt x="52632" y="205621"/>
                  </a:lnTo>
                  <a:lnTo>
                    <a:pt x="51932" y="205615"/>
                  </a:lnTo>
                  <a:lnTo>
                    <a:pt x="50783" y="205131"/>
                  </a:lnTo>
                  <a:lnTo>
                    <a:pt x="49227" y="204278"/>
                  </a:lnTo>
                  <a:lnTo>
                    <a:pt x="48650" y="204069"/>
                  </a:lnTo>
                  <a:lnTo>
                    <a:pt x="47443" y="203810"/>
                  </a:lnTo>
                  <a:lnTo>
                    <a:pt x="46999" y="203482"/>
                  </a:lnTo>
                  <a:lnTo>
                    <a:pt x="46732" y="203001"/>
                  </a:lnTo>
                  <a:lnTo>
                    <a:pt x="46671" y="202368"/>
                  </a:lnTo>
                  <a:lnTo>
                    <a:pt x="46750" y="201725"/>
                  </a:lnTo>
                  <a:lnTo>
                    <a:pt x="47310" y="199835"/>
                  </a:lnTo>
                  <a:lnTo>
                    <a:pt x="47407" y="199139"/>
                  </a:lnTo>
                  <a:lnTo>
                    <a:pt x="47426" y="198409"/>
                  </a:lnTo>
                  <a:lnTo>
                    <a:pt x="47342" y="197751"/>
                  </a:lnTo>
                  <a:lnTo>
                    <a:pt x="46460" y="194745"/>
                  </a:lnTo>
                  <a:lnTo>
                    <a:pt x="45978" y="193642"/>
                  </a:lnTo>
                  <a:lnTo>
                    <a:pt x="45405" y="192594"/>
                  </a:lnTo>
                  <a:lnTo>
                    <a:pt x="44268" y="189803"/>
                  </a:lnTo>
                  <a:lnTo>
                    <a:pt x="43987" y="189303"/>
                  </a:lnTo>
                  <a:lnTo>
                    <a:pt x="43636" y="188848"/>
                  </a:lnTo>
                  <a:lnTo>
                    <a:pt x="42747" y="188150"/>
                  </a:lnTo>
                  <a:lnTo>
                    <a:pt x="41376" y="187685"/>
                  </a:lnTo>
                  <a:lnTo>
                    <a:pt x="38135" y="189620"/>
                  </a:lnTo>
                  <a:lnTo>
                    <a:pt x="36511" y="191288"/>
                  </a:lnTo>
                  <a:lnTo>
                    <a:pt x="35352" y="192734"/>
                  </a:lnTo>
                  <a:lnTo>
                    <a:pt x="34593" y="193212"/>
                  </a:lnTo>
                  <a:lnTo>
                    <a:pt x="33937" y="193269"/>
                  </a:lnTo>
                  <a:lnTo>
                    <a:pt x="33555" y="192872"/>
                  </a:lnTo>
                  <a:lnTo>
                    <a:pt x="33325" y="192327"/>
                  </a:lnTo>
                  <a:lnTo>
                    <a:pt x="32951" y="191703"/>
                  </a:lnTo>
                  <a:lnTo>
                    <a:pt x="32379" y="191183"/>
                  </a:lnTo>
                  <a:lnTo>
                    <a:pt x="30916" y="190972"/>
                  </a:lnTo>
                  <a:lnTo>
                    <a:pt x="30160" y="191203"/>
                  </a:lnTo>
                  <a:lnTo>
                    <a:pt x="29467" y="191714"/>
                  </a:lnTo>
                  <a:lnTo>
                    <a:pt x="28900" y="192333"/>
                  </a:lnTo>
                  <a:lnTo>
                    <a:pt x="27583" y="193346"/>
                  </a:lnTo>
                  <a:lnTo>
                    <a:pt x="26180" y="193893"/>
                  </a:lnTo>
                  <a:lnTo>
                    <a:pt x="23734" y="194508"/>
                  </a:lnTo>
                  <a:lnTo>
                    <a:pt x="22438" y="194623"/>
                  </a:lnTo>
                  <a:lnTo>
                    <a:pt x="21574" y="194580"/>
                  </a:lnTo>
                  <a:lnTo>
                    <a:pt x="21054" y="194333"/>
                  </a:lnTo>
                  <a:lnTo>
                    <a:pt x="20608" y="193987"/>
                  </a:lnTo>
                  <a:lnTo>
                    <a:pt x="19823" y="193181"/>
                  </a:lnTo>
                  <a:lnTo>
                    <a:pt x="19191" y="192844"/>
                  </a:lnTo>
                  <a:lnTo>
                    <a:pt x="18339" y="192568"/>
                  </a:lnTo>
                  <a:lnTo>
                    <a:pt x="16730" y="192470"/>
                  </a:lnTo>
                  <a:lnTo>
                    <a:pt x="15275" y="191960"/>
                  </a:lnTo>
                  <a:lnTo>
                    <a:pt x="14575" y="191081"/>
                  </a:lnTo>
                  <a:lnTo>
                    <a:pt x="14669" y="188509"/>
                  </a:lnTo>
                  <a:lnTo>
                    <a:pt x="15051" y="186982"/>
                  </a:lnTo>
                  <a:lnTo>
                    <a:pt x="14910" y="186022"/>
                  </a:lnTo>
                  <a:lnTo>
                    <a:pt x="14597" y="185467"/>
                  </a:lnTo>
                  <a:lnTo>
                    <a:pt x="14096" y="185251"/>
                  </a:lnTo>
                  <a:lnTo>
                    <a:pt x="13583" y="185207"/>
                  </a:lnTo>
                  <a:lnTo>
                    <a:pt x="11839" y="185499"/>
                  </a:lnTo>
                  <a:lnTo>
                    <a:pt x="11183" y="185406"/>
                  </a:lnTo>
                  <a:lnTo>
                    <a:pt x="10513" y="185158"/>
                  </a:lnTo>
                  <a:lnTo>
                    <a:pt x="9334" y="184476"/>
                  </a:lnTo>
                  <a:lnTo>
                    <a:pt x="8794" y="183875"/>
                  </a:lnTo>
                  <a:lnTo>
                    <a:pt x="8402" y="183244"/>
                  </a:lnTo>
                  <a:lnTo>
                    <a:pt x="8026" y="182075"/>
                  </a:lnTo>
                  <a:lnTo>
                    <a:pt x="7797" y="180764"/>
                  </a:lnTo>
                  <a:lnTo>
                    <a:pt x="7684" y="178847"/>
                  </a:lnTo>
                  <a:lnTo>
                    <a:pt x="7424" y="177492"/>
                  </a:lnTo>
                  <a:lnTo>
                    <a:pt x="7081" y="176972"/>
                  </a:lnTo>
                  <a:lnTo>
                    <a:pt x="6601" y="176882"/>
                  </a:lnTo>
                  <a:lnTo>
                    <a:pt x="6098" y="177056"/>
                  </a:lnTo>
                  <a:lnTo>
                    <a:pt x="5513" y="177200"/>
                  </a:lnTo>
                  <a:lnTo>
                    <a:pt x="4801" y="177166"/>
                  </a:lnTo>
                  <a:lnTo>
                    <a:pt x="4210" y="177083"/>
                  </a:lnTo>
                  <a:lnTo>
                    <a:pt x="2699" y="176547"/>
                  </a:lnTo>
                  <a:lnTo>
                    <a:pt x="1668" y="174843"/>
                  </a:lnTo>
                  <a:lnTo>
                    <a:pt x="1881" y="173997"/>
                  </a:lnTo>
                  <a:lnTo>
                    <a:pt x="2404" y="173208"/>
                  </a:lnTo>
                  <a:lnTo>
                    <a:pt x="3172" y="172473"/>
                  </a:lnTo>
                  <a:lnTo>
                    <a:pt x="6242" y="170335"/>
                  </a:lnTo>
                  <a:lnTo>
                    <a:pt x="7600" y="169173"/>
                  </a:lnTo>
                  <a:lnTo>
                    <a:pt x="9756" y="166841"/>
                  </a:lnTo>
                  <a:lnTo>
                    <a:pt x="10760" y="165129"/>
                  </a:lnTo>
                  <a:lnTo>
                    <a:pt x="11296" y="163495"/>
                  </a:lnTo>
                  <a:lnTo>
                    <a:pt x="11355" y="162096"/>
                  </a:lnTo>
                  <a:lnTo>
                    <a:pt x="10911" y="159433"/>
                  </a:lnTo>
                  <a:lnTo>
                    <a:pt x="10835" y="158093"/>
                  </a:lnTo>
                  <a:lnTo>
                    <a:pt x="11482" y="157532"/>
                  </a:lnTo>
                  <a:lnTo>
                    <a:pt x="14170" y="156729"/>
                  </a:lnTo>
                  <a:lnTo>
                    <a:pt x="16298" y="154695"/>
                  </a:lnTo>
                  <a:lnTo>
                    <a:pt x="17321" y="153020"/>
                  </a:lnTo>
                  <a:lnTo>
                    <a:pt x="18796" y="149474"/>
                  </a:lnTo>
                  <a:lnTo>
                    <a:pt x="20804" y="146859"/>
                  </a:lnTo>
                  <a:lnTo>
                    <a:pt x="21506" y="145677"/>
                  </a:lnTo>
                  <a:lnTo>
                    <a:pt x="22095" y="144340"/>
                  </a:lnTo>
                  <a:lnTo>
                    <a:pt x="22554" y="142967"/>
                  </a:lnTo>
                  <a:lnTo>
                    <a:pt x="22927" y="141176"/>
                  </a:lnTo>
                  <a:lnTo>
                    <a:pt x="22853" y="139765"/>
                  </a:lnTo>
                  <a:lnTo>
                    <a:pt x="21851" y="135791"/>
                  </a:lnTo>
                  <a:lnTo>
                    <a:pt x="21619" y="134007"/>
                  </a:lnTo>
                  <a:lnTo>
                    <a:pt x="21097" y="132879"/>
                  </a:lnTo>
                  <a:lnTo>
                    <a:pt x="20119" y="132369"/>
                  </a:lnTo>
                  <a:lnTo>
                    <a:pt x="17481" y="132132"/>
                  </a:lnTo>
                  <a:lnTo>
                    <a:pt x="16241" y="131802"/>
                  </a:lnTo>
                  <a:lnTo>
                    <a:pt x="15252" y="131178"/>
                  </a:lnTo>
                  <a:lnTo>
                    <a:pt x="14519" y="130322"/>
                  </a:lnTo>
                  <a:lnTo>
                    <a:pt x="13963" y="129318"/>
                  </a:lnTo>
                  <a:lnTo>
                    <a:pt x="13122" y="127043"/>
                  </a:lnTo>
                  <a:lnTo>
                    <a:pt x="12437" y="126182"/>
                  </a:lnTo>
                  <a:lnTo>
                    <a:pt x="11387" y="125700"/>
                  </a:lnTo>
                  <a:lnTo>
                    <a:pt x="10119" y="125548"/>
                  </a:lnTo>
                  <a:lnTo>
                    <a:pt x="8784" y="125220"/>
                  </a:lnTo>
                  <a:lnTo>
                    <a:pt x="7721" y="124515"/>
                  </a:lnTo>
                  <a:lnTo>
                    <a:pt x="6939" y="123117"/>
                  </a:lnTo>
                  <a:lnTo>
                    <a:pt x="6980" y="121580"/>
                  </a:lnTo>
                  <a:lnTo>
                    <a:pt x="8005" y="117605"/>
                  </a:lnTo>
                  <a:lnTo>
                    <a:pt x="8080" y="115938"/>
                  </a:lnTo>
                  <a:lnTo>
                    <a:pt x="7986" y="114394"/>
                  </a:lnTo>
                  <a:lnTo>
                    <a:pt x="7524" y="111814"/>
                  </a:lnTo>
                  <a:lnTo>
                    <a:pt x="6836" y="109373"/>
                  </a:lnTo>
                  <a:lnTo>
                    <a:pt x="6394" y="108244"/>
                  </a:lnTo>
                  <a:lnTo>
                    <a:pt x="5742" y="107314"/>
                  </a:lnTo>
                  <a:lnTo>
                    <a:pt x="4889" y="106566"/>
                  </a:lnTo>
                  <a:lnTo>
                    <a:pt x="3854" y="105965"/>
                  </a:lnTo>
                  <a:lnTo>
                    <a:pt x="1826" y="105094"/>
                  </a:lnTo>
                  <a:lnTo>
                    <a:pt x="1237" y="104748"/>
                  </a:lnTo>
                  <a:lnTo>
                    <a:pt x="842" y="104220"/>
                  </a:lnTo>
                  <a:lnTo>
                    <a:pt x="463" y="103310"/>
                  </a:lnTo>
                  <a:lnTo>
                    <a:pt x="0" y="100898"/>
                  </a:lnTo>
                  <a:lnTo>
                    <a:pt x="15" y="99330"/>
                  </a:lnTo>
                  <a:lnTo>
                    <a:pt x="647" y="94599"/>
                  </a:lnTo>
                  <a:lnTo>
                    <a:pt x="2192" y="91919"/>
                  </a:lnTo>
                  <a:lnTo>
                    <a:pt x="4007" y="90833"/>
                  </a:lnTo>
                  <a:lnTo>
                    <a:pt x="5681" y="90075"/>
                  </a:lnTo>
                  <a:lnTo>
                    <a:pt x="8520" y="88470"/>
                  </a:lnTo>
                  <a:lnTo>
                    <a:pt x="9972" y="87306"/>
                  </a:lnTo>
                  <a:lnTo>
                    <a:pt x="10982" y="86134"/>
                  </a:lnTo>
                  <a:lnTo>
                    <a:pt x="13392" y="80729"/>
                  </a:lnTo>
                  <a:lnTo>
                    <a:pt x="14571" y="79624"/>
                  </a:lnTo>
                  <a:lnTo>
                    <a:pt x="15093" y="78392"/>
                  </a:lnTo>
                  <a:lnTo>
                    <a:pt x="15105" y="77267"/>
                  </a:lnTo>
                  <a:lnTo>
                    <a:pt x="14741" y="76135"/>
                  </a:lnTo>
                  <a:lnTo>
                    <a:pt x="14234" y="75081"/>
                  </a:lnTo>
                  <a:lnTo>
                    <a:pt x="13011" y="73453"/>
                  </a:lnTo>
                  <a:lnTo>
                    <a:pt x="12649" y="72824"/>
                  </a:lnTo>
                  <a:lnTo>
                    <a:pt x="12307" y="72035"/>
                  </a:lnTo>
                  <a:lnTo>
                    <a:pt x="12009" y="70883"/>
                  </a:lnTo>
                  <a:lnTo>
                    <a:pt x="11948" y="69455"/>
                  </a:lnTo>
                  <a:lnTo>
                    <a:pt x="12361" y="67511"/>
                  </a:lnTo>
                  <a:lnTo>
                    <a:pt x="13219" y="65858"/>
                  </a:lnTo>
                  <a:lnTo>
                    <a:pt x="20715" y="45167"/>
                  </a:lnTo>
                  <a:lnTo>
                    <a:pt x="22618" y="42534"/>
                  </a:lnTo>
                  <a:lnTo>
                    <a:pt x="24568" y="40515"/>
                  </a:lnTo>
                  <a:lnTo>
                    <a:pt x="25918" y="38611"/>
                  </a:lnTo>
                  <a:lnTo>
                    <a:pt x="26494" y="37327"/>
                  </a:lnTo>
                  <a:lnTo>
                    <a:pt x="27159" y="34186"/>
                  </a:lnTo>
                  <a:lnTo>
                    <a:pt x="28828" y="31106"/>
                  </a:lnTo>
                  <a:lnTo>
                    <a:pt x="29606" y="30610"/>
                  </a:lnTo>
                  <a:lnTo>
                    <a:pt x="30579" y="30382"/>
                  </a:lnTo>
                  <a:lnTo>
                    <a:pt x="31034" y="31075"/>
                  </a:lnTo>
                  <a:lnTo>
                    <a:pt x="30730" y="33329"/>
                  </a:lnTo>
                  <a:lnTo>
                    <a:pt x="30797" y="34626"/>
                  </a:lnTo>
                  <a:lnTo>
                    <a:pt x="31908" y="36273"/>
                  </a:lnTo>
                  <a:lnTo>
                    <a:pt x="33330" y="37102"/>
                  </a:lnTo>
                  <a:lnTo>
                    <a:pt x="35043" y="37719"/>
                  </a:lnTo>
                  <a:lnTo>
                    <a:pt x="37256" y="38258"/>
                  </a:lnTo>
                  <a:lnTo>
                    <a:pt x="50868" y="47107"/>
                  </a:lnTo>
                  <a:lnTo>
                    <a:pt x="53112" y="49188"/>
                  </a:lnTo>
                  <a:lnTo>
                    <a:pt x="53830" y="49655"/>
                  </a:lnTo>
                  <a:lnTo>
                    <a:pt x="54455" y="49871"/>
                  </a:lnTo>
                  <a:lnTo>
                    <a:pt x="55820" y="49125"/>
                  </a:lnTo>
                  <a:lnTo>
                    <a:pt x="57133" y="47896"/>
                  </a:lnTo>
                  <a:lnTo>
                    <a:pt x="58030" y="47641"/>
                  </a:lnTo>
                  <a:lnTo>
                    <a:pt x="59243" y="47629"/>
                  </a:lnTo>
                  <a:lnTo>
                    <a:pt x="71725" y="52391"/>
                  </a:lnTo>
                  <a:lnTo>
                    <a:pt x="72740" y="52118"/>
                  </a:lnTo>
                  <a:lnTo>
                    <a:pt x="73474" y="51382"/>
                  </a:lnTo>
                  <a:lnTo>
                    <a:pt x="77532" y="45577"/>
                  </a:lnTo>
                  <a:lnTo>
                    <a:pt x="78421" y="44693"/>
                  </a:lnTo>
                  <a:lnTo>
                    <a:pt x="79623" y="43963"/>
                  </a:lnTo>
                  <a:lnTo>
                    <a:pt x="80576" y="44160"/>
                  </a:lnTo>
                  <a:lnTo>
                    <a:pt x="81058" y="44897"/>
                  </a:lnTo>
                  <a:lnTo>
                    <a:pt x="81401" y="45915"/>
                  </a:lnTo>
                  <a:lnTo>
                    <a:pt x="81789" y="46726"/>
                  </a:lnTo>
                  <a:lnTo>
                    <a:pt x="84111" y="47993"/>
                  </a:lnTo>
                  <a:lnTo>
                    <a:pt x="85586" y="45281"/>
                  </a:lnTo>
                  <a:lnTo>
                    <a:pt x="85857" y="43989"/>
                  </a:lnTo>
                  <a:lnTo>
                    <a:pt x="86552" y="43108"/>
                  </a:lnTo>
                  <a:lnTo>
                    <a:pt x="87046" y="42809"/>
                  </a:lnTo>
                  <a:lnTo>
                    <a:pt x="87740" y="42700"/>
                  </a:lnTo>
                  <a:lnTo>
                    <a:pt x="89143" y="42220"/>
                  </a:lnTo>
                  <a:lnTo>
                    <a:pt x="97181" y="37169"/>
                  </a:lnTo>
                  <a:lnTo>
                    <a:pt x="105056" y="33352"/>
                  </a:lnTo>
                  <a:lnTo>
                    <a:pt x="106227" y="32105"/>
                  </a:lnTo>
                  <a:lnTo>
                    <a:pt x="106915" y="30618"/>
                  </a:lnTo>
                  <a:lnTo>
                    <a:pt x="107352" y="29077"/>
                  </a:lnTo>
                  <a:lnTo>
                    <a:pt x="107980" y="27479"/>
                  </a:lnTo>
                  <a:lnTo>
                    <a:pt x="108756" y="26811"/>
                  </a:lnTo>
                  <a:lnTo>
                    <a:pt x="109620" y="26981"/>
                  </a:lnTo>
                  <a:lnTo>
                    <a:pt x="110274" y="27614"/>
                  </a:lnTo>
                  <a:lnTo>
                    <a:pt x="111164" y="27929"/>
                  </a:lnTo>
                  <a:lnTo>
                    <a:pt x="111700" y="27267"/>
                  </a:lnTo>
                  <a:lnTo>
                    <a:pt x="112629" y="25134"/>
                  </a:lnTo>
                  <a:lnTo>
                    <a:pt x="112886" y="24027"/>
                  </a:lnTo>
                  <a:lnTo>
                    <a:pt x="112871" y="20688"/>
                  </a:lnTo>
                  <a:lnTo>
                    <a:pt x="113690" y="18926"/>
                  </a:lnTo>
                  <a:lnTo>
                    <a:pt x="114142" y="17362"/>
                  </a:lnTo>
                  <a:lnTo>
                    <a:pt x="114652" y="16099"/>
                  </a:lnTo>
                  <a:lnTo>
                    <a:pt x="115481" y="14728"/>
                  </a:lnTo>
                  <a:lnTo>
                    <a:pt x="116518" y="13996"/>
                  </a:lnTo>
                  <a:lnTo>
                    <a:pt x="117705" y="13481"/>
                  </a:lnTo>
                  <a:lnTo>
                    <a:pt x="121646" y="12461"/>
                  </a:lnTo>
                  <a:lnTo>
                    <a:pt x="129203" y="9692"/>
                  </a:lnTo>
                  <a:lnTo>
                    <a:pt x="131762" y="9279"/>
                  </a:lnTo>
                  <a:lnTo>
                    <a:pt x="135809" y="9093"/>
                  </a:lnTo>
                  <a:lnTo>
                    <a:pt x="137048" y="8785"/>
                  </a:lnTo>
                  <a:lnTo>
                    <a:pt x="138056" y="8065"/>
                  </a:lnTo>
                  <a:lnTo>
                    <a:pt x="139222" y="7034"/>
                  </a:lnTo>
                  <a:lnTo>
                    <a:pt x="140390" y="6699"/>
                  </a:lnTo>
                  <a:lnTo>
                    <a:pt x="141486" y="6540"/>
                  </a:lnTo>
                  <a:lnTo>
                    <a:pt x="145073" y="6511"/>
                  </a:lnTo>
                  <a:lnTo>
                    <a:pt x="148274" y="5959"/>
                  </a:lnTo>
                  <a:lnTo>
                    <a:pt x="149350" y="5997"/>
                  </a:lnTo>
                  <a:lnTo>
                    <a:pt x="150496" y="6326"/>
                  </a:lnTo>
                  <a:lnTo>
                    <a:pt x="152679" y="7376"/>
                  </a:lnTo>
                  <a:lnTo>
                    <a:pt x="153883" y="7636"/>
                  </a:lnTo>
                  <a:lnTo>
                    <a:pt x="155727" y="7421"/>
                  </a:lnTo>
                  <a:lnTo>
                    <a:pt x="156841" y="6443"/>
                  </a:lnTo>
                  <a:lnTo>
                    <a:pt x="159572" y="5741"/>
                  </a:lnTo>
                  <a:lnTo>
                    <a:pt x="164432" y="3239"/>
                  </a:lnTo>
                  <a:lnTo>
                    <a:pt x="169074" y="1931"/>
                  </a:lnTo>
                  <a:lnTo>
                    <a:pt x="172853" y="201"/>
                  </a:lnTo>
                  <a:lnTo>
                    <a:pt x="174268" y="0"/>
                  </a:lnTo>
                  <a:lnTo>
                    <a:pt x="177801" y="607"/>
                  </a:lnTo>
                  <a:lnTo>
                    <a:pt x="179109" y="1240"/>
                  </a:lnTo>
                  <a:lnTo>
                    <a:pt x="180219" y="1916"/>
                  </a:lnTo>
                  <a:lnTo>
                    <a:pt x="181021" y="2625"/>
                  </a:lnTo>
                  <a:lnTo>
                    <a:pt x="181711" y="3141"/>
                  </a:lnTo>
                  <a:lnTo>
                    <a:pt x="182197" y="3910"/>
                  </a:lnTo>
                  <a:lnTo>
                    <a:pt x="182195" y="11375"/>
                  </a:lnTo>
                  <a:lnTo>
                    <a:pt x="180824" y="13922"/>
                  </a:lnTo>
                  <a:lnTo>
                    <a:pt x="177935" y="15668"/>
                  </a:lnTo>
                  <a:lnTo>
                    <a:pt x="176328" y="17220"/>
                  </a:lnTo>
                  <a:lnTo>
                    <a:pt x="168668" y="27605"/>
                  </a:lnTo>
                  <a:lnTo>
                    <a:pt x="163530" y="32057"/>
                  </a:lnTo>
                  <a:lnTo>
                    <a:pt x="157632" y="38760"/>
                  </a:lnTo>
                  <a:lnTo>
                    <a:pt x="156458" y="40586"/>
                  </a:lnTo>
                  <a:lnTo>
                    <a:pt x="156017" y="41780"/>
                  </a:lnTo>
                  <a:lnTo>
                    <a:pt x="154238" y="49690"/>
                  </a:lnTo>
                  <a:lnTo>
                    <a:pt x="151497" y="56284"/>
                  </a:lnTo>
                  <a:lnTo>
                    <a:pt x="147881" y="58012"/>
                  </a:lnTo>
                  <a:lnTo>
                    <a:pt x="145237" y="58646"/>
                  </a:lnTo>
                  <a:lnTo>
                    <a:pt x="143722" y="59268"/>
                  </a:lnTo>
                  <a:lnTo>
                    <a:pt x="142603" y="59965"/>
                  </a:lnTo>
                  <a:lnTo>
                    <a:pt x="141998" y="60976"/>
                  </a:lnTo>
                  <a:lnTo>
                    <a:pt x="141570" y="62129"/>
                  </a:lnTo>
                  <a:lnTo>
                    <a:pt x="140123" y="68156"/>
                  </a:lnTo>
                  <a:lnTo>
                    <a:pt x="140025" y="70938"/>
                  </a:lnTo>
                  <a:lnTo>
                    <a:pt x="140152" y="72222"/>
                  </a:lnTo>
                  <a:lnTo>
                    <a:pt x="140470" y="73444"/>
                  </a:lnTo>
                  <a:lnTo>
                    <a:pt x="141118" y="74599"/>
                  </a:lnTo>
                  <a:lnTo>
                    <a:pt x="142045" y="75032"/>
                  </a:lnTo>
                  <a:lnTo>
                    <a:pt x="142851" y="75248"/>
                  </a:lnTo>
                  <a:lnTo>
                    <a:pt x="144754" y="75516"/>
                  </a:lnTo>
                  <a:lnTo>
                    <a:pt x="151292" y="77277"/>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1" name="Google Shape;531;p48"/>
            <p:cNvSpPr/>
            <p:nvPr/>
          </p:nvSpPr>
          <p:spPr>
            <a:xfrm>
              <a:off x="5277241" y="4703619"/>
              <a:ext cx="427870" cy="285153"/>
            </a:xfrm>
            <a:custGeom>
              <a:avLst/>
              <a:gdLst/>
              <a:ahLst/>
              <a:cxnLst/>
              <a:rect l="l" t="t" r="r" b="b"/>
              <a:pathLst>
                <a:path w="427870" h="285153" extrusionOk="0">
                  <a:moveTo>
                    <a:pt x="67668" y="253716"/>
                  </a:moveTo>
                  <a:lnTo>
                    <a:pt x="68146" y="254042"/>
                  </a:lnTo>
                  <a:lnTo>
                    <a:pt x="68413" y="254446"/>
                  </a:lnTo>
                  <a:lnTo>
                    <a:pt x="68430" y="254662"/>
                  </a:lnTo>
                  <a:lnTo>
                    <a:pt x="69318" y="254807"/>
                  </a:lnTo>
                  <a:lnTo>
                    <a:pt x="70464" y="255195"/>
                  </a:lnTo>
                  <a:lnTo>
                    <a:pt x="71659" y="255754"/>
                  </a:lnTo>
                  <a:lnTo>
                    <a:pt x="72708" y="256458"/>
                  </a:lnTo>
                  <a:lnTo>
                    <a:pt x="72677" y="257160"/>
                  </a:lnTo>
                  <a:lnTo>
                    <a:pt x="71959" y="257247"/>
                  </a:lnTo>
                  <a:lnTo>
                    <a:pt x="71469" y="257455"/>
                  </a:lnTo>
                  <a:lnTo>
                    <a:pt x="71030" y="257701"/>
                  </a:lnTo>
                  <a:lnTo>
                    <a:pt x="70461" y="257944"/>
                  </a:lnTo>
                  <a:lnTo>
                    <a:pt x="72569" y="259521"/>
                  </a:lnTo>
                  <a:lnTo>
                    <a:pt x="74279" y="258719"/>
                  </a:lnTo>
                  <a:lnTo>
                    <a:pt x="75117" y="259416"/>
                  </a:lnTo>
                  <a:lnTo>
                    <a:pt x="75854" y="260597"/>
                  </a:lnTo>
                  <a:lnTo>
                    <a:pt x="77238" y="261266"/>
                  </a:lnTo>
                  <a:lnTo>
                    <a:pt x="77945" y="260926"/>
                  </a:lnTo>
                  <a:lnTo>
                    <a:pt x="78522" y="260130"/>
                  </a:lnTo>
                  <a:lnTo>
                    <a:pt x="78935" y="259329"/>
                  </a:lnTo>
                  <a:lnTo>
                    <a:pt x="79194" y="258973"/>
                  </a:lnTo>
                  <a:lnTo>
                    <a:pt x="80382" y="259466"/>
                  </a:lnTo>
                  <a:lnTo>
                    <a:pt x="80367" y="260160"/>
                  </a:lnTo>
                  <a:lnTo>
                    <a:pt x="79904" y="260837"/>
                  </a:lnTo>
                  <a:lnTo>
                    <a:pt x="79737" y="261357"/>
                  </a:lnTo>
                  <a:lnTo>
                    <a:pt x="80505" y="262426"/>
                  </a:lnTo>
                  <a:lnTo>
                    <a:pt x="81486" y="263466"/>
                  </a:lnTo>
                  <a:lnTo>
                    <a:pt x="83059" y="264997"/>
                  </a:lnTo>
                  <a:lnTo>
                    <a:pt x="83354" y="265899"/>
                  </a:lnTo>
                  <a:lnTo>
                    <a:pt x="81687" y="266344"/>
                  </a:lnTo>
                  <a:lnTo>
                    <a:pt x="81036" y="266865"/>
                  </a:lnTo>
                  <a:lnTo>
                    <a:pt x="80599" y="266961"/>
                  </a:lnTo>
                  <a:lnTo>
                    <a:pt x="80089" y="266690"/>
                  </a:lnTo>
                  <a:lnTo>
                    <a:pt x="79730" y="266113"/>
                  </a:lnTo>
                  <a:lnTo>
                    <a:pt x="79566" y="265545"/>
                  </a:lnTo>
                  <a:lnTo>
                    <a:pt x="79556" y="265291"/>
                  </a:lnTo>
                  <a:lnTo>
                    <a:pt x="78523" y="265197"/>
                  </a:lnTo>
                  <a:lnTo>
                    <a:pt x="77744" y="265225"/>
                  </a:lnTo>
                  <a:lnTo>
                    <a:pt x="77136" y="265465"/>
                  </a:lnTo>
                  <a:lnTo>
                    <a:pt x="76621" y="266028"/>
                  </a:lnTo>
                  <a:lnTo>
                    <a:pt x="75208" y="265170"/>
                  </a:lnTo>
                  <a:lnTo>
                    <a:pt x="74228" y="265801"/>
                  </a:lnTo>
                  <a:lnTo>
                    <a:pt x="73258" y="266892"/>
                  </a:lnTo>
                  <a:lnTo>
                    <a:pt x="71871" y="267451"/>
                  </a:lnTo>
                  <a:lnTo>
                    <a:pt x="67472" y="268091"/>
                  </a:lnTo>
                  <a:lnTo>
                    <a:pt x="66372" y="268041"/>
                  </a:lnTo>
                  <a:lnTo>
                    <a:pt x="64835" y="267321"/>
                  </a:lnTo>
                  <a:lnTo>
                    <a:pt x="63822" y="266497"/>
                  </a:lnTo>
                  <a:lnTo>
                    <a:pt x="62750" y="265811"/>
                  </a:lnTo>
                  <a:lnTo>
                    <a:pt x="61023" y="265468"/>
                  </a:lnTo>
                  <a:lnTo>
                    <a:pt x="60037" y="266071"/>
                  </a:lnTo>
                  <a:lnTo>
                    <a:pt x="58964" y="267533"/>
                  </a:lnTo>
                  <a:lnTo>
                    <a:pt x="58057" y="269331"/>
                  </a:lnTo>
                  <a:lnTo>
                    <a:pt x="57544" y="270860"/>
                  </a:lnTo>
                  <a:lnTo>
                    <a:pt x="57053" y="270918"/>
                  </a:lnTo>
                  <a:lnTo>
                    <a:pt x="56928" y="270726"/>
                  </a:lnTo>
                  <a:lnTo>
                    <a:pt x="56937" y="270426"/>
                  </a:lnTo>
                  <a:lnTo>
                    <a:pt x="56854" y="270048"/>
                  </a:lnTo>
                  <a:lnTo>
                    <a:pt x="56041" y="269193"/>
                  </a:lnTo>
                  <a:lnTo>
                    <a:pt x="55685" y="268262"/>
                  </a:lnTo>
                  <a:lnTo>
                    <a:pt x="55749" y="267223"/>
                  </a:lnTo>
                  <a:lnTo>
                    <a:pt x="56240" y="266086"/>
                  </a:lnTo>
                  <a:lnTo>
                    <a:pt x="54424" y="266107"/>
                  </a:lnTo>
                  <a:lnTo>
                    <a:pt x="53775" y="265830"/>
                  </a:lnTo>
                  <a:lnTo>
                    <a:pt x="53383" y="265197"/>
                  </a:lnTo>
                  <a:lnTo>
                    <a:pt x="53163" y="264317"/>
                  </a:lnTo>
                  <a:lnTo>
                    <a:pt x="53342" y="264183"/>
                  </a:lnTo>
                  <a:lnTo>
                    <a:pt x="53921" y="264184"/>
                  </a:lnTo>
                  <a:lnTo>
                    <a:pt x="57931" y="262225"/>
                  </a:lnTo>
                  <a:lnTo>
                    <a:pt x="60911" y="259104"/>
                  </a:lnTo>
                  <a:lnTo>
                    <a:pt x="62178" y="259796"/>
                  </a:lnTo>
                  <a:lnTo>
                    <a:pt x="63631" y="258919"/>
                  </a:lnTo>
                  <a:lnTo>
                    <a:pt x="66179" y="256223"/>
                  </a:lnTo>
                  <a:lnTo>
                    <a:pt x="66542" y="255664"/>
                  </a:lnTo>
                  <a:lnTo>
                    <a:pt x="67015" y="253805"/>
                  </a:lnTo>
                  <a:close/>
                  <a:moveTo>
                    <a:pt x="334257" y="0"/>
                  </a:moveTo>
                  <a:lnTo>
                    <a:pt x="339876" y="2650"/>
                  </a:lnTo>
                  <a:lnTo>
                    <a:pt x="345601" y="4512"/>
                  </a:lnTo>
                  <a:lnTo>
                    <a:pt x="346429" y="4946"/>
                  </a:lnTo>
                  <a:lnTo>
                    <a:pt x="346838" y="5353"/>
                  </a:lnTo>
                  <a:lnTo>
                    <a:pt x="347158" y="5798"/>
                  </a:lnTo>
                  <a:lnTo>
                    <a:pt x="347323" y="6344"/>
                  </a:lnTo>
                  <a:lnTo>
                    <a:pt x="347325" y="6954"/>
                  </a:lnTo>
                  <a:lnTo>
                    <a:pt x="346977" y="9053"/>
                  </a:lnTo>
                  <a:lnTo>
                    <a:pt x="347071" y="9805"/>
                  </a:lnTo>
                  <a:lnTo>
                    <a:pt x="347509" y="10591"/>
                  </a:lnTo>
                  <a:lnTo>
                    <a:pt x="348117" y="11055"/>
                  </a:lnTo>
                  <a:lnTo>
                    <a:pt x="349092" y="11453"/>
                  </a:lnTo>
                  <a:lnTo>
                    <a:pt x="349266" y="11928"/>
                  </a:lnTo>
                  <a:lnTo>
                    <a:pt x="349153" y="12395"/>
                  </a:lnTo>
                  <a:lnTo>
                    <a:pt x="348862" y="12967"/>
                  </a:lnTo>
                  <a:lnTo>
                    <a:pt x="348635" y="13644"/>
                  </a:lnTo>
                  <a:lnTo>
                    <a:pt x="348561" y="15553"/>
                  </a:lnTo>
                  <a:lnTo>
                    <a:pt x="348424" y="16312"/>
                  </a:lnTo>
                  <a:lnTo>
                    <a:pt x="347889" y="17416"/>
                  </a:lnTo>
                  <a:lnTo>
                    <a:pt x="347815" y="18285"/>
                  </a:lnTo>
                  <a:lnTo>
                    <a:pt x="347966" y="19464"/>
                  </a:lnTo>
                  <a:lnTo>
                    <a:pt x="348738" y="21574"/>
                  </a:lnTo>
                  <a:lnTo>
                    <a:pt x="349258" y="23744"/>
                  </a:lnTo>
                  <a:lnTo>
                    <a:pt x="349185" y="24452"/>
                  </a:lnTo>
                  <a:lnTo>
                    <a:pt x="349015" y="25096"/>
                  </a:lnTo>
                  <a:lnTo>
                    <a:pt x="348523" y="26519"/>
                  </a:lnTo>
                  <a:lnTo>
                    <a:pt x="348419" y="27680"/>
                  </a:lnTo>
                  <a:lnTo>
                    <a:pt x="348288" y="28373"/>
                  </a:lnTo>
                  <a:lnTo>
                    <a:pt x="348070" y="29044"/>
                  </a:lnTo>
                  <a:lnTo>
                    <a:pt x="347953" y="29929"/>
                  </a:lnTo>
                  <a:lnTo>
                    <a:pt x="347709" y="30557"/>
                  </a:lnTo>
                  <a:lnTo>
                    <a:pt x="347344" y="30970"/>
                  </a:lnTo>
                  <a:lnTo>
                    <a:pt x="347125" y="31534"/>
                  </a:lnTo>
                  <a:lnTo>
                    <a:pt x="347389" y="33369"/>
                  </a:lnTo>
                  <a:lnTo>
                    <a:pt x="347355" y="34270"/>
                  </a:lnTo>
                  <a:lnTo>
                    <a:pt x="347219" y="35053"/>
                  </a:lnTo>
                  <a:lnTo>
                    <a:pt x="347207" y="36146"/>
                  </a:lnTo>
                  <a:lnTo>
                    <a:pt x="347600" y="36726"/>
                  </a:lnTo>
                  <a:lnTo>
                    <a:pt x="348268" y="37152"/>
                  </a:lnTo>
                  <a:lnTo>
                    <a:pt x="348487" y="37652"/>
                  </a:lnTo>
                  <a:lnTo>
                    <a:pt x="348421" y="38223"/>
                  </a:lnTo>
                  <a:lnTo>
                    <a:pt x="348237" y="39021"/>
                  </a:lnTo>
                  <a:lnTo>
                    <a:pt x="348536" y="39334"/>
                  </a:lnTo>
                  <a:lnTo>
                    <a:pt x="348964" y="39300"/>
                  </a:lnTo>
                  <a:lnTo>
                    <a:pt x="349520" y="39093"/>
                  </a:lnTo>
                  <a:lnTo>
                    <a:pt x="350099" y="38930"/>
                  </a:lnTo>
                  <a:lnTo>
                    <a:pt x="350747" y="38924"/>
                  </a:lnTo>
                  <a:lnTo>
                    <a:pt x="351361" y="39079"/>
                  </a:lnTo>
                  <a:lnTo>
                    <a:pt x="352352" y="39538"/>
                  </a:lnTo>
                  <a:lnTo>
                    <a:pt x="352639" y="39731"/>
                  </a:lnTo>
                  <a:lnTo>
                    <a:pt x="354795" y="41686"/>
                  </a:lnTo>
                  <a:lnTo>
                    <a:pt x="355466" y="42112"/>
                  </a:lnTo>
                  <a:lnTo>
                    <a:pt x="358120" y="42979"/>
                  </a:lnTo>
                  <a:lnTo>
                    <a:pt x="359235" y="43498"/>
                  </a:lnTo>
                  <a:lnTo>
                    <a:pt x="361058" y="44565"/>
                  </a:lnTo>
                  <a:lnTo>
                    <a:pt x="362751" y="45847"/>
                  </a:lnTo>
                  <a:lnTo>
                    <a:pt x="363734" y="46391"/>
                  </a:lnTo>
                  <a:lnTo>
                    <a:pt x="364583" y="46646"/>
                  </a:lnTo>
                  <a:lnTo>
                    <a:pt x="365293" y="46770"/>
                  </a:lnTo>
                  <a:lnTo>
                    <a:pt x="366070" y="47118"/>
                  </a:lnTo>
                  <a:lnTo>
                    <a:pt x="366765" y="47355"/>
                  </a:lnTo>
                  <a:lnTo>
                    <a:pt x="368640" y="47750"/>
                  </a:lnTo>
                  <a:lnTo>
                    <a:pt x="369264" y="47713"/>
                  </a:lnTo>
                  <a:lnTo>
                    <a:pt x="369760" y="47505"/>
                  </a:lnTo>
                  <a:lnTo>
                    <a:pt x="370156" y="47236"/>
                  </a:lnTo>
                  <a:lnTo>
                    <a:pt x="370601" y="47222"/>
                  </a:lnTo>
                  <a:lnTo>
                    <a:pt x="370955" y="47263"/>
                  </a:lnTo>
                  <a:lnTo>
                    <a:pt x="372566" y="48070"/>
                  </a:lnTo>
                  <a:lnTo>
                    <a:pt x="374821" y="49859"/>
                  </a:lnTo>
                  <a:lnTo>
                    <a:pt x="375474" y="50267"/>
                  </a:lnTo>
                  <a:lnTo>
                    <a:pt x="377236" y="51123"/>
                  </a:lnTo>
                  <a:lnTo>
                    <a:pt x="377807" y="51330"/>
                  </a:lnTo>
                  <a:lnTo>
                    <a:pt x="378285" y="51425"/>
                  </a:lnTo>
                  <a:lnTo>
                    <a:pt x="379138" y="51323"/>
                  </a:lnTo>
                  <a:lnTo>
                    <a:pt x="380808" y="50077"/>
                  </a:lnTo>
                  <a:lnTo>
                    <a:pt x="381485" y="49901"/>
                  </a:lnTo>
                  <a:lnTo>
                    <a:pt x="382555" y="49791"/>
                  </a:lnTo>
                  <a:lnTo>
                    <a:pt x="385481" y="50347"/>
                  </a:lnTo>
                  <a:lnTo>
                    <a:pt x="389879" y="51644"/>
                  </a:lnTo>
                  <a:lnTo>
                    <a:pt x="390824" y="52055"/>
                  </a:lnTo>
                  <a:lnTo>
                    <a:pt x="391364" y="52602"/>
                  </a:lnTo>
                  <a:lnTo>
                    <a:pt x="391564" y="53114"/>
                  </a:lnTo>
                  <a:lnTo>
                    <a:pt x="391845" y="53576"/>
                  </a:lnTo>
                  <a:lnTo>
                    <a:pt x="392173" y="53861"/>
                  </a:lnTo>
                  <a:lnTo>
                    <a:pt x="395626" y="55568"/>
                  </a:lnTo>
                  <a:lnTo>
                    <a:pt x="396664" y="55846"/>
                  </a:lnTo>
                  <a:lnTo>
                    <a:pt x="397528" y="55895"/>
                  </a:lnTo>
                  <a:lnTo>
                    <a:pt x="400150" y="55558"/>
                  </a:lnTo>
                  <a:lnTo>
                    <a:pt x="405271" y="55777"/>
                  </a:lnTo>
                  <a:lnTo>
                    <a:pt x="413099" y="54446"/>
                  </a:lnTo>
                  <a:lnTo>
                    <a:pt x="416832" y="54561"/>
                  </a:lnTo>
                  <a:lnTo>
                    <a:pt x="417514" y="54906"/>
                  </a:lnTo>
                  <a:lnTo>
                    <a:pt x="418834" y="55996"/>
                  </a:lnTo>
                  <a:lnTo>
                    <a:pt x="419604" y="56489"/>
                  </a:lnTo>
                  <a:lnTo>
                    <a:pt x="424464" y="58409"/>
                  </a:lnTo>
                  <a:lnTo>
                    <a:pt x="424856" y="58734"/>
                  </a:lnTo>
                  <a:lnTo>
                    <a:pt x="425206" y="59176"/>
                  </a:lnTo>
                  <a:lnTo>
                    <a:pt x="425997" y="60861"/>
                  </a:lnTo>
                  <a:lnTo>
                    <a:pt x="427424" y="62032"/>
                  </a:lnTo>
                  <a:lnTo>
                    <a:pt x="427410" y="62124"/>
                  </a:lnTo>
                  <a:lnTo>
                    <a:pt x="427870" y="63598"/>
                  </a:lnTo>
                  <a:lnTo>
                    <a:pt x="427848" y="65452"/>
                  </a:lnTo>
                  <a:lnTo>
                    <a:pt x="427506" y="67384"/>
                  </a:lnTo>
                  <a:lnTo>
                    <a:pt x="426979" y="69138"/>
                  </a:lnTo>
                  <a:lnTo>
                    <a:pt x="426956" y="72478"/>
                  </a:lnTo>
                  <a:lnTo>
                    <a:pt x="424652" y="75463"/>
                  </a:lnTo>
                  <a:lnTo>
                    <a:pt x="420558" y="81089"/>
                  </a:lnTo>
                  <a:lnTo>
                    <a:pt x="417005" y="84104"/>
                  </a:lnTo>
                  <a:lnTo>
                    <a:pt x="416080" y="85734"/>
                  </a:lnTo>
                  <a:lnTo>
                    <a:pt x="414236" y="90213"/>
                  </a:lnTo>
                  <a:lnTo>
                    <a:pt x="415308" y="94630"/>
                  </a:lnTo>
                  <a:lnTo>
                    <a:pt x="419336" y="100278"/>
                  </a:lnTo>
                  <a:lnTo>
                    <a:pt x="419560" y="105317"/>
                  </a:lnTo>
                  <a:lnTo>
                    <a:pt x="417881" y="113059"/>
                  </a:lnTo>
                  <a:lnTo>
                    <a:pt x="419054" y="125178"/>
                  </a:lnTo>
                  <a:lnTo>
                    <a:pt x="422368" y="139706"/>
                  </a:lnTo>
                  <a:lnTo>
                    <a:pt x="421511" y="144200"/>
                  </a:lnTo>
                  <a:lnTo>
                    <a:pt x="418899" y="147248"/>
                  </a:lnTo>
                  <a:lnTo>
                    <a:pt x="402745" y="155970"/>
                  </a:lnTo>
                  <a:lnTo>
                    <a:pt x="391487" y="161005"/>
                  </a:lnTo>
                  <a:lnTo>
                    <a:pt x="380431" y="163558"/>
                  </a:lnTo>
                  <a:lnTo>
                    <a:pt x="367432" y="166445"/>
                  </a:lnTo>
                  <a:lnTo>
                    <a:pt x="357700" y="169413"/>
                  </a:lnTo>
                  <a:lnTo>
                    <a:pt x="345504" y="174542"/>
                  </a:lnTo>
                  <a:lnTo>
                    <a:pt x="337210" y="179600"/>
                  </a:lnTo>
                  <a:lnTo>
                    <a:pt x="333903" y="182349"/>
                  </a:lnTo>
                  <a:lnTo>
                    <a:pt x="333301" y="183289"/>
                  </a:lnTo>
                  <a:lnTo>
                    <a:pt x="332860" y="185318"/>
                  </a:lnTo>
                  <a:lnTo>
                    <a:pt x="332214" y="186247"/>
                  </a:lnTo>
                  <a:lnTo>
                    <a:pt x="330197" y="187703"/>
                  </a:lnTo>
                  <a:lnTo>
                    <a:pt x="326649" y="189556"/>
                  </a:lnTo>
                  <a:lnTo>
                    <a:pt x="324978" y="191038"/>
                  </a:lnTo>
                  <a:lnTo>
                    <a:pt x="322738" y="195032"/>
                  </a:lnTo>
                  <a:lnTo>
                    <a:pt x="322165" y="195626"/>
                  </a:lnTo>
                  <a:lnTo>
                    <a:pt x="321191" y="195806"/>
                  </a:lnTo>
                  <a:lnTo>
                    <a:pt x="320084" y="196261"/>
                  </a:lnTo>
                  <a:lnTo>
                    <a:pt x="319177" y="196858"/>
                  </a:lnTo>
                  <a:lnTo>
                    <a:pt x="318781" y="197404"/>
                  </a:lnTo>
                  <a:lnTo>
                    <a:pt x="317846" y="199363"/>
                  </a:lnTo>
                  <a:lnTo>
                    <a:pt x="315846" y="200623"/>
                  </a:lnTo>
                  <a:lnTo>
                    <a:pt x="311885" y="202252"/>
                  </a:lnTo>
                  <a:lnTo>
                    <a:pt x="309585" y="205548"/>
                  </a:lnTo>
                  <a:lnTo>
                    <a:pt x="308211" y="210617"/>
                  </a:lnTo>
                  <a:lnTo>
                    <a:pt x="307682" y="216206"/>
                  </a:lnTo>
                  <a:lnTo>
                    <a:pt x="307941" y="221069"/>
                  </a:lnTo>
                  <a:lnTo>
                    <a:pt x="308907" y="223004"/>
                  </a:lnTo>
                  <a:lnTo>
                    <a:pt x="312478" y="227487"/>
                  </a:lnTo>
                  <a:lnTo>
                    <a:pt x="313234" y="228849"/>
                  </a:lnTo>
                  <a:lnTo>
                    <a:pt x="313685" y="229293"/>
                  </a:lnTo>
                  <a:lnTo>
                    <a:pt x="314755" y="228544"/>
                  </a:lnTo>
                  <a:lnTo>
                    <a:pt x="316328" y="226926"/>
                  </a:lnTo>
                  <a:lnTo>
                    <a:pt x="317355" y="226561"/>
                  </a:lnTo>
                  <a:lnTo>
                    <a:pt x="319676" y="226125"/>
                  </a:lnTo>
                  <a:lnTo>
                    <a:pt x="320763" y="225622"/>
                  </a:lnTo>
                  <a:lnTo>
                    <a:pt x="320675" y="227706"/>
                  </a:lnTo>
                  <a:lnTo>
                    <a:pt x="319883" y="228853"/>
                  </a:lnTo>
                  <a:lnTo>
                    <a:pt x="318898" y="229755"/>
                  </a:lnTo>
                  <a:lnTo>
                    <a:pt x="318257" y="231088"/>
                  </a:lnTo>
                  <a:lnTo>
                    <a:pt x="316283" y="230328"/>
                  </a:lnTo>
                  <a:lnTo>
                    <a:pt x="314890" y="231042"/>
                  </a:lnTo>
                  <a:lnTo>
                    <a:pt x="312275" y="233965"/>
                  </a:lnTo>
                  <a:lnTo>
                    <a:pt x="309006" y="235212"/>
                  </a:lnTo>
                  <a:lnTo>
                    <a:pt x="308166" y="235351"/>
                  </a:lnTo>
                  <a:lnTo>
                    <a:pt x="307451" y="235656"/>
                  </a:lnTo>
                  <a:lnTo>
                    <a:pt x="307234" y="236492"/>
                  </a:lnTo>
                  <a:lnTo>
                    <a:pt x="307158" y="237551"/>
                  </a:lnTo>
                  <a:lnTo>
                    <a:pt x="306677" y="239484"/>
                  </a:lnTo>
                  <a:lnTo>
                    <a:pt x="306593" y="240476"/>
                  </a:lnTo>
                  <a:lnTo>
                    <a:pt x="306348" y="241254"/>
                  </a:lnTo>
                  <a:lnTo>
                    <a:pt x="305621" y="241540"/>
                  </a:lnTo>
                  <a:lnTo>
                    <a:pt x="304493" y="241581"/>
                  </a:lnTo>
                  <a:lnTo>
                    <a:pt x="303864" y="241833"/>
                  </a:lnTo>
                  <a:lnTo>
                    <a:pt x="303437" y="242321"/>
                  </a:lnTo>
                  <a:lnTo>
                    <a:pt x="302952" y="243060"/>
                  </a:lnTo>
                  <a:lnTo>
                    <a:pt x="302259" y="245368"/>
                  </a:lnTo>
                  <a:lnTo>
                    <a:pt x="302413" y="247829"/>
                  </a:lnTo>
                  <a:lnTo>
                    <a:pt x="303144" y="249103"/>
                  </a:lnTo>
                  <a:lnTo>
                    <a:pt x="304190" y="247856"/>
                  </a:lnTo>
                  <a:lnTo>
                    <a:pt x="304851" y="247887"/>
                  </a:lnTo>
                  <a:lnTo>
                    <a:pt x="305219" y="249568"/>
                  </a:lnTo>
                  <a:lnTo>
                    <a:pt x="305055" y="250885"/>
                  </a:lnTo>
                  <a:lnTo>
                    <a:pt x="303863" y="253433"/>
                  </a:lnTo>
                  <a:lnTo>
                    <a:pt x="302454" y="252737"/>
                  </a:lnTo>
                  <a:lnTo>
                    <a:pt x="300582" y="250516"/>
                  </a:lnTo>
                  <a:lnTo>
                    <a:pt x="299314" y="249996"/>
                  </a:lnTo>
                  <a:lnTo>
                    <a:pt x="287041" y="249079"/>
                  </a:lnTo>
                  <a:lnTo>
                    <a:pt x="265705" y="246566"/>
                  </a:lnTo>
                  <a:lnTo>
                    <a:pt x="249218" y="245454"/>
                  </a:lnTo>
                  <a:lnTo>
                    <a:pt x="239367" y="245641"/>
                  </a:lnTo>
                  <a:lnTo>
                    <a:pt x="235933" y="246233"/>
                  </a:lnTo>
                  <a:lnTo>
                    <a:pt x="234614" y="246288"/>
                  </a:lnTo>
                  <a:lnTo>
                    <a:pt x="233965" y="246607"/>
                  </a:lnTo>
                  <a:lnTo>
                    <a:pt x="232549" y="248124"/>
                  </a:lnTo>
                  <a:lnTo>
                    <a:pt x="231618" y="248459"/>
                  </a:lnTo>
                  <a:lnTo>
                    <a:pt x="223790" y="248308"/>
                  </a:lnTo>
                  <a:lnTo>
                    <a:pt x="213832" y="248886"/>
                  </a:lnTo>
                  <a:lnTo>
                    <a:pt x="206486" y="247983"/>
                  </a:lnTo>
                  <a:lnTo>
                    <a:pt x="195950" y="247794"/>
                  </a:lnTo>
                  <a:lnTo>
                    <a:pt x="193412" y="245265"/>
                  </a:lnTo>
                  <a:lnTo>
                    <a:pt x="191610" y="244223"/>
                  </a:lnTo>
                  <a:lnTo>
                    <a:pt x="189881" y="245175"/>
                  </a:lnTo>
                  <a:lnTo>
                    <a:pt x="188684" y="243876"/>
                  </a:lnTo>
                  <a:lnTo>
                    <a:pt x="186659" y="242290"/>
                  </a:lnTo>
                  <a:lnTo>
                    <a:pt x="185731" y="241059"/>
                  </a:lnTo>
                  <a:lnTo>
                    <a:pt x="187251" y="241300"/>
                  </a:lnTo>
                  <a:lnTo>
                    <a:pt x="187855" y="241512"/>
                  </a:lnTo>
                  <a:lnTo>
                    <a:pt x="188593" y="241966"/>
                  </a:lnTo>
                  <a:lnTo>
                    <a:pt x="189872" y="240939"/>
                  </a:lnTo>
                  <a:lnTo>
                    <a:pt x="189989" y="239929"/>
                  </a:lnTo>
                  <a:lnTo>
                    <a:pt x="189174" y="239125"/>
                  </a:lnTo>
                  <a:lnTo>
                    <a:pt x="187672" y="238772"/>
                  </a:lnTo>
                  <a:lnTo>
                    <a:pt x="186021" y="238131"/>
                  </a:lnTo>
                  <a:lnTo>
                    <a:pt x="186402" y="236795"/>
                  </a:lnTo>
                  <a:lnTo>
                    <a:pt x="188260" y="234354"/>
                  </a:lnTo>
                  <a:lnTo>
                    <a:pt x="189311" y="231618"/>
                  </a:lnTo>
                  <a:lnTo>
                    <a:pt x="191624" y="229131"/>
                  </a:lnTo>
                  <a:lnTo>
                    <a:pt x="196813" y="224895"/>
                  </a:lnTo>
                  <a:lnTo>
                    <a:pt x="194841" y="225066"/>
                  </a:lnTo>
                  <a:lnTo>
                    <a:pt x="193996" y="224580"/>
                  </a:lnTo>
                  <a:lnTo>
                    <a:pt x="194013" y="223651"/>
                  </a:lnTo>
                  <a:lnTo>
                    <a:pt x="194627" y="222446"/>
                  </a:lnTo>
                  <a:lnTo>
                    <a:pt x="196950" y="221519"/>
                  </a:lnTo>
                  <a:lnTo>
                    <a:pt x="197670" y="220995"/>
                  </a:lnTo>
                  <a:lnTo>
                    <a:pt x="198052" y="220325"/>
                  </a:lnTo>
                  <a:lnTo>
                    <a:pt x="198573" y="217810"/>
                  </a:lnTo>
                  <a:lnTo>
                    <a:pt x="198655" y="216734"/>
                  </a:lnTo>
                  <a:lnTo>
                    <a:pt x="198391" y="213811"/>
                  </a:lnTo>
                  <a:lnTo>
                    <a:pt x="198083" y="213056"/>
                  </a:lnTo>
                  <a:lnTo>
                    <a:pt x="196769" y="212635"/>
                  </a:lnTo>
                  <a:lnTo>
                    <a:pt x="194112" y="212788"/>
                  </a:lnTo>
                  <a:lnTo>
                    <a:pt x="193109" y="212061"/>
                  </a:lnTo>
                  <a:lnTo>
                    <a:pt x="192220" y="212728"/>
                  </a:lnTo>
                  <a:lnTo>
                    <a:pt x="190934" y="214460"/>
                  </a:lnTo>
                  <a:lnTo>
                    <a:pt x="189980" y="215153"/>
                  </a:lnTo>
                  <a:lnTo>
                    <a:pt x="188740" y="215572"/>
                  </a:lnTo>
                  <a:lnTo>
                    <a:pt x="187964" y="215483"/>
                  </a:lnTo>
                  <a:lnTo>
                    <a:pt x="187194" y="215198"/>
                  </a:lnTo>
                  <a:lnTo>
                    <a:pt x="185948" y="214987"/>
                  </a:lnTo>
                  <a:lnTo>
                    <a:pt x="184817" y="215213"/>
                  </a:lnTo>
                  <a:lnTo>
                    <a:pt x="182169" y="216466"/>
                  </a:lnTo>
                  <a:lnTo>
                    <a:pt x="177698" y="219318"/>
                  </a:lnTo>
                  <a:lnTo>
                    <a:pt x="175626" y="219233"/>
                  </a:lnTo>
                  <a:lnTo>
                    <a:pt x="173545" y="219496"/>
                  </a:lnTo>
                  <a:lnTo>
                    <a:pt x="171938" y="220577"/>
                  </a:lnTo>
                  <a:lnTo>
                    <a:pt x="171262" y="222992"/>
                  </a:lnTo>
                  <a:lnTo>
                    <a:pt x="171599" y="225409"/>
                  </a:lnTo>
                  <a:lnTo>
                    <a:pt x="174516" y="231866"/>
                  </a:lnTo>
                  <a:lnTo>
                    <a:pt x="175238" y="231895"/>
                  </a:lnTo>
                  <a:lnTo>
                    <a:pt x="175606" y="231291"/>
                  </a:lnTo>
                  <a:lnTo>
                    <a:pt x="176006" y="230922"/>
                  </a:lnTo>
                  <a:lnTo>
                    <a:pt x="176401" y="230647"/>
                  </a:lnTo>
                  <a:lnTo>
                    <a:pt x="176774" y="230315"/>
                  </a:lnTo>
                  <a:lnTo>
                    <a:pt x="176811" y="231452"/>
                  </a:lnTo>
                  <a:lnTo>
                    <a:pt x="177169" y="232321"/>
                  </a:lnTo>
                  <a:lnTo>
                    <a:pt x="177836" y="233015"/>
                  </a:lnTo>
                  <a:lnTo>
                    <a:pt x="178791" y="233552"/>
                  </a:lnTo>
                  <a:lnTo>
                    <a:pt x="178274" y="233597"/>
                  </a:lnTo>
                  <a:lnTo>
                    <a:pt x="177978" y="233782"/>
                  </a:lnTo>
                  <a:lnTo>
                    <a:pt x="177718" y="234053"/>
                  </a:lnTo>
                  <a:lnTo>
                    <a:pt x="177295" y="234346"/>
                  </a:lnTo>
                  <a:lnTo>
                    <a:pt x="181406" y="237115"/>
                  </a:lnTo>
                  <a:lnTo>
                    <a:pt x="182547" y="238167"/>
                  </a:lnTo>
                  <a:lnTo>
                    <a:pt x="182626" y="239663"/>
                  </a:lnTo>
                  <a:lnTo>
                    <a:pt x="182242" y="241817"/>
                  </a:lnTo>
                  <a:lnTo>
                    <a:pt x="182247" y="243234"/>
                  </a:lnTo>
                  <a:lnTo>
                    <a:pt x="183477" y="242543"/>
                  </a:lnTo>
                  <a:lnTo>
                    <a:pt x="183268" y="244591"/>
                  </a:lnTo>
                  <a:lnTo>
                    <a:pt x="181187" y="246666"/>
                  </a:lnTo>
                  <a:lnTo>
                    <a:pt x="178332" y="248408"/>
                  </a:lnTo>
                  <a:lnTo>
                    <a:pt x="175798" y="249384"/>
                  </a:lnTo>
                  <a:lnTo>
                    <a:pt x="151527" y="251044"/>
                  </a:lnTo>
                  <a:lnTo>
                    <a:pt x="146315" y="252322"/>
                  </a:lnTo>
                  <a:lnTo>
                    <a:pt x="141305" y="254246"/>
                  </a:lnTo>
                  <a:lnTo>
                    <a:pt x="140627" y="254839"/>
                  </a:lnTo>
                  <a:lnTo>
                    <a:pt x="139946" y="255666"/>
                  </a:lnTo>
                  <a:lnTo>
                    <a:pt x="139277" y="256250"/>
                  </a:lnTo>
                  <a:lnTo>
                    <a:pt x="138632" y="256093"/>
                  </a:lnTo>
                  <a:lnTo>
                    <a:pt x="137581" y="254325"/>
                  </a:lnTo>
                  <a:lnTo>
                    <a:pt x="137290" y="254088"/>
                  </a:lnTo>
                  <a:lnTo>
                    <a:pt x="133011" y="253133"/>
                  </a:lnTo>
                  <a:lnTo>
                    <a:pt x="106209" y="255243"/>
                  </a:lnTo>
                  <a:lnTo>
                    <a:pt x="101736" y="255075"/>
                  </a:lnTo>
                  <a:lnTo>
                    <a:pt x="99527" y="255331"/>
                  </a:lnTo>
                  <a:lnTo>
                    <a:pt x="97858" y="256132"/>
                  </a:lnTo>
                  <a:lnTo>
                    <a:pt x="95783" y="257499"/>
                  </a:lnTo>
                  <a:lnTo>
                    <a:pt x="93659" y="257965"/>
                  </a:lnTo>
                  <a:lnTo>
                    <a:pt x="92105" y="257175"/>
                  </a:lnTo>
                  <a:lnTo>
                    <a:pt x="91722" y="254703"/>
                  </a:lnTo>
                  <a:lnTo>
                    <a:pt x="92571" y="252370"/>
                  </a:lnTo>
                  <a:lnTo>
                    <a:pt x="94132" y="251555"/>
                  </a:lnTo>
                  <a:lnTo>
                    <a:pt x="98062" y="251804"/>
                  </a:lnTo>
                  <a:lnTo>
                    <a:pt x="99112" y="252190"/>
                  </a:lnTo>
                  <a:lnTo>
                    <a:pt x="101567" y="253530"/>
                  </a:lnTo>
                  <a:lnTo>
                    <a:pt x="102733" y="253480"/>
                  </a:lnTo>
                  <a:lnTo>
                    <a:pt x="103285" y="252862"/>
                  </a:lnTo>
                  <a:lnTo>
                    <a:pt x="104370" y="249600"/>
                  </a:lnTo>
                  <a:lnTo>
                    <a:pt x="106681" y="251789"/>
                  </a:lnTo>
                  <a:lnTo>
                    <a:pt x="110563" y="252854"/>
                  </a:lnTo>
                  <a:lnTo>
                    <a:pt x="119138" y="253387"/>
                  </a:lnTo>
                  <a:lnTo>
                    <a:pt x="127890" y="252315"/>
                  </a:lnTo>
                  <a:lnTo>
                    <a:pt x="132614" y="250978"/>
                  </a:lnTo>
                  <a:lnTo>
                    <a:pt x="135012" y="249194"/>
                  </a:lnTo>
                  <a:lnTo>
                    <a:pt x="132916" y="248868"/>
                  </a:lnTo>
                  <a:lnTo>
                    <a:pt x="130571" y="247970"/>
                  </a:lnTo>
                  <a:lnTo>
                    <a:pt x="128681" y="246723"/>
                  </a:lnTo>
                  <a:lnTo>
                    <a:pt x="127936" y="245484"/>
                  </a:lnTo>
                  <a:lnTo>
                    <a:pt x="127429" y="245661"/>
                  </a:lnTo>
                  <a:lnTo>
                    <a:pt x="126285" y="245514"/>
                  </a:lnTo>
                  <a:lnTo>
                    <a:pt x="125061" y="245223"/>
                  </a:lnTo>
                  <a:lnTo>
                    <a:pt x="124271" y="244920"/>
                  </a:lnTo>
                  <a:lnTo>
                    <a:pt x="123290" y="243897"/>
                  </a:lnTo>
                  <a:lnTo>
                    <a:pt x="122077" y="241561"/>
                  </a:lnTo>
                  <a:lnTo>
                    <a:pt x="121560" y="240809"/>
                  </a:lnTo>
                  <a:lnTo>
                    <a:pt x="120011" y="240149"/>
                  </a:lnTo>
                  <a:lnTo>
                    <a:pt x="115304" y="239256"/>
                  </a:lnTo>
                  <a:lnTo>
                    <a:pt x="114292" y="239415"/>
                  </a:lnTo>
                  <a:lnTo>
                    <a:pt x="113762" y="237077"/>
                  </a:lnTo>
                  <a:lnTo>
                    <a:pt x="112166" y="236772"/>
                  </a:lnTo>
                  <a:lnTo>
                    <a:pt x="110028" y="237029"/>
                  </a:lnTo>
                  <a:lnTo>
                    <a:pt x="107900" y="236414"/>
                  </a:lnTo>
                  <a:lnTo>
                    <a:pt x="109446" y="235684"/>
                  </a:lnTo>
                  <a:lnTo>
                    <a:pt x="109483" y="234897"/>
                  </a:lnTo>
                  <a:lnTo>
                    <a:pt x="107954" y="235290"/>
                  </a:lnTo>
                  <a:lnTo>
                    <a:pt x="104869" y="236695"/>
                  </a:lnTo>
                  <a:lnTo>
                    <a:pt x="103872" y="236986"/>
                  </a:lnTo>
                  <a:lnTo>
                    <a:pt x="98330" y="237634"/>
                  </a:lnTo>
                  <a:lnTo>
                    <a:pt x="96965" y="238024"/>
                  </a:lnTo>
                  <a:lnTo>
                    <a:pt x="93769" y="239436"/>
                  </a:lnTo>
                  <a:lnTo>
                    <a:pt x="92811" y="239729"/>
                  </a:lnTo>
                  <a:lnTo>
                    <a:pt x="91957" y="240411"/>
                  </a:lnTo>
                  <a:lnTo>
                    <a:pt x="91108" y="241928"/>
                  </a:lnTo>
                  <a:lnTo>
                    <a:pt x="89876" y="243290"/>
                  </a:lnTo>
                  <a:lnTo>
                    <a:pt x="87881" y="243555"/>
                  </a:lnTo>
                  <a:lnTo>
                    <a:pt x="88655" y="241790"/>
                  </a:lnTo>
                  <a:lnTo>
                    <a:pt x="89126" y="240118"/>
                  </a:lnTo>
                  <a:lnTo>
                    <a:pt x="88837" y="239151"/>
                  </a:lnTo>
                  <a:lnTo>
                    <a:pt x="87339" y="239528"/>
                  </a:lnTo>
                  <a:lnTo>
                    <a:pt x="86644" y="240525"/>
                  </a:lnTo>
                  <a:lnTo>
                    <a:pt x="84589" y="244926"/>
                  </a:lnTo>
                  <a:lnTo>
                    <a:pt x="83560" y="245648"/>
                  </a:lnTo>
                  <a:lnTo>
                    <a:pt x="80649" y="248836"/>
                  </a:lnTo>
                  <a:lnTo>
                    <a:pt x="79254" y="249536"/>
                  </a:lnTo>
                  <a:lnTo>
                    <a:pt x="76722" y="249444"/>
                  </a:lnTo>
                  <a:lnTo>
                    <a:pt x="76119" y="249760"/>
                  </a:lnTo>
                  <a:lnTo>
                    <a:pt x="74404" y="250936"/>
                  </a:lnTo>
                  <a:lnTo>
                    <a:pt x="73635" y="251200"/>
                  </a:lnTo>
                  <a:lnTo>
                    <a:pt x="72941" y="251625"/>
                  </a:lnTo>
                  <a:lnTo>
                    <a:pt x="72454" y="251579"/>
                  </a:lnTo>
                  <a:lnTo>
                    <a:pt x="72319" y="250467"/>
                  </a:lnTo>
                  <a:lnTo>
                    <a:pt x="71902" y="249814"/>
                  </a:lnTo>
                  <a:lnTo>
                    <a:pt x="70878" y="250265"/>
                  </a:lnTo>
                  <a:lnTo>
                    <a:pt x="69362" y="251543"/>
                  </a:lnTo>
                  <a:lnTo>
                    <a:pt x="67547" y="251197"/>
                  </a:lnTo>
                  <a:lnTo>
                    <a:pt x="66965" y="250669"/>
                  </a:lnTo>
                  <a:lnTo>
                    <a:pt x="67408" y="246810"/>
                  </a:lnTo>
                  <a:lnTo>
                    <a:pt x="67312" y="245765"/>
                  </a:lnTo>
                  <a:lnTo>
                    <a:pt x="66411" y="245301"/>
                  </a:lnTo>
                  <a:lnTo>
                    <a:pt x="64176" y="245119"/>
                  </a:lnTo>
                  <a:lnTo>
                    <a:pt x="62177" y="246849"/>
                  </a:lnTo>
                  <a:lnTo>
                    <a:pt x="61199" y="247040"/>
                  </a:lnTo>
                  <a:lnTo>
                    <a:pt x="60880" y="245002"/>
                  </a:lnTo>
                  <a:lnTo>
                    <a:pt x="59298" y="245818"/>
                  </a:lnTo>
                  <a:lnTo>
                    <a:pt x="58559" y="246374"/>
                  </a:lnTo>
                  <a:lnTo>
                    <a:pt x="57874" y="247194"/>
                  </a:lnTo>
                  <a:lnTo>
                    <a:pt x="55544" y="245273"/>
                  </a:lnTo>
                  <a:lnTo>
                    <a:pt x="55415" y="243786"/>
                  </a:lnTo>
                  <a:lnTo>
                    <a:pt x="56835" y="242804"/>
                  </a:lnTo>
                  <a:lnTo>
                    <a:pt x="59141" y="242520"/>
                  </a:lnTo>
                  <a:lnTo>
                    <a:pt x="60027" y="242073"/>
                  </a:lnTo>
                  <a:lnTo>
                    <a:pt x="60095" y="241033"/>
                  </a:lnTo>
                  <a:lnTo>
                    <a:pt x="59610" y="239384"/>
                  </a:lnTo>
                  <a:lnTo>
                    <a:pt x="59194" y="239003"/>
                  </a:lnTo>
                  <a:lnTo>
                    <a:pt x="58503" y="238556"/>
                  </a:lnTo>
                  <a:lnTo>
                    <a:pt x="58388" y="237943"/>
                  </a:lnTo>
                  <a:lnTo>
                    <a:pt x="59715" y="237023"/>
                  </a:lnTo>
                  <a:lnTo>
                    <a:pt x="58779" y="236436"/>
                  </a:lnTo>
                  <a:lnTo>
                    <a:pt x="57727" y="236137"/>
                  </a:lnTo>
                  <a:lnTo>
                    <a:pt x="56598" y="236022"/>
                  </a:lnTo>
                  <a:lnTo>
                    <a:pt x="55400" y="236083"/>
                  </a:lnTo>
                  <a:lnTo>
                    <a:pt x="55986" y="237914"/>
                  </a:lnTo>
                  <a:lnTo>
                    <a:pt x="55499" y="238948"/>
                  </a:lnTo>
                  <a:lnTo>
                    <a:pt x="54546" y="239722"/>
                  </a:lnTo>
                  <a:lnTo>
                    <a:pt x="53736" y="240819"/>
                  </a:lnTo>
                  <a:lnTo>
                    <a:pt x="53382" y="240121"/>
                  </a:lnTo>
                  <a:lnTo>
                    <a:pt x="52676" y="239027"/>
                  </a:lnTo>
                  <a:lnTo>
                    <a:pt x="52462" y="238279"/>
                  </a:lnTo>
                  <a:lnTo>
                    <a:pt x="51680" y="238533"/>
                  </a:lnTo>
                  <a:lnTo>
                    <a:pt x="51340" y="238690"/>
                  </a:lnTo>
                  <a:lnTo>
                    <a:pt x="50907" y="239078"/>
                  </a:lnTo>
                  <a:lnTo>
                    <a:pt x="49620" y="237936"/>
                  </a:lnTo>
                  <a:lnTo>
                    <a:pt x="48304" y="239100"/>
                  </a:lnTo>
                  <a:lnTo>
                    <a:pt x="46379" y="242926"/>
                  </a:lnTo>
                  <a:lnTo>
                    <a:pt x="46740" y="244674"/>
                  </a:lnTo>
                  <a:lnTo>
                    <a:pt x="44368" y="246056"/>
                  </a:lnTo>
                  <a:lnTo>
                    <a:pt x="41217" y="246959"/>
                  </a:lnTo>
                  <a:lnTo>
                    <a:pt x="36147" y="247601"/>
                  </a:lnTo>
                  <a:lnTo>
                    <a:pt x="28544" y="250831"/>
                  </a:lnTo>
                  <a:lnTo>
                    <a:pt x="28751" y="250247"/>
                  </a:lnTo>
                  <a:lnTo>
                    <a:pt x="29004" y="249177"/>
                  </a:lnTo>
                  <a:lnTo>
                    <a:pt x="29303" y="248568"/>
                  </a:lnTo>
                  <a:lnTo>
                    <a:pt x="25871" y="248377"/>
                  </a:lnTo>
                  <a:lnTo>
                    <a:pt x="23204" y="249216"/>
                  </a:lnTo>
                  <a:lnTo>
                    <a:pt x="21202" y="251015"/>
                  </a:lnTo>
                  <a:lnTo>
                    <a:pt x="18068" y="256481"/>
                  </a:lnTo>
                  <a:lnTo>
                    <a:pt x="18251" y="257274"/>
                  </a:lnTo>
                  <a:lnTo>
                    <a:pt x="18600" y="258008"/>
                  </a:lnTo>
                  <a:lnTo>
                    <a:pt x="18749" y="258773"/>
                  </a:lnTo>
                  <a:lnTo>
                    <a:pt x="17681" y="260725"/>
                  </a:lnTo>
                  <a:lnTo>
                    <a:pt x="16506" y="264184"/>
                  </a:lnTo>
                  <a:lnTo>
                    <a:pt x="16242" y="265516"/>
                  </a:lnTo>
                  <a:lnTo>
                    <a:pt x="16753" y="268760"/>
                  </a:lnTo>
                  <a:lnTo>
                    <a:pt x="18752" y="268414"/>
                  </a:lnTo>
                  <a:lnTo>
                    <a:pt x="21328" y="266681"/>
                  </a:lnTo>
                  <a:lnTo>
                    <a:pt x="23546" y="265762"/>
                  </a:lnTo>
                  <a:lnTo>
                    <a:pt x="25463" y="266821"/>
                  </a:lnTo>
                  <a:lnTo>
                    <a:pt x="20370" y="270607"/>
                  </a:lnTo>
                  <a:lnTo>
                    <a:pt x="19555" y="272774"/>
                  </a:lnTo>
                  <a:lnTo>
                    <a:pt x="20650" y="271648"/>
                  </a:lnTo>
                  <a:lnTo>
                    <a:pt x="22191" y="270762"/>
                  </a:lnTo>
                  <a:lnTo>
                    <a:pt x="23900" y="270520"/>
                  </a:lnTo>
                  <a:lnTo>
                    <a:pt x="25483" y="271399"/>
                  </a:lnTo>
                  <a:lnTo>
                    <a:pt x="23802" y="273124"/>
                  </a:lnTo>
                  <a:lnTo>
                    <a:pt x="22803" y="274440"/>
                  </a:lnTo>
                  <a:lnTo>
                    <a:pt x="22336" y="275578"/>
                  </a:lnTo>
                  <a:lnTo>
                    <a:pt x="22416" y="277034"/>
                  </a:lnTo>
                  <a:lnTo>
                    <a:pt x="22882" y="276825"/>
                  </a:lnTo>
                  <a:lnTo>
                    <a:pt x="25006" y="274065"/>
                  </a:lnTo>
                  <a:lnTo>
                    <a:pt x="26617" y="272459"/>
                  </a:lnTo>
                  <a:lnTo>
                    <a:pt x="28050" y="271411"/>
                  </a:lnTo>
                  <a:lnTo>
                    <a:pt x="29901" y="270883"/>
                  </a:lnTo>
                  <a:lnTo>
                    <a:pt x="32757" y="270784"/>
                  </a:lnTo>
                  <a:lnTo>
                    <a:pt x="31898" y="272161"/>
                  </a:lnTo>
                  <a:lnTo>
                    <a:pt x="31404" y="272688"/>
                  </a:lnTo>
                  <a:lnTo>
                    <a:pt x="30550" y="273147"/>
                  </a:lnTo>
                  <a:lnTo>
                    <a:pt x="32393" y="274908"/>
                  </a:lnTo>
                  <a:lnTo>
                    <a:pt x="35049" y="275421"/>
                  </a:lnTo>
                  <a:lnTo>
                    <a:pt x="37399" y="276233"/>
                  </a:lnTo>
                  <a:lnTo>
                    <a:pt x="38274" y="278927"/>
                  </a:lnTo>
                  <a:lnTo>
                    <a:pt x="35910" y="278180"/>
                  </a:lnTo>
                  <a:lnTo>
                    <a:pt x="33979" y="279548"/>
                  </a:lnTo>
                  <a:lnTo>
                    <a:pt x="31488" y="283402"/>
                  </a:lnTo>
                  <a:lnTo>
                    <a:pt x="29235" y="285153"/>
                  </a:lnTo>
                  <a:lnTo>
                    <a:pt x="27431" y="284744"/>
                  </a:lnTo>
                  <a:lnTo>
                    <a:pt x="25831" y="283799"/>
                  </a:lnTo>
                  <a:lnTo>
                    <a:pt x="24215" y="284016"/>
                  </a:lnTo>
                  <a:lnTo>
                    <a:pt x="22606" y="283249"/>
                  </a:lnTo>
                  <a:lnTo>
                    <a:pt x="19707" y="283085"/>
                  </a:lnTo>
                  <a:lnTo>
                    <a:pt x="16525" y="283484"/>
                  </a:lnTo>
                  <a:lnTo>
                    <a:pt x="14055" y="284386"/>
                  </a:lnTo>
                  <a:lnTo>
                    <a:pt x="14007" y="284506"/>
                  </a:lnTo>
                  <a:lnTo>
                    <a:pt x="10954" y="282356"/>
                  </a:lnTo>
                  <a:lnTo>
                    <a:pt x="9866" y="281122"/>
                  </a:lnTo>
                  <a:lnTo>
                    <a:pt x="8858" y="278987"/>
                  </a:lnTo>
                  <a:lnTo>
                    <a:pt x="8056" y="277639"/>
                  </a:lnTo>
                  <a:lnTo>
                    <a:pt x="7385" y="277283"/>
                  </a:lnTo>
                  <a:lnTo>
                    <a:pt x="6895" y="277386"/>
                  </a:lnTo>
                  <a:lnTo>
                    <a:pt x="6466" y="277818"/>
                  </a:lnTo>
                  <a:lnTo>
                    <a:pt x="5961" y="278087"/>
                  </a:lnTo>
                  <a:lnTo>
                    <a:pt x="5225" y="278051"/>
                  </a:lnTo>
                  <a:lnTo>
                    <a:pt x="4809" y="277692"/>
                  </a:lnTo>
                  <a:lnTo>
                    <a:pt x="3282" y="274772"/>
                  </a:lnTo>
                  <a:lnTo>
                    <a:pt x="573" y="270813"/>
                  </a:lnTo>
                  <a:lnTo>
                    <a:pt x="69" y="269796"/>
                  </a:lnTo>
                  <a:lnTo>
                    <a:pt x="0" y="269156"/>
                  </a:lnTo>
                  <a:lnTo>
                    <a:pt x="67" y="268444"/>
                  </a:lnTo>
                  <a:lnTo>
                    <a:pt x="183" y="267918"/>
                  </a:lnTo>
                  <a:lnTo>
                    <a:pt x="443" y="267135"/>
                  </a:lnTo>
                  <a:lnTo>
                    <a:pt x="2318" y="263956"/>
                  </a:lnTo>
                  <a:lnTo>
                    <a:pt x="3379" y="263146"/>
                  </a:lnTo>
                  <a:lnTo>
                    <a:pt x="3961" y="263004"/>
                  </a:lnTo>
                  <a:lnTo>
                    <a:pt x="4928" y="262452"/>
                  </a:lnTo>
                  <a:lnTo>
                    <a:pt x="5702" y="261478"/>
                  </a:lnTo>
                  <a:lnTo>
                    <a:pt x="6830" y="259502"/>
                  </a:lnTo>
                  <a:lnTo>
                    <a:pt x="7187" y="258388"/>
                  </a:lnTo>
                  <a:lnTo>
                    <a:pt x="7260" y="257497"/>
                  </a:lnTo>
                  <a:lnTo>
                    <a:pt x="7023" y="256209"/>
                  </a:lnTo>
                  <a:lnTo>
                    <a:pt x="6975" y="254784"/>
                  </a:lnTo>
                  <a:lnTo>
                    <a:pt x="7117" y="252490"/>
                  </a:lnTo>
                  <a:lnTo>
                    <a:pt x="8605" y="246286"/>
                  </a:lnTo>
                  <a:lnTo>
                    <a:pt x="8676" y="245532"/>
                  </a:lnTo>
                  <a:lnTo>
                    <a:pt x="8615" y="244280"/>
                  </a:lnTo>
                  <a:lnTo>
                    <a:pt x="8539" y="243920"/>
                  </a:lnTo>
                  <a:lnTo>
                    <a:pt x="8501" y="243633"/>
                  </a:lnTo>
                  <a:lnTo>
                    <a:pt x="8578" y="242385"/>
                  </a:lnTo>
                  <a:lnTo>
                    <a:pt x="8927" y="241866"/>
                  </a:lnTo>
                  <a:lnTo>
                    <a:pt x="9462" y="241556"/>
                  </a:lnTo>
                  <a:lnTo>
                    <a:pt x="11581" y="241430"/>
                  </a:lnTo>
                  <a:lnTo>
                    <a:pt x="12185" y="241259"/>
                  </a:lnTo>
                  <a:lnTo>
                    <a:pt x="12776" y="240921"/>
                  </a:lnTo>
                  <a:lnTo>
                    <a:pt x="13326" y="240385"/>
                  </a:lnTo>
                  <a:lnTo>
                    <a:pt x="14874" y="238084"/>
                  </a:lnTo>
                  <a:lnTo>
                    <a:pt x="15388" y="237488"/>
                  </a:lnTo>
                  <a:lnTo>
                    <a:pt x="16196" y="236734"/>
                  </a:lnTo>
                  <a:lnTo>
                    <a:pt x="16830" y="236279"/>
                  </a:lnTo>
                  <a:lnTo>
                    <a:pt x="17457" y="235961"/>
                  </a:lnTo>
                  <a:lnTo>
                    <a:pt x="18058" y="235796"/>
                  </a:lnTo>
                  <a:lnTo>
                    <a:pt x="21532" y="235519"/>
                  </a:lnTo>
                  <a:lnTo>
                    <a:pt x="22727" y="235166"/>
                  </a:lnTo>
                  <a:lnTo>
                    <a:pt x="24736" y="234149"/>
                  </a:lnTo>
                  <a:lnTo>
                    <a:pt x="28611" y="231570"/>
                  </a:lnTo>
                  <a:lnTo>
                    <a:pt x="31396" y="230366"/>
                  </a:lnTo>
                  <a:lnTo>
                    <a:pt x="31997" y="230202"/>
                  </a:lnTo>
                  <a:lnTo>
                    <a:pt x="32646" y="230099"/>
                  </a:lnTo>
                  <a:lnTo>
                    <a:pt x="33319" y="230110"/>
                  </a:lnTo>
                  <a:lnTo>
                    <a:pt x="33962" y="230257"/>
                  </a:lnTo>
                  <a:lnTo>
                    <a:pt x="35539" y="231138"/>
                  </a:lnTo>
                  <a:lnTo>
                    <a:pt x="36320" y="231201"/>
                  </a:lnTo>
                  <a:lnTo>
                    <a:pt x="37612" y="230840"/>
                  </a:lnTo>
                  <a:lnTo>
                    <a:pt x="43447" y="227597"/>
                  </a:lnTo>
                  <a:lnTo>
                    <a:pt x="44293" y="227418"/>
                  </a:lnTo>
                  <a:lnTo>
                    <a:pt x="44701" y="227730"/>
                  </a:lnTo>
                  <a:lnTo>
                    <a:pt x="44900" y="228273"/>
                  </a:lnTo>
                  <a:lnTo>
                    <a:pt x="45009" y="228932"/>
                  </a:lnTo>
                  <a:lnTo>
                    <a:pt x="45210" y="229493"/>
                  </a:lnTo>
                  <a:lnTo>
                    <a:pt x="45671" y="229837"/>
                  </a:lnTo>
                  <a:lnTo>
                    <a:pt x="46292" y="229995"/>
                  </a:lnTo>
                  <a:lnTo>
                    <a:pt x="47176" y="229907"/>
                  </a:lnTo>
                  <a:lnTo>
                    <a:pt x="48184" y="229638"/>
                  </a:lnTo>
                  <a:lnTo>
                    <a:pt x="51437" y="228339"/>
                  </a:lnTo>
                  <a:lnTo>
                    <a:pt x="52036" y="228414"/>
                  </a:lnTo>
                  <a:lnTo>
                    <a:pt x="52593" y="228630"/>
                  </a:lnTo>
                  <a:lnTo>
                    <a:pt x="53674" y="229204"/>
                  </a:lnTo>
                  <a:lnTo>
                    <a:pt x="54366" y="229299"/>
                  </a:lnTo>
                  <a:lnTo>
                    <a:pt x="55581" y="228943"/>
                  </a:lnTo>
                  <a:lnTo>
                    <a:pt x="61330" y="225904"/>
                  </a:lnTo>
                  <a:lnTo>
                    <a:pt x="64859" y="224962"/>
                  </a:lnTo>
                  <a:lnTo>
                    <a:pt x="65398" y="224535"/>
                  </a:lnTo>
                  <a:lnTo>
                    <a:pt x="66097" y="223845"/>
                  </a:lnTo>
                  <a:lnTo>
                    <a:pt x="67816" y="220724"/>
                  </a:lnTo>
                  <a:lnTo>
                    <a:pt x="67996" y="220087"/>
                  </a:lnTo>
                  <a:lnTo>
                    <a:pt x="68057" y="219392"/>
                  </a:lnTo>
                  <a:lnTo>
                    <a:pt x="67947" y="218774"/>
                  </a:lnTo>
                  <a:lnTo>
                    <a:pt x="67535" y="217645"/>
                  </a:lnTo>
                  <a:lnTo>
                    <a:pt x="67920" y="216604"/>
                  </a:lnTo>
                  <a:lnTo>
                    <a:pt x="70880" y="213754"/>
                  </a:lnTo>
                  <a:lnTo>
                    <a:pt x="71984" y="212959"/>
                  </a:lnTo>
                  <a:lnTo>
                    <a:pt x="72894" y="212485"/>
                  </a:lnTo>
                  <a:lnTo>
                    <a:pt x="74430" y="212361"/>
                  </a:lnTo>
                  <a:lnTo>
                    <a:pt x="75305" y="212202"/>
                  </a:lnTo>
                  <a:lnTo>
                    <a:pt x="76372" y="211757"/>
                  </a:lnTo>
                  <a:lnTo>
                    <a:pt x="76954" y="211254"/>
                  </a:lnTo>
                  <a:lnTo>
                    <a:pt x="77303" y="210641"/>
                  </a:lnTo>
                  <a:lnTo>
                    <a:pt x="77418" y="209983"/>
                  </a:lnTo>
                  <a:lnTo>
                    <a:pt x="77409" y="209387"/>
                  </a:lnTo>
                  <a:lnTo>
                    <a:pt x="77280" y="208572"/>
                  </a:lnTo>
                  <a:lnTo>
                    <a:pt x="77062" y="207742"/>
                  </a:lnTo>
                  <a:lnTo>
                    <a:pt x="75091" y="203583"/>
                  </a:lnTo>
                  <a:lnTo>
                    <a:pt x="73230" y="200894"/>
                  </a:lnTo>
                  <a:lnTo>
                    <a:pt x="72221" y="198737"/>
                  </a:lnTo>
                  <a:lnTo>
                    <a:pt x="71764" y="198530"/>
                  </a:lnTo>
                  <a:lnTo>
                    <a:pt x="71296" y="198638"/>
                  </a:lnTo>
                  <a:lnTo>
                    <a:pt x="70817" y="198955"/>
                  </a:lnTo>
                  <a:lnTo>
                    <a:pt x="70293" y="199205"/>
                  </a:lnTo>
                  <a:lnTo>
                    <a:pt x="69682" y="199379"/>
                  </a:lnTo>
                  <a:lnTo>
                    <a:pt x="68236" y="199364"/>
                  </a:lnTo>
                  <a:lnTo>
                    <a:pt x="64735" y="198692"/>
                  </a:lnTo>
                  <a:lnTo>
                    <a:pt x="61832" y="198715"/>
                  </a:lnTo>
                  <a:lnTo>
                    <a:pt x="60478" y="198864"/>
                  </a:lnTo>
                  <a:lnTo>
                    <a:pt x="58967" y="199198"/>
                  </a:lnTo>
                  <a:lnTo>
                    <a:pt x="57891" y="199286"/>
                  </a:lnTo>
                  <a:lnTo>
                    <a:pt x="57256" y="198929"/>
                  </a:lnTo>
                  <a:lnTo>
                    <a:pt x="56169" y="197587"/>
                  </a:lnTo>
                  <a:lnTo>
                    <a:pt x="55592" y="197400"/>
                  </a:lnTo>
                  <a:lnTo>
                    <a:pt x="55164" y="197552"/>
                  </a:lnTo>
                  <a:lnTo>
                    <a:pt x="54534" y="198543"/>
                  </a:lnTo>
                  <a:lnTo>
                    <a:pt x="53856" y="198918"/>
                  </a:lnTo>
                  <a:lnTo>
                    <a:pt x="52783" y="199078"/>
                  </a:lnTo>
                  <a:lnTo>
                    <a:pt x="50677" y="198951"/>
                  </a:lnTo>
                  <a:lnTo>
                    <a:pt x="49600" y="199075"/>
                  </a:lnTo>
                  <a:lnTo>
                    <a:pt x="49007" y="199471"/>
                  </a:lnTo>
                  <a:lnTo>
                    <a:pt x="48573" y="199945"/>
                  </a:lnTo>
                  <a:lnTo>
                    <a:pt x="47832" y="200342"/>
                  </a:lnTo>
                  <a:lnTo>
                    <a:pt x="43554" y="200231"/>
                  </a:lnTo>
                  <a:lnTo>
                    <a:pt x="42968" y="200389"/>
                  </a:lnTo>
                  <a:lnTo>
                    <a:pt x="42470" y="200622"/>
                  </a:lnTo>
                  <a:lnTo>
                    <a:pt x="42061" y="200912"/>
                  </a:lnTo>
                  <a:lnTo>
                    <a:pt x="41532" y="201127"/>
                  </a:lnTo>
                  <a:lnTo>
                    <a:pt x="40794" y="201298"/>
                  </a:lnTo>
                  <a:lnTo>
                    <a:pt x="39220" y="201375"/>
                  </a:lnTo>
                  <a:lnTo>
                    <a:pt x="38249" y="201282"/>
                  </a:lnTo>
                  <a:lnTo>
                    <a:pt x="37468" y="201059"/>
                  </a:lnTo>
                  <a:lnTo>
                    <a:pt x="35954" y="199632"/>
                  </a:lnTo>
                  <a:lnTo>
                    <a:pt x="35331" y="199521"/>
                  </a:lnTo>
                  <a:lnTo>
                    <a:pt x="34535" y="199637"/>
                  </a:lnTo>
                  <a:lnTo>
                    <a:pt x="33672" y="199900"/>
                  </a:lnTo>
                  <a:lnTo>
                    <a:pt x="32202" y="200148"/>
                  </a:lnTo>
                  <a:lnTo>
                    <a:pt x="31329" y="200065"/>
                  </a:lnTo>
                  <a:lnTo>
                    <a:pt x="30579" y="199867"/>
                  </a:lnTo>
                  <a:lnTo>
                    <a:pt x="28221" y="198870"/>
                  </a:lnTo>
                  <a:lnTo>
                    <a:pt x="27695" y="198584"/>
                  </a:lnTo>
                  <a:lnTo>
                    <a:pt x="27267" y="198200"/>
                  </a:lnTo>
                  <a:lnTo>
                    <a:pt x="26974" y="197708"/>
                  </a:lnTo>
                  <a:lnTo>
                    <a:pt x="26780" y="197135"/>
                  </a:lnTo>
                  <a:lnTo>
                    <a:pt x="26304" y="193688"/>
                  </a:lnTo>
                  <a:lnTo>
                    <a:pt x="25875" y="193018"/>
                  </a:lnTo>
                  <a:lnTo>
                    <a:pt x="25263" y="192819"/>
                  </a:lnTo>
                  <a:lnTo>
                    <a:pt x="24487" y="192775"/>
                  </a:lnTo>
                  <a:lnTo>
                    <a:pt x="24046" y="192439"/>
                  </a:lnTo>
                  <a:lnTo>
                    <a:pt x="23783" y="192072"/>
                  </a:lnTo>
                  <a:lnTo>
                    <a:pt x="23427" y="191155"/>
                  </a:lnTo>
                  <a:lnTo>
                    <a:pt x="21788" y="189057"/>
                  </a:lnTo>
                  <a:lnTo>
                    <a:pt x="20360" y="187854"/>
                  </a:lnTo>
                  <a:lnTo>
                    <a:pt x="19643" y="186907"/>
                  </a:lnTo>
                  <a:lnTo>
                    <a:pt x="19216" y="186177"/>
                  </a:lnTo>
                  <a:lnTo>
                    <a:pt x="16661" y="180665"/>
                  </a:lnTo>
                  <a:lnTo>
                    <a:pt x="15835" y="179369"/>
                  </a:lnTo>
                  <a:lnTo>
                    <a:pt x="15155" y="178513"/>
                  </a:lnTo>
                  <a:lnTo>
                    <a:pt x="13770" y="177437"/>
                  </a:lnTo>
                  <a:lnTo>
                    <a:pt x="10383" y="175842"/>
                  </a:lnTo>
                  <a:lnTo>
                    <a:pt x="9053" y="175495"/>
                  </a:lnTo>
                  <a:lnTo>
                    <a:pt x="7484" y="175260"/>
                  </a:lnTo>
                  <a:lnTo>
                    <a:pt x="11701" y="172525"/>
                  </a:lnTo>
                  <a:lnTo>
                    <a:pt x="13655" y="171594"/>
                  </a:lnTo>
                  <a:lnTo>
                    <a:pt x="18357" y="170122"/>
                  </a:lnTo>
                  <a:lnTo>
                    <a:pt x="19431" y="169979"/>
                  </a:lnTo>
                  <a:lnTo>
                    <a:pt x="20948" y="170232"/>
                  </a:lnTo>
                  <a:lnTo>
                    <a:pt x="23141" y="170870"/>
                  </a:lnTo>
                  <a:lnTo>
                    <a:pt x="25618" y="171495"/>
                  </a:lnTo>
                  <a:lnTo>
                    <a:pt x="26810" y="171106"/>
                  </a:lnTo>
                  <a:lnTo>
                    <a:pt x="27230" y="170708"/>
                  </a:lnTo>
                  <a:lnTo>
                    <a:pt x="27610" y="170251"/>
                  </a:lnTo>
                  <a:lnTo>
                    <a:pt x="29344" y="167597"/>
                  </a:lnTo>
                  <a:lnTo>
                    <a:pt x="30727" y="166267"/>
                  </a:lnTo>
                  <a:lnTo>
                    <a:pt x="31642" y="165696"/>
                  </a:lnTo>
                  <a:lnTo>
                    <a:pt x="32532" y="165481"/>
                  </a:lnTo>
                  <a:lnTo>
                    <a:pt x="35791" y="165466"/>
                  </a:lnTo>
                  <a:lnTo>
                    <a:pt x="38530" y="165004"/>
                  </a:lnTo>
                  <a:lnTo>
                    <a:pt x="39827" y="164620"/>
                  </a:lnTo>
                  <a:lnTo>
                    <a:pt x="40733" y="164221"/>
                  </a:lnTo>
                  <a:lnTo>
                    <a:pt x="41195" y="163891"/>
                  </a:lnTo>
                  <a:lnTo>
                    <a:pt x="49606" y="159274"/>
                  </a:lnTo>
                  <a:lnTo>
                    <a:pt x="50945" y="158915"/>
                  </a:lnTo>
                  <a:lnTo>
                    <a:pt x="51838" y="158945"/>
                  </a:lnTo>
                  <a:lnTo>
                    <a:pt x="52750" y="159191"/>
                  </a:lnTo>
                  <a:lnTo>
                    <a:pt x="54012" y="159318"/>
                  </a:lnTo>
                  <a:lnTo>
                    <a:pt x="59611" y="158672"/>
                  </a:lnTo>
                  <a:lnTo>
                    <a:pt x="61141" y="158749"/>
                  </a:lnTo>
                  <a:lnTo>
                    <a:pt x="65822" y="158126"/>
                  </a:lnTo>
                  <a:lnTo>
                    <a:pt x="66526" y="158199"/>
                  </a:lnTo>
                  <a:lnTo>
                    <a:pt x="67153" y="158388"/>
                  </a:lnTo>
                  <a:lnTo>
                    <a:pt x="67704" y="158669"/>
                  </a:lnTo>
                  <a:lnTo>
                    <a:pt x="68170" y="159025"/>
                  </a:lnTo>
                  <a:lnTo>
                    <a:pt x="68920" y="159791"/>
                  </a:lnTo>
                  <a:lnTo>
                    <a:pt x="69425" y="160130"/>
                  </a:lnTo>
                  <a:lnTo>
                    <a:pt x="71259" y="160368"/>
                  </a:lnTo>
                  <a:lnTo>
                    <a:pt x="73761" y="159491"/>
                  </a:lnTo>
                  <a:lnTo>
                    <a:pt x="83907" y="154500"/>
                  </a:lnTo>
                  <a:lnTo>
                    <a:pt x="84903" y="153659"/>
                  </a:lnTo>
                  <a:lnTo>
                    <a:pt x="87366" y="151023"/>
                  </a:lnTo>
                  <a:lnTo>
                    <a:pt x="88187" y="150636"/>
                  </a:lnTo>
                  <a:lnTo>
                    <a:pt x="89012" y="150487"/>
                  </a:lnTo>
                  <a:lnTo>
                    <a:pt x="89790" y="150444"/>
                  </a:lnTo>
                  <a:lnTo>
                    <a:pt x="90511" y="150261"/>
                  </a:lnTo>
                  <a:lnTo>
                    <a:pt x="103448" y="145480"/>
                  </a:lnTo>
                  <a:lnTo>
                    <a:pt x="107229" y="144695"/>
                  </a:lnTo>
                  <a:lnTo>
                    <a:pt x="108980" y="144056"/>
                  </a:lnTo>
                  <a:lnTo>
                    <a:pt x="110212" y="143058"/>
                  </a:lnTo>
                  <a:lnTo>
                    <a:pt x="111915" y="141952"/>
                  </a:lnTo>
                  <a:lnTo>
                    <a:pt x="117809" y="139673"/>
                  </a:lnTo>
                  <a:lnTo>
                    <a:pt x="120953" y="138843"/>
                  </a:lnTo>
                  <a:lnTo>
                    <a:pt x="121632" y="138856"/>
                  </a:lnTo>
                  <a:lnTo>
                    <a:pt x="122258" y="139017"/>
                  </a:lnTo>
                  <a:lnTo>
                    <a:pt x="122724" y="139356"/>
                  </a:lnTo>
                  <a:lnTo>
                    <a:pt x="123059" y="139804"/>
                  </a:lnTo>
                  <a:lnTo>
                    <a:pt x="123340" y="140310"/>
                  </a:lnTo>
                  <a:lnTo>
                    <a:pt x="123679" y="140764"/>
                  </a:lnTo>
                  <a:lnTo>
                    <a:pt x="124291" y="141091"/>
                  </a:lnTo>
                  <a:lnTo>
                    <a:pt x="125108" y="141289"/>
                  </a:lnTo>
                  <a:lnTo>
                    <a:pt x="126603" y="141196"/>
                  </a:lnTo>
                  <a:lnTo>
                    <a:pt x="127877" y="140851"/>
                  </a:lnTo>
                  <a:lnTo>
                    <a:pt x="129779" y="140088"/>
                  </a:lnTo>
                  <a:lnTo>
                    <a:pt x="130852" y="139902"/>
                  </a:lnTo>
                  <a:lnTo>
                    <a:pt x="131569" y="140066"/>
                  </a:lnTo>
                  <a:lnTo>
                    <a:pt x="132487" y="140871"/>
                  </a:lnTo>
                  <a:lnTo>
                    <a:pt x="133161" y="141129"/>
                  </a:lnTo>
                  <a:lnTo>
                    <a:pt x="133668" y="140987"/>
                  </a:lnTo>
                  <a:lnTo>
                    <a:pt x="134715" y="139995"/>
                  </a:lnTo>
                  <a:lnTo>
                    <a:pt x="135590" y="139325"/>
                  </a:lnTo>
                  <a:lnTo>
                    <a:pt x="136355" y="139121"/>
                  </a:lnTo>
                  <a:lnTo>
                    <a:pt x="137058" y="139154"/>
                  </a:lnTo>
                  <a:lnTo>
                    <a:pt x="138356" y="139723"/>
                  </a:lnTo>
                  <a:lnTo>
                    <a:pt x="139248" y="139983"/>
                  </a:lnTo>
                  <a:lnTo>
                    <a:pt x="139888" y="139722"/>
                  </a:lnTo>
                  <a:lnTo>
                    <a:pt x="140554" y="139318"/>
                  </a:lnTo>
                  <a:lnTo>
                    <a:pt x="141394" y="138688"/>
                  </a:lnTo>
                  <a:lnTo>
                    <a:pt x="142046" y="138522"/>
                  </a:lnTo>
                  <a:lnTo>
                    <a:pt x="142520" y="138732"/>
                  </a:lnTo>
                  <a:lnTo>
                    <a:pt x="143469" y="140110"/>
                  </a:lnTo>
                  <a:lnTo>
                    <a:pt x="143882" y="140502"/>
                  </a:lnTo>
                  <a:lnTo>
                    <a:pt x="144418" y="140850"/>
                  </a:lnTo>
                  <a:lnTo>
                    <a:pt x="145264" y="141026"/>
                  </a:lnTo>
                  <a:lnTo>
                    <a:pt x="146538" y="141040"/>
                  </a:lnTo>
                  <a:lnTo>
                    <a:pt x="148228" y="140491"/>
                  </a:lnTo>
                  <a:lnTo>
                    <a:pt x="150169" y="140088"/>
                  </a:lnTo>
                  <a:lnTo>
                    <a:pt x="150799" y="140095"/>
                  </a:lnTo>
                  <a:lnTo>
                    <a:pt x="152905" y="140350"/>
                  </a:lnTo>
                  <a:lnTo>
                    <a:pt x="154577" y="140362"/>
                  </a:lnTo>
                  <a:lnTo>
                    <a:pt x="155390" y="140185"/>
                  </a:lnTo>
                  <a:lnTo>
                    <a:pt x="157020" y="139348"/>
                  </a:lnTo>
                  <a:lnTo>
                    <a:pt x="165663" y="135208"/>
                  </a:lnTo>
                  <a:lnTo>
                    <a:pt x="168435" y="134393"/>
                  </a:lnTo>
                  <a:lnTo>
                    <a:pt x="170073" y="134494"/>
                  </a:lnTo>
                  <a:lnTo>
                    <a:pt x="170644" y="134641"/>
                  </a:lnTo>
                  <a:lnTo>
                    <a:pt x="171042" y="134801"/>
                  </a:lnTo>
                  <a:lnTo>
                    <a:pt x="171543" y="135083"/>
                  </a:lnTo>
                  <a:lnTo>
                    <a:pt x="172245" y="135254"/>
                  </a:lnTo>
                  <a:lnTo>
                    <a:pt x="173391" y="135353"/>
                  </a:lnTo>
                  <a:lnTo>
                    <a:pt x="177014" y="135284"/>
                  </a:lnTo>
                  <a:lnTo>
                    <a:pt x="178036" y="135366"/>
                  </a:lnTo>
                  <a:lnTo>
                    <a:pt x="178608" y="135604"/>
                  </a:lnTo>
                  <a:lnTo>
                    <a:pt x="179095" y="135939"/>
                  </a:lnTo>
                  <a:lnTo>
                    <a:pt x="179951" y="136684"/>
                  </a:lnTo>
                  <a:lnTo>
                    <a:pt x="180621" y="137057"/>
                  </a:lnTo>
                  <a:lnTo>
                    <a:pt x="181490" y="137378"/>
                  </a:lnTo>
                  <a:lnTo>
                    <a:pt x="183272" y="137629"/>
                  </a:lnTo>
                  <a:lnTo>
                    <a:pt x="184754" y="137635"/>
                  </a:lnTo>
                  <a:lnTo>
                    <a:pt x="187163" y="137392"/>
                  </a:lnTo>
                  <a:lnTo>
                    <a:pt x="190187" y="137712"/>
                  </a:lnTo>
                  <a:lnTo>
                    <a:pt x="190629" y="137939"/>
                  </a:lnTo>
                  <a:lnTo>
                    <a:pt x="190900" y="138326"/>
                  </a:lnTo>
                  <a:lnTo>
                    <a:pt x="190953" y="138919"/>
                  </a:lnTo>
                  <a:lnTo>
                    <a:pt x="190945" y="139580"/>
                  </a:lnTo>
                  <a:lnTo>
                    <a:pt x="190806" y="140303"/>
                  </a:lnTo>
                  <a:lnTo>
                    <a:pt x="190619" y="140940"/>
                  </a:lnTo>
                  <a:lnTo>
                    <a:pt x="190300" y="141464"/>
                  </a:lnTo>
                  <a:lnTo>
                    <a:pt x="189926" y="141920"/>
                  </a:lnTo>
                  <a:lnTo>
                    <a:pt x="189504" y="142344"/>
                  </a:lnTo>
                  <a:lnTo>
                    <a:pt x="189175" y="142838"/>
                  </a:lnTo>
                  <a:lnTo>
                    <a:pt x="188987" y="143391"/>
                  </a:lnTo>
                  <a:lnTo>
                    <a:pt x="188988" y="143928"/>
                  </a:lnTo>
                  <a:lnTo>
                    <a:pt x="189064" y="144330"/>
                  </a:lnTo>
                  <a:lnTo>
                    <a:pt x="189359" y="145285"/>
                  </a:lnTo>
                  <a:lnTo>
                    <a:pt x="189597" y="145838"/>
                  </a:lnTo>
                  <a:lnTo>
                    <a:pt x="189785" y="146221"/>
                  </a:lnTo>
                  <a:lnTo>
                    <a:pt x="191033" y="145873"/>
                  </a:lnTo>
                  <a:lnTo>
                    <a:pt x="192470" y="143998"/>
                  </a:lnTo>
                  <a:lnTo>
                    <a:pt x="193656" y="143229"/>
                  </a:lnTo>
                  <a:lnTo>
                    <a:pt x="194954" y="143235"/>
                  </a:lnTo>
                  <a:lnTo>
                    <a:pt x="197497" y="144079"/>
                  </a:lnTo>
                  <a:lnTo>
                    <a:pt x="198337" y="143851"/>
                  </a:lnTo>
                  <a:lnTo>
                    <a:pt x="199580" y="141682"/>
                  </a:lnTo>
                  <a:lnTo>
                    <a:pt x="200044" y="139905"/>
                  </a:lnTo>
                  <a:lnTo>
                    <a:pt x="200934" y="138474"/>
                  </a:lnTo>
                  <a:lnTo>
                    <a:pt x="203451" y="137325"/>
                  </a:lnTo>
                  <a:lnTo>
                    <a:pt x="210229" y="136603"/>
                  </a:lnTo>
                  <a:lnTo>
                    <a:pt x="212003" y="135710"/>
                  </a:lnTo>
                  <a:lnTo>
                    <a:pt x="215549" y="132683"/>
                  </a:lnTo>
                  <a:lnTo>
                    <a:pt x="217384" y="131578"/>
                  </a:lnTo>
                  <a:lnTo>
                    <a:pt x="231932" y="126450"/>
                  </a:lnTo>
                  <a:lnTo>
                    <a:pt x="240077" y="122285"/>
                  </a:lnTo>
                  <a:lnTo>
                    <a:pt x="253628" y="118087"/>
                  </a:lnTo>
                  <a:lnTo>
                    <a:pt x="264335" y="112405"/>
                  </a:lnTo>
                  <a:lnTo>
                    <a:pt x="270262" y="111185"/>
                  </a:lnTo>
                  <a:lnTo>
                    <a:pt x="272071" y="109921"/>
                  </a:lnTo>
                  <a:lnTo>
                    <a:pt x="273595" y="108592"/>
                  </a:lnTo>
                  <a:lnTo>
                    <a:pt x="274726" y="107895"/>
                  </a:lnTo>
                  <a:lnTo>
                    <a:pt x="275867" y="107994"/>
                  </a:lnTo>
                  <a:lnTo>
                    <a:pt x="277828" y="108911"/>
                  </a:lnTo>
                  <a:lnTo>
                    <a:pt x="279059" y="108947"/>
                  </a:lnTo>
                  <a:lnTo>
                    <a:pt x="280231" y="108367"/>
                  </a:lnTo>
                  <a:lnTo>
                    <a:pt x="282382" y="106498"/>
                  </a:lnTo>
                  <a:lnTo>
                    <a:pt x="283744" y="106003"/>
                  </a:lnTo>
                  <a:lnTo>
                    <a:pt x="285559" y="103051"/>
                  </a:lnTo>
                  <a:lnTo>
                    <a:pt x="285838" y="101325"/>
                  </a:lnTo>
                  <a:lnTo>
                    <a:pt x="285686" y="100716"/>
                  </a:lnTo>
                  <a:lnTo>
                    <a:pt x="285187" y="99451"/>
                  </a:lnTo>
                  <a:lnTo>
                    <a:pt x="284753" y="98769"/>
                  </a:lnTo>
                  <a:lnTo>
                    <a:pt x="284295" y="98288"/>
                  </a:lnTo>
                  <a:lnTo>
                    <a:pt x="283819" y="97909"/>
                  </a:lnTo>
                  <a:lnTo>
                    <a:pt x="283270" y="97616"/>
                  </a:lnTo>
                  <a:lnTo>
                    <a:pt x="282699" y="97375"/>
                  </a:lnTo>
                  <a:lnTo>
                    <a:pt x="282040" y="97256"/>
                  </a:lnTo>
                  <a:lnTo>
                    <a:pt x="281369" y="97268"/>
                  </a:lnTo>
                  <a:lnTo>
                    <a:pt x="280754" y="97402"/>
                  </a:lnTo>
                  <a:lnTo>
                    <a:pt x="280179" y="97591"/>
                  </a:lnTo>
                  <a:lnTo>
                    <a:pt x="279488" y="97650"/>
                  </a:lnTo>
                  <a:lnTo>
                    <a:pt x="278745" y="97558"/>
                  </a:lnTo>
                  <a:lnTo>
                    <a:pt x="277599" y="96922"/>
                  </a:lnTo>
                  <a:lnTo>
                    <a:pt x="276844" y="96637"/>
                  </a:lnTo>
                  <a:lnTo>
                    <a:pt x="276092" y="96568"/>
                  </a:lnTo>
                  <a:lnTo>
                    <a:pt x="275477" y="96607"/>
                  </a:lnTo>
                  <a:lnTo>
                    <a:pt x="274724" y="96376"/>
                  </a:lnTo>
                  <a:lnTo>
                    <a:pt x="274588" y="95821"/>
                  </a:lnTo>
                  <a:lnTo>
                    <a:pt x="274628" y="95088"/>
                  </a:lnTo>
                  <a:lnTo>
                    <a:pt x="275258" y="91772"/>
                  </a:lnTo>
                  <a:lnTo>
                    <a:pt x="277601" y="87480"/>
                  </a:lnTo>
                  <a:lnTo>
                    <a:pt x="282946" y="79732"/>
                  </a:lnTo>
                  <a:lnTo>
                    <a:pt x="283171" y="79277"/>
                  </a:lnTo>
                  <a:lnTo>
                    <a:pt x="283437" y="78190"/>
                  </a:lnTo>
                  <a:lnTo>
                    <a:pt x="283751" y="76179"/>
                  </a:lnTo>
                  <a:lnTo>
                    <a:pt x="283730" y="72141"/>
                  </a:lnTo>
                  <a:lnTo>
                    <a:pt x="283832" y="71124"/>
                  </a:lnTo>
                  <a:lnTo>
                    <a:pt x="284044" y="70482"/>
                  </a:lnTo>
                  <a:lnTo>
                    <a:pt x="285481" y="67811"/>
                  </a:lnTo>
                  <a:lnTo>
                    <a:pt x="286227" y="66912"/>
                  </a:lnTo>
                  <a:lnTo>
                    <a:pt x="292473" y="62884"/>
                  </a:lnTo>
                  <a:lnTo>
                    <a:pt x="293582" y="56864"/>
                  </a:lnTo>
                  <a:lnTo>
                    <a:pt x="294399" y="54434"/>
                  </a:lnTo>
                  <a:lnTo>
                    <a:pt x="297444" y="48937"/>
                  </a:lnTo>
                  <a:lnTo>
                    <a:pt x="297818" y="47670"/>
                  </a:lnTo>
                  <a:lnTo>
                    <a:pt x="297895" y="46693"/>
                  </a:lnTo>
                  <a:lnTo>
                    <a:pt x="297750" y="45845"/>
                  </a:lnTo>
                  <a:lnTo>
                    <a:pt x="297678" y="44820"/>
                  </a:lnTo>
                  <a:lnTo>
                    <a:pt x="297809" y="43004"/>
                  </a:lnTo>
                  <a:lnTo>
                    <a:pt x="298105" y="42049"/>
                  </a:lnTo>
                  <a:lnTo>
                    <a:pt x="298452" y="41330"/>
                  </a:lnTo>
                  <a:lnTo>
                    <a:pt x="299232" y="40529"/>
                  </a:lnTo>
                  <a:lnTo>
                    <a:pt x="299769" y="39794"/>
                  </a:lnTo>
                  <a:lnTo>
                    <a:pt x="300370" y="38817"/>
                  </a:lnTo>
                  <a:lnTo>
                    <a:pt x="301448" y="36619"/>
                  </a:lnTo>
                  <a:lnTo>
                    <a:pt x="302110" y="35586"/>
                  </a:lnTo>
                  <a:lnTo>
                    <a:pt x="303630" y="33838"/>
                  </a:lnTo>
                  <a:lnTo>
                    <a:pt x="304788" y="32080"/>
                  </a:lnTo>
                  <a:lnTo>
                    <a:pt x="307008" y="27740"/>
                  </a:lnTo>
                  <a:lnTo>
                    <a:pt x="307778" y="25857"/>
                  </a:lnTo>
                  <a:lnTo>
                    <a:pt x="308027" y="24745"/>
                  </a:lnTo>
                  <a:lnTo>
                    <a:pt x="307958" y="24635"/>
                  </a:lnTo>
                  <a:lnTo>
                    <a:pt x="307842" y="24564"/>
                  </a:lnTo>
                  <a:lnTo>
                    <a:pt x="307115" y="24381"/>
                  </a:lnTo>
                  <a:lnTo>
                    <a:pt x="305699" y="24174"/>
                  </a:lnTo>
                  <a:lnTo>
                    <a:pt x="305060" y="23966"/>
                  </a:lnTo>
                  <a:lnTo>
                    <a:pt x="304512" y="23691"/>
                  </a:lnTo>
                  <a:lnTo>
                    <a:pt x="304064" y="23330"/>
                  </a:lnTo>
                  <a:lnTo>
                    <a:pt x="303705" y="22675"/>
                  </a:lnTo>
                  <a:lnTo>
                    <a:pt x="303492" y="21781"/>
                  </a:lnTo>
                  <a:lnTo>
                    <a:pt x="303462" y="20154"/>
                  </a:lnTo>
                  <a:lnTo>
                    <a:pt x="303761" y="19367"/>
                  </a:lnTo>
                  <a:lnTo>
                    <a:pt x="304206" y="18844"/>
                  </a:lnTo>
                  <a:lnTo>
                    <a:pt x="305311" y="18379"/>
                  </a:lnTo>
                  <a:lnTo>
                    <a:pt x="306343" y="17822"/>
                  </a:lnTo>
                  <a:lnTo>
                    <a:pt x="307547" y="16693"/>
                  </a:lnTo>
                  <a:lnTo>
                    <a:pt x="308432" y="15669"/>
                  </a:lnTo>
                  <a:lnTo>
                    <a:pt x="309126" y="15342"/>
                  </a:lnTo>
                  <a:lnTo>
                    <a:pt x="309693" y="15404"/>
                  </a:lnTo>
                  <a:lnTo>
                    <a:pt x="310655" y="16039"/>
                  </a:lnTo>
                  <a:lnTo>
                    <a:pt x="311204" y="16279"/>
                  </a:lnTo>
                  <a:lnTo>
                    <a:pt x="311868" y="16404"/>
                  </a:lnTo>
                  <a:lnTo>
                    <a:pt x="312544" y="16417"/>
                  </a:lnTo>
                  <a:lnTo>
                    <a:pt x="313736" y="16237"/>
                  </a:lnTo>
                  <a:lnTo>
                    <a:pt x="315616" y="15707"/>
                  </a:lnTo>
                  <a:lnTo>
                    <a:pt x="316204" y="15794"/>
                  </a:lnTo>
                  <a:lnTo>
                    <a:pt x="316620" y="16112"/>
                  </a:lnTo>
                  <a:lnTo>
                    <a:pt x="316969" y="16558"/>
                  </a:lnTo>
                  <a:lnTo>
                    <a:pt x="317405" y="16942"/>
                  </a:lnTo>
                  <a:lnTo>
                    <a:pt x="317967" y="17183"/>
                  </a:lnTo>
                  <a:lnTo>
                    <a:pt x="318657" y="17250"/>
                  </a:lnTo>
                  <a:lnTo>
                    <a:pt x="319304" y="17166"/>
                  </a:lnTo>
                  <a:lnTo>
                    <a:pt x="319922" y="17015"/>
                  </a:lnTo>
                  <a:lnTo>
                    <a:pt x="320642" y="16725"/>
                  </a:lnTo>
                  <a:lnTo>
                    <a:pt x="321410" y="16312"/>
                  </a:lnTo>
                  <a:lnTo>
                    <a:pt x="322451" y="15403"/>
                  </a:lnTo>
                  <a:lnTo>
                    <a:pt x="322965" y="14703"/>
                  </a:lnTo>
                  <a:lnTo>
                    <a:pt x="325027" y="10501"/>
                  </a:lnTo>
                  <a:lnTo>
                    <a:pt x="326907" y="7587"/>
                  </a:lnTo>
                  <a:lnTo>
                    <a:pt x="327233" y="6867"/>
                  </a:lnTo>
                  <a:lnTo>
                    <a:pt x="327191" y="5490"/>
                  </a:lnTo>
                  <a:lnTo>
                    <a:pt x="328071" y="2913"/>
                  </a:lnTo>
                  <a:lnTo>
                    <a:pt x="329456" y="2582"/>
                  </a:lnTo>
                  <a:lnTo>
                    <a:pt x="330440" y="2579"/>
                  </a:lnTo>
                  <a:lnTo>
                    <a:pt x="331880" y="2299"/>
                  </a:lnTo>
                  <a:lnTo>
                    <a:pt x="332730" y="1842"/>
                  </a:lnTo>
                  <a:lnTo>
                    <a:pt x="333254" y="1430"/>
                  </a:lnTo>
                  <a:close/>
                </a:path>
              </a:pathLst>
            </a:custGeom>
            <a:solidFill>
              <a:schemeClr val="accent4"/>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2" name="Google Shape;532;p48"/>
            <p:cNvSpPr/>
            <p:nvPr/>
          </p:nvSpPr>
          <p:spPr>
            <a:xfrm>
              <a:off x="6049533" y="2276394"/>
              <a:ext cx="1082940" cy="859843"/>
            </a:xfrm>
            <a:custGeom>
              <a:avLst/>
              <a:gdLst/>
              <a:ahLst/>
              <a:cxnLst/>
              <a:rect l="l" t="t" r="r" b="b"/>
              <a:pathLst>
                <a:path w="1082940" h="859843" extrusionOk="0">
                  <a:moveTo>
                    <a:pt x="162588" y="607925"/>
                  </a:moveTo>
                  <a:lnTo>
                    <a:pt x="163148" y="609364"/>
                  </a:lnTo>
                  <a:lnTo>
                    <a:pt x="168406" y="617618"/>
                  </a:lnTo>
                  <a:lnTo>
                    <a:pt x="173819" y="620277"/>
                  </a:lnTo>
                  <a:lnTo>
                    <a:pt x="176115" y="619302"/>
                  </a:lnTo>
                  <a:lnTo>
                    <a:pt x="178064" y="619244"/>
                  </a:lnTo>
                  <a:lnTo>
                    <a:pt x="179845" y="619790"/>
                  </a:lnTo>
                  <a:lnTo>
                    <a:pt x="183572" y="621542"/>
                  </a:lnTo>
                  <a:lnTo>
                    <a:pt x="184931" y="621708"/>
                  </a:lnTo>
                  <a:lnTo>
                    <a:pt x="187940" y="621017"/>
                  </a:lnTo>
                  <a:lnTo>
                    <a:pt x="191191" y="621000"/>
                  </a:lnTo>
                  <a:lnTo>
                    <a:pt x="200785" y="622489"/>
                  </a:lnTo>
                  <a:lnTo>
                    <a:pt x="202774" y="623784"/>
                  </a:lnTo>
                  <a:lnTo>
                    <a:pt x="206446" y="628321"/>
                  </a:lnTo>
                  <a:lnTo>
                    <a:pt x="206894" y="629147"/>
                  </a:lnTo>
                  <a:lnTo>
                    <a:pt x="208063" y="629728"/>
                  </a:lnTo>
                  <a:lnTo>
                    <a:pt x="209441" y="631010"/>
                  </a:lnTo>
                  <a:lnTo>
                    <a:pt x="210584" y="632506"/>
                  </a:lnTo>
                  <a:lnTo>
                    <a:pt x="211039" y="633682"/>
                  </a:lnTo>
                  <a:lnTo>
                    <a:pt x="212683" y="636224"/>
                  </a:lnTo>
                  <a:lnTo>
                    <a:pt x="216541" y="638244"/>
                  </a:lnTo>
                  <a:lnTo>
                    <a:pt x="220737" y="639461"/>
                  </a:lnTo>
                  <a:lnTo>
                    <a:pt x="223414" y="639614"/>
                  </a:lnTo>
                  <a:lnTo>
                    <a:pt x="223406" y="641257"/>
                  </a:lnTo>
                  <a:lnTo>
                    <a:pt x="224934" y="641641"/>
                  </a:lnTo>
                  <a:lnTo>
                    <a:pt x="229602" y="641526"/>
                  </a:lnTo>
                  <a:lnTo>
                    <a:pt x="233519" y="642588"/>
                  </a:lnTo>
                  <a:lnTo>
                    <a:pt x="235426" y="643457"/>
                  </a:lnTo>
                  <a:lnTo>
                    <a:pt x="238641" y="645983"/>
                  </a:lnTo>
                  <a:lnTo>
                    <a:pt x="240534" y="646596"/>
                  </a:lnTo>
                  <a:lnTo>
                    <a:pt x="242095" y="646115"/>
                  </a:lnTo>
                  <a:lnTo>
                    <a:pt x="242794" y="644161"/>
                  </a:lnTo>
                  <a:lnTo>
                    <a:pt x="241864" y="643581"/>
                  </a:lnTo>
                  <a:lnTo>
                    <a:pt x="237691" y="642277"/>
                  </a:lnTo>
                  <a:lnTo>
                    <a:pt x="236655" y="640974"/>
                  </a:lnTo>
                  <a:lnTo>
                    <a:pt x="240607" y="642191"/>
                  </a:lnTo>
                  <a:lnTo>
                    <a:pt x="254653" y="641960"/>
                  </a:lnTo>
                  <a:lnTo>
                    <a:pt x="264052" y="643413"/>
                  </a:lnTo>
                  <a:lnTo>
                    <a:pt x="268537" y="645069"/>
                  </a:lnTo>
                  <a:lnTo>
                    <a:pt x="270655" y="645584"/>
                  </a:lnTo>
                  <a:lnTo>
                    <a:pt x="273419" y="645454"/>
                  </a:lnTo>
                  <a:lnTo>
                    <a:pt x="273444" y="644728"/>
                  </a:lnTo>
                  <a:lnTo>
                    <a:pt x="269478" y="644508"/>
                  </a:lnTo>
                  <a:lnTo>
                    <a:pt x="269505" y="643716"/>
                  </a:lnTo>
                  <a:lnTo>
                    <a:pt x="287827" y="645532"/>
                  </a:lnTo>
                  <a:lnTo>
                    <a:pt x="289854" y="645146"/>
                  </a:lnTo>
                  <a:lnTo>
                    <a:pt x="293870" y="643142"/>
                  </a:lnTo>
                  <a:lnTo>
                    <a:pt x="298037" y="642508"/>
                  </a:lnTo>
                  <a:lnTo>
                    <a:pt x="301158" y="641078"/>
                  </a:lnTo>
                  <a:lnTo>
                    <a:pt x="303317" y="640793"/>
                  </a:lnTo>
                  <a:lnTo>
                    <a:pt x="312356" y="642554"/>
                  </a:lnTo>
                  <a:lnTo>
                    <a:pt x="329257" y="646838"/>
                  </a:lnTo>
                  <a:lnTo>
                    <a:pt x="341591" y="650385"/>
                  </a:lnTo>
                  <a:lnTo>
                    <a:pt x="350394" y="651786"/>
                  </a:lnTo>
                  <a:lnTo>
                    <a:pt x="354132" y="653100"/>
                  </a:lnTo>
                  <a:lnTo>
                    <a:pt x="358428" y="655138"/>
                  </a:lnTo>
                  <a:lnTo>
                    <a:pt x="360384" y="656842"/>
                  </a:lnTo>
                  <a:lnTo>
                    <a:pt x="364550" y="661682"/>
                  </a:lnTo>
                  <a:lnTo>
                    <a:pt x="366376" y="662744"/>
                  </a:lnTo>
                  <a:lnTo>
                    <a:pt x="368408" y="663602"/>
                  </a:lnTo>
                  <a:lnTo>
                    <a:pt x="370250" y="665451"/>
                  </a:lnTo>
                  <a:lnTo>
                    <a:pt x="371741" y="667638"/>
                  </a:lnTo>
                  <a:lnTo>
                    <a:pt x="373740" y="671767"/>
                  </a:lnTo>
                  <a:lnTo>
                    <a:pt x="374648" y="674355"/>
                  </a:lnTo>
                  <a:lnTo>
                    <a:pt x="375278" y="677022"/>
                  </a:lnTo>
                  <a:lnTo>
                    <a:pt x="375470" y="679625"/>
                  </a:lnTo>
                  <a:lnTo>
                    <a:pt x="375983" y="680800"/>
                  </a:lnTo>
                  <a:lnTo>
                    <a:pt x="379266" y="684202"/>
                  </a:lnTo>
                  <a:lnTo>
                    <a:pt x="385261" y="696196"/>
                  </a:lnTo>
                  <a:lnTo>
                    <a:pt x="386036" y="700983"/>
                  </a:lnTo>
                  <a:lnTo>
                    <a:pt x="386920" y="703600"/>
                  </a:lnTo>
                  <a:lnTo>
                    <a:pt x="388099" y="706046"/>
                  </a:lnTo>
                  <a:lnTo>
                    <a:pt x="389279" y="707981"/>
                  </a:lnTo>
                  <a:lnTo>
                    <a:pt x="388399" y="708647"/>
                  </a:lnTo>
                  <a:lnTo>
                    <a:pt x="388874" y="709811"/>
                  </a:lnTo>
                  <a:lnTo>
                    <a:pt x="390758" y="718015"/>
                  </a:lnTo>
                  <a:lnTo>
                    <a:pt x="390821" y="719258"/>
                  </a:lnTo>
                  <a:lnTo>
                    <a:pt x="391926" y="720574"/>
                  </a:lnTo>
                  <a:lnTo>
                    <a:pt x="391658" y="728753"/>
                  </a:lnTo>
                  <a:lnTo>
                    <a:pt x="392448" y="730372"/>
                  </a:lnTo>
                  <a:lnTo>
                    <a:pt x="393431" y="731586"/>
                  </a:lnTo>
                  <a:lnTo>
                    <a:pt x="394234" y="733130"/>
                  </a:lnTo>
                  <a:lnTo>
                    <a:pt x="394494" y="735720"/>
                  </a:lnTo>
                  <a:lnTo>
                    <a:pt x="394052" y="737492"/>
                  </a:lnTo>
                  <a:lnTo>
                    <a:pt x="393968" y="738698"/>
                  </a:lnTo>
                  <a:lnTo>
                    <a:pt x="394321" y="740101"/>
                  </a:lnTo>
                  <a:lnTo>
                    <a:pt x="396263" y="742377"/>
                  </a:lnTo>
                  <a:lnTo>
                    <a:pt x="396559" y="742623"/>
                  </a:lnTo>
                  <a:lnTo>
                    <a:pt x="396698" y="743805"/>
                  </a:lnTo>
                  <a:lnTo>
                    <a:pt x="396355" y="747769"/>
                  </a:lnTo>
                  <a:lnTo>
                    <a:pt x="396544" y="749058"/>
                  </a:lnTo>
                  <a:lnTo>
                    <a:pt x="397546" y="750709"/>
                  </a:lnTo>
                  <a:lnTo>
                    <a:pt x="397752" y="751829"/>
                  </a:lnTo>
                  <a:lnTo>
                    <a:pt x="398161" y="752366"/>
                  </a:lnTo>
                  <a:lnTo>
                    <a:pt x="400104" y="754463"/>
                  </a:lnTo>
                  <a:lnTo>
                    <a:pt x="400708" y="755588"/>
                  </a:lnTo>
                  <a:lnTo>
                    <a:pt x="400831" y="756703"/>
                  </a:lnTo>
                  <a:lnTo>
                    <a:pt x="400514" y="760414"/>
                  </a:lnTo>
                  <a:lnTo>
                    <a:pt x="399829" y="762805"/>
                  </a:lnTo>
                  <a:lnTo>
                    <a:pt x="399841" y="763885"/>
                  </a:lnTo>
                  <a:lnTo>
                    <a:pt x="400780" y="764397"/>
                  </a:lnTo>
                  <a:lnTo>
                    <a:pt x="401146" y="764987"/>
                  </a:lnTo>
                  <a:lnTo>
                    <a:pt x="401323" y="778868"/>
                  </a:lnTo>
                  <a:lnTo>
                    <a:pt x="398255" y="776227"/>
                  </a:lnTo>
                  <a:lnTo>
                    <a:pt x="397683" y="778294"/>
                  </a:lnTo>
                  <a:lnTo>
                    <a:pt x="394753" y="780908"/>
                  </a:lnTo>
                  <a:lnTo>
                    <a:pt x="394584" y="781967"/>
                  </a:lnTo>
                  <a:lnTo>
                    <a:pt x="396432" y="783046"/>
                  </a:lnTo>
                  <a:lnTo>
                    <a:pt x="398087" y="782021"/>
                  </a:lnTo>
                  <a:lnTo>
                    <a:pt x="399582" y="780399"/>
                  </a:lnTo>
                  <a:lnTo>
                    <a:pt x="400941" y="779573"/>
                  </a:lnTo>
                  <a:lnTo>
                    <a:pt x="401924" y="780259"/>
                  </a:lnTo>
                  <a:lnTo>
                    <a:pt x="402857" y="783043"/>
                  </a:lnTo>
                  <a:lnTo>
                    <a:pt x="403845" y="783719"/>
                  </a:lnTo>
                  <a:lnTo>
                    <a:pt x="406115" y="783982"/>
                  </a:lnTo>
                  <a:lnTo>
                    <a:pt x="406975" y="784386"/>
                  </a:lnTo>
                  <a:lnTo>
                    <a:pt x="407291" y="785134"/>
                  </a:lnTo>
                  <a:lnTo>
                    <a:pt x="407435" y="787709"/>
                  </a:lnTo>
                  <a:lnTo>
                    <a:pt x="408355" y="792463"/>
                  </a:lnTo>
                  <a:lnTo>
                    <a:pt x="408522" y="794699"/>
                  </a:lnTo>
                  <a:lnTo>
                    <a:pt x="408214" y="796526"/>
                  </a:lnTo>
                  <a:lnTo>
                    <a:pt x="408365" y="797577"/>
                  </a:lnTo>
                  <a:lnTo>
                    <a:pt x="409116" y="799139"/>
                  </a:lnTo>
                  <a:lnTo>
                    <a:pt x="409817" y="799997"/>
                  </a:lnTo>
                  <a:lnTo>
                    <a:pt x="411400" y="801042"/>
                  </a:lnTo>
                  <a:lnTo>
                    <a:pt x="412181" y="801857"/>
                  </a:lnTo>
                  <a:lnTo>
                    <a:pt x="412895" y="803502"/>
                  </a:lnTo>
                  <a:lnTo>
                    <a:pt x="413827" y="808447"/>
                  </a:lnTo>
                  <a:lnTo>
                    <a:pt x="414504" y="816633"/>
                  </a:lnTo>
                  <a:lnTo>
                    <a:pt x="414160" y="816695"/>
                  </a:lnTo>
                  <a:lnTo>
                    <a:pt x="408970" y="817623"/>
                  </a:lnTo>
                  <a:lnTo>
                    <a:pt x="407579" y="818192"/>
                  </a:lnTo>
                  <a:lnTo>
                    <a:pt x="405786" y="819608"/>
                  </a:lnTo>
                  <a:lnTo>
                    <a:pt x="404744" y="819832"/>
                  </a:lnTo>
                  <a:lnTo>
                    <a:pt x="403400" y="819279"/>
                  </a:lnTo>
                  <a:lnTo>
                    <a:pt x="401211" y="818013"/>
                  </a:lnTo>
                  <a:lnTo>
                    <a:pt x="397101" y="817825"/>
                  </a:lnTo>
                  <a:lnTo>
                    <a:pt x="389323" y="815975"/>
                  </a:lnTo>
                  <a:lnTo>
                    <a:pt x="381146" y="814920"/>
                  </a:lnTo>
                  <a:lnTo>
                    <a:pt x="378368" y="816698"/>
                  </a:lnTo>
                  <a:lnTo>
                    <a:pt x="376704" y="817023"/>
                  </a:lnTo>
                  <a:lnTo>
                    <a:pt x="375457" y="817146"/>
                  </a:lnTo>
                  <a:lnTo>
                    <a:pt x="368955" y="815217"/>
                  </a:lnTo>
                  <a:lnTo>
                    <a:pt x="360315" y="810197"/>
                  </a:lnTo>
                  <a:lnTo>
                    <a:pt x="357546" y="808611"/>
                  </a:lnTo>
                  <a:lnTo>
                    <a:pt x="354119" y="807696"/>
                  </a:lnTo>
                  <a:lnTo>
                    <a:pt x="346702" y="806871"/>
                  </a:lnTo>
                  <a:lnTo>
                    <a:pt x="340328" y="804645"/>
                  </a:lnTo>
                  <a:lnTo>
                    <a:pt x="337442" y="803223"/>
                  </a:lnTo>
                  <a:lnTo>
                    <a:pt x="336048" y="802804"/>
                  </a:lnTo>
                  <a:lnTo>
                    <a:pt x="334587" y="802753"/>
                  </a:lnTo>
                  <a:lnTo>
                    <a:pt x="332805" y="803206"/>
                  </a:lnTo>
                  <a:lnTo>
                    <a:pt x="329973" y="804209"/>
                  </a:lnTo>
                  <a:lnTo>
                    <a:pt x="328636" y="804508"/>
                  </a:lnTo>
                  <a:lnTo>
                    <a:pt x="320933" y="804756"/>
                  </a:lnTo>
                  <a:lnTo>
                    <a:pt x="315823" y="805523"/>
                  </a:lnTo>
                  <a:lnTo>
                    <a:pt x="305392" y="805674"/>
                  </a:lnTo>
                  <a:lnTo>
                    <a:pt x="301154" y="804975"/>
                  </a:lnTo>
                  <a:lnTo>
                    <a:pt x="294218" y="802812"/>
                  </a:lnTo>
                  <a:lnTo>
                    <a:pt x="291741" y="802590"/>
                  </a:lnTo>
                  <a:lnTo>
                    <a:pt x="290206" y="802609"/>
                  </a:lnTo>
                  <a:lnTo>
                    <a:pt x="288663" y="802375"/>
                  </a:lnTo>
                  <a:lnTo>
                    <a:pt x="283138" y="800638"/>
                  </a:lnTo>
                  <a:lnTo>
                    <a:pt x="268452" y="797477"/>
                  </a:lnTo>
                  <a:lnTo>
                    <a:pt x="266573" y="795658"/>
                  </a:lnTo>
                  <a:lnTo>
                    <a:pt x="265920" y="794234"/>
                  </a:lnTo>
                  <a:lnTo>
                    <a:pt x="265409" y="791761"/>
                  </a:lnTo>
                  <a:lnTo>
                    <a:pt x="265531" y="790117"/>
                  </a:lnTo>
                  <a:lnTo>
                    <a:pt x="265858" y="788677"/>
                  </a:lnTo>
                  <a:lnTo>
                    <a:pt x="265991" y="787358"/>
                  </a:lnTo>
                  <a:lnTo>
                    <a:pt x="265582" y="786038"/>
                  </a:lnTo>
                  <a:lnTo>
                    <a:pt x="264421" y="784675"/>
                  </a:lnTo>
                  <a:lnTo>
                    <a:pt x="262161" y="783664"/>
                  </a:lnTo>
                  <a:lnTo>
                    <a:pt x="259093" y="784270"/>
                  </a:lnTo>
                  <a:lnTo>
                    <a:pt x="257801" y="784371"/>
                  </a:lnTo>
                  <a:lnTo>
                    <a:pt x="256491" y="784261"/>
                  </a:lnTo>
                  <a:lnTo>
                    <a:pt x="255268" y="783957"/>
                  </a:lnTo>
                  <a:lnTo>
                    <a:pt x="253987" y="783777"/>
                  </a:lnTo>
                  <a:lnTo>
                    <a:pt x="252792" y="784039"/>
                  </a:lnTo>
                  <a:lnTo>
                    <a:pt x="251619" y="784807"/>
                  </a:lnTo>
                  <a:lnTo>
                    <a:pt x="247930" y="789185"/>
                  </a:lnTo>
                  <a:lnTo>
                    <a:pt x="245957" y="790616"/>
                  </a:lnTo>
                  <a:lnTo>
                    <a:pt x="242430" y="791317"/>
                  </a:lnTo>
                  <a:lnTo>
                    <a:pt x="241275" y="791673"/>
                  </a:lnTo>
                  <a:lnTo>
                    <a:pt x="240240" y="792707"/>
                  </a:lnTo>
                  <a:lnTo>
                    <a:pt x="239377" y="794927"/>
                  </a:lnTo>
                  <a:lnTo>
                    <a:pt x="238604" y="799199"/>
                  </a:lnTo>
                  <a:lnTo>
                    <a:pt x="238219" y="803481"/>
                  </a:lnTo>
                  <a:lnTo>
                    <a:pt x="238621" y="805670"/>
                  </a:lnTo>
                  <a:lnTo>
                    <a:pt x="239263" y="806991"/>
                  </a:lnTo>
                  <a:lnTo>
                    <a:pt x="241644" y="809412"/>
                  </a:lnTo>
                  <a:lnTo>
                    <a:pt x="242273" y="810366"/>
                  </a:lnTo>
                  <a:lnTo>
                    <a:pt x="245009" y="816896"/>
                  </a:lnTo>
                  <a:lnTo>
                    <a:pt x="245812" y="820483"/>
                  </a:lnTo>
                  <a:lnTo>
                    <a:pt x="245624" y="821445"/>
                  </a:lnTo>
                  <a:lnTo>
                    <a:pt x="244676" y="821991"/>
                  </a:lnTo>
                  <a:lnTo>
                    <a:pt x="243573" y="821875"/>
                  </a:lnTo>
                  <a:lnTo>
                    <a:pt x="242520" y="821395"/>
                  </a:lnTo>
                  <a:lnTo>
                    <a:pt x="240736" y="819926"/>
                  </a:lnTo>
                  <a:lnTo>
                    <a:pt x="239800" y="819290"/>
                  </a:lnTo>
                  <a:lnTo>
                    <a:pt x="238792" y="818855"/>
                  </a:lnTo>
                  <a:lnTo>
                    <a:pt x="237704" y="818884"/>
                  </a:lnTo>
                  <a:lnTo>
                    <a:pt x="236772" y="819377"/>
                  </a:lnTo>
                  <a:lnTo>
                    <a:pt x="235956" y="820376"/>
                  </a:lnTo>
                  <a:lnTo>
                    <a:pt x="235254" y="821687"/>
                  </a:lnTo>
                  <a:lnTo>
                    <a:pt x="234689" y="823882"/>
                  </a:lnTo>
                  <a:lnTo>
                    <a:pt x="234475" y="825292"/>
                  </a:lnTo>
                  <a:lnTo>
                    <a:pt x="234438" y="827811"/>
                  </a:lnTo>
                  <a:lnTo>
                    <a:pt x="234712" y="830318"/>
                  </a:lnTo>
                  <a:lnTo>
                    <a:pt x="235199" y="832759"/>
                  </a:lnTo>
                  <a:lnTo>
                    <a:pt x="235611" y="833893"/>
                  </a:lnTo>
                  <a:lnTo>
                    <a:pt x="236171" y="834921"/>
                  </a:lnTo>
                  <a:lnTo>
                    <a:pt x="236800" y="835863"/>
                  </a:lnTo>
                  <a:lnTo>
                    <a:pt x="237496" y="836731"/>
                  </a:lnTo>
                  <a:lnTo>
                    <a:pt x="238086" y="837671"/>
                  </a:lnTo>
                  <a:lnTo>
                    <a:pt x="238402" y="838697"/>
                  </a:lnTo>
                  <a:lnTo>
                    <a:pt x="238244" y="840171"/>
                  </a:lnTo>
                  <a:lnTo>
                    <a:pt x="237694" y="841779"/>
                  </a:lnTo>
                  <a:lnTo>
                    <a:pt x="236342" y="844188"/>
                  </a:lnTo>
                  <a:lnTo>
                    <a:pt x="234518" y="848473"/>
                  </a:lnTo>
                  <a:lnTo>
                    <a:pt x="233940" y="849545"/>
                  </a:lnTo>
                  <a:lnTo>
                    <a:pt x="231274" y="853242"/>
                  </a:lnTo>
                  <a:lnTo>
                    <a:pt x="230427" y="854119"/>
                  </a:lnTo>
                  <a:lnTo>
                    <a:pt x="229368" y="854857"/>
                  </a:lnTo>
                  <a:lnTo>
                    <a:pt x="227486" y="855237"/>
                  </a:lnTo>
                  <a:lnTo>
                    <a:pt x="226169" y="855271"/>
                  </a:lnTo>
                  <a:lnTo>
                    <a:pt x="222416" y="854093"/>
                  </a:lnTo>
                  <a:lnTo>
                    <a:pt x="220553" y="854384"/>
                  </a:lnTo>
                  <a:lnTo>
                    <a:pt x="219743" y="854837"/>
                  </a:lnTo>
                  <a:lnTo>
                    <a:pt x="213662" y="859700"/>
                  </a:lnTo>
                  <a:lnTo>
                    <a:pt x="212475" y="859843"/>
                  </a:lnTo>
                  <a:lnTo>
                    <a:pt x="210939" y="859187"/>
                  </a:lnTo>
                  <a:lnTo>
                    <a:pt x="208757" y="857102"/>
                  </a:lnTo>
                  <a:lnTo>
                    <a:pt x="207612" y="855544"/>
                  </a:lnTo>
                  <a:lnTo>
                    <a:pt x="207050" y="854090"/>
                  </a:lnTo>
                  <a:lnTo>
                    <a:pt x="207072" y="852873"/>
                  </a:lnTo>
                  <a:lnTo>
                    <a:pt x="207383" y="851618"/>
                  </a:lnTo>
                  <a:lnTo>
                    <a:pt x="210951" y="844386"/>
                  </a:lnTo>
                  <a:lnTo>
                    <a:pt x="211124" y="843184"/>
                  </a:lnTo>
                  <a:lnTo>
                    <a:pt x="210799" y="841941"/>
                  </a:lnTo>
                  <a:lnTo>
                    <a:pt x="209852" y="840610"/>
                  </a:lnTo>
                  <a:lnTo>
                    <a:pt x="208418" y="839090"/>
                  </a:lnTo>
                  <a:lnTo>
                    <a:pt x="206592" y="836354"/>
                  </a:lnTo>
                  <a:lnTo>
                    <a:pt x="205554" y="835156"/>
                  </a:lnTo>
                  <a:lnTo>
                    <a:pt x="203990" y="834169"/>
                  </a:lnTo>
                  <a:lnTo>
                    <a:pt x="199700" y="832917"/>
                  </a:lnTo>
                  <a:lnTo>
                    <a:pt x="192218" y="831622"/>
                  </a:lnTo>
                  <a:lnTo>
                    <a:pt x="190962" y="831679"/>
                  </a:lnTo>
                  <a:lnTo>
                    <a:pt x="189646" y="831877"/>
                  </a:lnTo>
                  <a:lnTo>
                    <a:pt x="188359" y="831950"/>
                  </a:lnTo>
                  <a:lnTo>
                    <a:pt x="187063" y="830943"/>
                  </a:lnTo>
                  <a:lnTo>
                    <a:pt x="185452" y="828521"/>
                  </a:lnTo>
                  <a:lnTo>
                    <a:pt x="184457" y="827578"/>
                  </a:lnTo>
                  <a:lnTo>
                    <a:pt x="183396" y="826968"/>
                  </a:lnTo>
                  <a:lnTo>
                    <a:pt x="182391" y="826979"/>
                  </a:lnTo>
                  <a:lnTo>
                    <a:pt x="181768" y="827251"/>
                  </a:lnTo>
                  <a:lnTo>
                    <a:pt x="180875" y="828036"/>
                  </a:lnTo>
                  <a:lnTo>
                    <a:pt x="179093" y="830147"/>
                  </a:lnTo>
                  <a:lnTo>
                    <a:pt x="178014" y="831162"/>
                  </a:lnTo>
                  <a:lnTo>
                    <a:pt x="176854" y="831926"/>
                  </a:lnTo>
                  <a:lnTo>
                    <a:pt x="175601" y="832500"/>
                  </a:lnTo>
                  <a:lnTo>
                    <a:pt x="174343" y="832887"/>
                  </a:lnTo>
                  <a:lnTo>
                    <a:pt x="164267" y="834782"/>
                  </a:lnTo>
                  <a:lnTo>
                    <a:pt x="163044" y="835195"/>
                  </a:lnTo>
                  <a:lnTo>
                    <a:pt x="161785" y="835763"/>
                  </a:lnTo>
                  <a:lnTo>
                    <a:pt x="157863" y="838299"/>
                  </a:lnTo>
                  <a:lnTo>
                    <a:pt x="156620" y="838909"/>
                  </a:lnTo>
                  <a:lnTo>
                    <a:pt x="155253" y="838680"/>
                  </a:lnTo>
                  <a:lnTo>
                    <a:pt x="153947" y="837464"/>
                  </a:lnTo>
                  <a:lnTo>
                    <a:pt x="152518" y="834148"/>
                  </a:lnTo>
                  <a:lnTo>
                    <a:pt x="151716" y="830392"/>
                  </a:lnTo>
                  <a:lnTo>
                    <a:pt x="151267" y="829013"/>
                  </a:lnTo>
                  <a:lnTo>
                    <a:pt x="150312" y="827564"/>
                  </a:lnTo>
                  <a:lnTo>
                    <a:pt x="148324" y="825802"/>
                  </a:lnTo>
                  <a:lnTo>
                    <a:pt x="146689" y="824857"/>
                  </a:lnTo>
                  <a:lnTo>
                    <a:pt x="145198" y="824184"/>
                  </a:lnTo>
                  <a:lnTo>
                    <a:pt x="143888" y="823772"/>
                  </a:lnTo>
                  <a:lnTo>
                    <a:pt x="142566" y="823564"/>
                  </a:lnTo>
                  <a:lnTo>
                    <a:pt x="139992" y="823439"/>
                  </a:lnTo>
                  <a:lnTo>
                    <a:pt x="138731" y="823180"/>
                  </a:lnTo>
                  <a:lnTo>
                    <a:pt x="137417" y="823086"/>
                  </a:lnTo>
                  <a:lnTo>
                    <a:pt x="134918" y="823247"/>
                  </a:lnTo>
                  <a:lnTo>
                    <a:pt x="133671" y="823175"/>
                  </a:lnTo>
                  <a:lnTo>
                    <a:pt x="127133" y="821414"/>
                  </a:lnTo>
                  <a:lnTo>
                    <a:pt x="125230" y="821146"/>
                  </a:lnTo>
                  <a:lnTo>
                    <a:pt x="124424" y="820930"/>
                  </a:lnTo>
                  <a:lnTo>
                    <a:pt x="123497" y="820497"/>
                  </a:lnTo>
                  <a:lnTo>
                    <a:pt x="122849" y="819342"/>
                  </a:lnTo>
                  <a:lnTo>
                    <a:pt x="122531" y="818120"/>
                  </a:lnTo>
                  <a:lnTo>
                    <a:pt x="122404" y="816836"/>
                  </a:lnTo>
                  <a:lnTo>
                    <a:pt x="122502" y="814054"/>
                  </a:lnTo>
                  <a:lnTo>
                    <a:pt x="123949" y="808027"/>
                  </a:lnTo>
                  <a:lnTo>
                    <a:pt x="124377" y="806874"/>
                  </a:lnTo>
                  <a:lnTo>
                    <a:pt x="124982" y="805863"/>
                  </a:lnTo>
                  <a:lnTo>
                    <a:pt x="126101" y="805166"/>
                  </a:lnTo>
                  <a:lnTo>
                    <a:pt x="127616" y="804544"/>
                  </a:lnTo>
                  <a:lnTo>
                    <a:pt x="130260" y="803910"/>
                  </a:lnTo>
                  <a:lnTo>
                    <a:pt x="133876" y="802182"/>
                  </a:lnTo>
                  <a:lnTo>
                    <a:pt x="136617" y="795588"/>
                  </a:lnTo>
                  <a:lnTo>
                    <a:pt x="138396" y="787678"/>
                  </a:lnTo>
                  <a:lnTo>
                    <a:pt x="138837" y="786484"/>
                  </a:lnTo>
                  <a:lnTo>
                    <a:pt x="140011" y="784658"/>
                  </a:lnTo>
                  <a:lnTo>
                    <a:pt x="145909" y="777955"/>
                  </a:lnTo>
                  <a:lnTo>
                    <a:pt x="151047" y="773503"/>
                  </a:lnTo>
                  <a:lnTo>
                    <a:pt x="158707" y="763118"/>
                  </a:lnTo>
                  <a:lnTo>
                    <a:pt x="160314" y="761566"/>
                  </a:lnTo>
                  <a:lnTo>
                    <a:pt x="163203" y="759820"/>
                  </a:lnTo>
                  <a:lnTo>
                    <a:pt x="164574" y="757273"/>
                  </a:lnTo>
                  <a:lnTo>
                    <a:pt x="164576" y="749808"/>
                  </a:lnTo>
                  <a:lnTo>
                    <a:pt x="164090" y="749039"/>
                  </a:lnTo>
                  <a:lnTo>
                    <a:pt x="163400" y="748523"/>
                  </a:lnTo>
                  <a:lnTo>
                    <a:pt x="162598" y="747814"/>
                  </a:lnTo>
                  <a:lnTo>
                    <a:pt x="161488" y="747138"/>
                  </a:lnTo>
                  <a:lnTo>
                    <a:pt x="160180" y="746505"/>
                  </a:lnTo>
                  <a:lnTo>
                    <a:pt x="156647" y="745898"/>
                  </a:lnTo>
                  <a:lnTo>
                    <a:pt x="155232" y="746099"/>
                  </a:lnTo>
                  <a:lnTo>
                    <a:pt x="151453" y="747829"/>
                  </a:lnTo>
                  <a:lnTo>
                    <a:pt x="146811" y="749137"/>
                  </a:lnTo>
                  <a:lnTo>
                    <a:pt x="141951" y="751639"/>
                  </a:lnTo>
                  <a:lnTo>
                    <a:pt x="139220" y="752341"/>
                  </a:lnTo>
                  <a:lnTo>
                    <a:pt x="138106" y="753319"/>
                  </a:lnTo>
                  <a:lnTo>
                    <a:pt x="136262" y="753534"/>
                  </a:lnTo>
                  <a:lnTo>
                    <a:pt x="135058" y="753274"/>
                  </a:lnTo>
                  <a:lnTo>
                    <a:pt x="132875" y="752224"/>
                  </a:lnTo>
                  <a:lnTo>
                    <a:pt x="131729" y="751895"/>
                  </a:lnTo>
                  <a:lnTo>
                    <a:pt x="130653" y="751857"/>
                  </a:lnTo>
                  <a:lnTo>
                    <a:pt x="127452" y="752409"/>
                  </a:lnTo>
                  <a:lnTo>
                    <a:pt x="123865" y="752438"/>
                  </a:lnTo>
                  <a:lnTo>
                    <a:pt x="122769" y="752597"/>
                  </a:lnTo>
                  <a:lnTo>
                    <a:pt x="121601" y="752932"/>
                  </a:lnTo>
                  <a:lnTo>
                    <a:pt x="120435" y="753963"/>
                  </a:lnTo>
                  <a:lnTo>
                    <a:pt x="119427" y="754683"/>
                  </a:lnTo>
                  <a:lnTo>
                    <a:pt x="118188" y="754991"/>
                  </a:lnTo>
                  <a:lnTo>
                    <a:pt x="114141" y="755177"/>
                  </a:lnTo>
                  <a:lnTo>
                    <a:pt x="111582" y="755590"/>
                  </a:lnTo>
                  <a:lnTo>
                    <a:pt x="104025" y="758359"/>
                  </a:lnTo>
                  <a:lnTo>
                    <a:pt x="100084" y="759379"/>
                  </a:lnTo>
                  <a:lnTo>
                    <a:pt x="98897" y="759894"/>
                  </a:lnTo>
                  <a:lnTo>
                    <a:pt x="97860" y="760626"/>
                  </a:lnTo>
                  <a:lnTo>
                    <a:pt x="97031" y="761997"/>
                  </a:lnTo>
                  <a:lnTo>
                    <a:pt x="96521" y="763260"/>
                  </a:lnTo>
                  <a:lnTo>
                    <a:pt x="96069" y="764824"/>
                  </a:lnTo>
                  <a:lnTo>
                    <a:pt x="95250" y="766586"/>
                  </a:lnTo>
                  <a:lnTo>
                    <a:pt x="95265" y="769925"/>
                  </a:lnTo>
                  <a:lnTo>
                    <a:pt x="95008" y="771032"/>
                  </a:lnTo>
                  <a:lnTo>
                    <a:pt x="94079" y="773165"/>
                  </a:lnTo>
                  <a:lnTo>
                    <a:pt x="93543" y="773827"/>
                  </a:lnTo>
                  <a:lnTo>
                    <a:pt x="92653" y="773512"/>
                  </a:lnTo>
                  <a:lnTo>
                    <a:pt x="91999" y="772879"/>
                  </a:lnTo>
                  <a:lnTo>
                    <a:pt x="91135" y="772709"/>
                  </a:lnTo>
                  <a:lnTo>
                    <a:pt x="90359" y="773377"/>
                  </a:lnTo>
                  <a:lnTo>
                    <a:pt x="89731" y="774975"/>
                  </a:lnTo>
                  <a:lnTo>
                    <a:pt x="89294" y="776516"/>
                  </a:lnTo>
                  <a:lnTo>
                    <a:pt x="88606" y="778003"/>
                  </a:lnTo>
                  <a:lnTo>
                    <a:pt x="87435" y="779250"/>
                  </a:lnTo>
                  <a:lnTo>
                    <a:pt x="79560" y="783067"/>
                  </a:lnTo>
                  <a:lnTo>
                    <a:pt x="71522" y="788118"/>
                  </a:lnTo>
                  <a:lnTo>
                    <a:pt x="70119" y="788598"/>
                  </a:lnTo>
                  <a:lnTo>
                    <a:pt x="69425" y="788707"/>
                  </a:lnTo>
                  <a:lnTo>
                    <a:pt x="68931" y="789006"/>
                  </a:lnTo>
                  <a:lnTo>
                    <a:pt x="68236" y="789887"/>
                  </a:lnTo>
                  <a:lnTo>
                    <a:pt x="67965" y="791179"/>
                  </a:lnTo>
                  <a:lnTo>
                    <a:pt x="66490" y="793891"/>
                  </a:lnTo>
                  <a:lnTo>
                    <a:pt x="64168" y="792624"/>
                  </a:lnTo>
                  <a:lnTo>
                    <a:pt x="63780" y="791813"/>
                  </a:lnTo>
                  <a:lnTo>
                    <a:pt x="63437" y="790795"/>
                  </a:lnTo>
                  <a:lnTo>
                    <a:pt x="62955" y="790058"/>
                  </a:lnTo>
                  <a:lnTo>
                    <a:pt x="62002" y="789861"/>
                  </a:lnTo>
                  <a:lnTo>
                    <a:pt x="60800" y="790591"/>
                  </a:lnTo>
                  <a:lnTo>
                    <a:pt x="59911" y="791475"/>
                  </a:lnTo>
                  <a:lnTo>
                    <a:pt x="55853" y="797280"/>
                  </a:lnTo>
                  <a:lnTo>
                    <a:pt x="55119" y="798016"/>
                  </a:lnTo>
                  <a:lnTo>
                    <a:pt x="54104" y="798289"/>
                  </a:lnTo>
                  <a:lnTo>
                    <a:pt x="41622" y="793527"/>
                  </a:lnTo>
                  <a:lnTo>
                    <a:pt x="40409" y="793539"/>
                  </a:lnTo>
                  <a:lnTo>
                    <a:pt x="39512" y="793794"/>
                  </a:lnTo>
                  <a:lnTo>
                    <a:pt x="38199" y="795023"/>
                  </a:lnTo>
                  <a:lnTo>
                    <a:pt x="36834" y="795769"/>
                  </a:lnTo>
                  <a:lnTo>
                    <a:pt x="36209" y="795553"/>
                  </a:lnTo>
                  <a:lnTo>
                    <a:pt x="35491" y="795086"/>
                  </a:lnTo>
                  <a:lnTo>
                    <a:pt x="33247" y="793005"/>
                  </a:lnTo>
                  <a:lnTo>
                    <a:pt x="19635" y="784156"/>
                  </a:lnTo>
                  <a:lnTo>
                    <a:pt x="17422" y="783617"/>
                  </a:lnTo>
                  <a:lnTo>
                    <a:pt x="15709" y="783000"/>
                  </a:lnTo>
                  <a:lnTo>
                    <a:pt x="14287" y="782171"/>
                  </a:lnTo>
                  <a:lnTo>
                    <a:pt x="13176" y="780524"/>
                  </a:lnTo>
                  <a:lnTo>
                    <a:pt x="13109" y="779227"/>
                  </a:lnTo>
                  <a:lnTo>
                    <a:pt x="13413" y="776973"/>
                  </a:lnTo>
                  <a:lnTo>
                    <a:pt x="12958" y="776280"/>
                  </a:lnTo>
                  <a:lnTo>
                    <a:pt x="11985" y="776508"/>
                  </a:lnTo>
                  <a:lnTo>
                    <a:pt x="11207" y="777004"/>
                  </a:lnTo>
                  <a:lnTo>
                    <a:pt x="9538" y="780084"/>
                  </a:lnTo>
                  <a:lnTo>
                    <a:pt x="6793" y="781771"/>
                  </a:lnTo>
                  <a:lnTo>
                    <a:pt x="4798" y="782286"/>
                  </a:lnTo>
                  <a:lnTo>
                    <a:pt x="3320" y="782502"/>
                  </a:lnTo>
                  <a:lnTo>
                    <a:pt x="1984" y="782372"/>
                  </a:lnTo>
                  <a:lnTo>
                    <a:pt x="1010" y="782013"/>
                  </a:lnTo>
                  <a:lnTo>
                    <a:pt x="245" y="781384"/>
                  </a:lnTo>
                  <a:lnTo>
                    <a:pt x="0" y="780486"/>
                  </a:lnTo>
                  <a:lnTo>
                    <a:pt x="432" y="779656"/>
                  </a:lnTo>
                  <a:lnTo>
                    <a:pt x="1206" y="778981"/>
                  </a:lnTo>
                  <a:lnTo>
                    <a:pt x="1963" y="778156"/>
                  </a:lnTo>
                  <a:lnTo>
                    <a:pt x="2488" y="777091"/>
                  </a:lnTo>
                  <a:lnTo>
                    <a:pt x="2723" y="775678"/>
                  </a:lnTo>
                  <a:lnTo>
                    <a:pt x="2601" y="773977"/>
                  </a:lnTo>
                  <a:lnTo>
                    <a:pt x="2991" y="770907"/>
                  </a:lnTo>
                  <a:lnTo>
                    <a:pt x="2909" y="768622"/>
                  </a:lnTo>
                  <a:lnTo>
                    <a:pt x="3198" y="767067"/>
                  </a:lnTo>
                  <a:lnTo>
                    <a:pt x="3782" y="765910"/>
                  </a:lnTo>
                  <a:lnTo>
                    <a:pt x="4646" y="765215"/>
                  </a:lnTo>
                  <a:lnTo>
                    <a:pt x="6608" y="764124"/>
                  </a:lnTo>
                  <a:lnTo>
                    <a:pt x="7337" y="763297"/>
                  </a:lnTo>
                  <a:lnTo>
                    <a:pt x="7752" y="762168"/>
                  </a:lnTo>
                  <a:lnTo>
                    <a:pt x="8147" y="759822"/>
                  </a:lnTo>
                  <a:lnTo>
                    <a:pt x="8748" y="758510"/>
                  </a:lnTo>
                  <a:lnTo>
                    <a:pt x="11713" y="757043"/>
                  </a:lnTo>
                  <a:lnTo>
                    <a:pt x="12254" y="756147"/>
                  </a:lnTo>
                  <a:lnTo>
                    <a:pt x="12873" y="754698"/>
                  </a:lnTo>
                  <a:lnTo>
                    <a:pt x="13131" y="753124"/>
                  </a:lnTo>
                  <a:lnTo>
                    <a:pt x="14195" y="750739"/>
                  </a:lnTo>
                  <a:lnTo>
                    <a:pt x="15684" y="748805"/>
                  </a:lnTo>
                  <a:lnTo>
                    <a:pt x="18541" y="745884"/>
                  </a:lnTo>
                  <a:lnTo>
                    <a:pt x="20586" y="744379"/>
                  </a:lnTo>
                  <a:lnTo>
                    <a:pt x="22239" y="743687"/>
                  </a:lnTo>
                  <a:lnTo>
                    <a:pt x="23308" y="743690"/>
                  </a:lnTo>
                  <a:lnTo>
                    <a:pt x="24375" y="744084"/>
                  </a:lnTo>
                  <a:lnTo>
                    <a:pt x="25345" y="744687"/>
                  </a:lnTo>
                  <a:lnTo>
                    <a:pt x="27793" y="746992"/>
                  </a:lnTo>
                  <a:lnTo>
                    <a:pt x="28656" y="747609"/>
                  </a:lnTo>
                  <a:lnTo>
                    <a:pt x="30235" y="747650"/>
                  </a:lnTo>
                  <a:lnTo>
                    <a:pt x="32304" y="747248"/>
                  </a:lnTo>
                  <a:lnTo>
                    <a:pt x="36500" y="745771"/>
                  </a:lnTo>
                  <a:lnTo>
                    <a:pt x="38411" y="744589"/>
                  </a:lnTo>
                  <a:lnTo>
                    <a:pt x="39614" y="743289"/>
                  </a:lnTo>
                  <a:lnTo>
                    <a:pt x="40094" y="742091"/>
                  </a:lnTo>
                  <a:lnTo>
                    <a:pt x="40926" y="740479"/>
                  </a:lnTo>
                  <a:lnTo>
                    <a:pt x="42143" y="738671"/>
                  </a:lnTo>
                  <a:lnTo>
                    <a:pt x="55519" y="725917"/>
                  </a:lnTo>
                  <a:lnTo>
                    <a:pt x="56844" y="724162"/>
                  </a:lnTo>
                  <a:lnTo>
                    <a:pt x="57053" y="722891"/>
                  </a:lnTo>
                  <a:lnTo>
                    <a:pt x="57025" y="720224"/>
                  </a:lnTo>
                  <a:lnTo>
                    <a:pt x="57251" y="718972"/>
                  </a:lnTo>
                  <a:lnTo>
                    <a:pt x="57743" y="717931"/>
                  </a:lnTo>
                  <a:lnTo>
                    <a:pt x="60284" y="714104"/>
                  </a:lnTo>
                  <a:lnTo>
                    <a:pt x="62993" y="710747"/>
                  </a:lnTo>
                  <a:lnTo>
                    <a:pt x="63559" y="708871"/>
                  </a:lnTo>
                  <a:lnTo>
                    <a:pt x="62737" y="704992"/>
                  </a:lnTo>
                  <a:lnTo>
                    <a:pt x="62731" y="704292"/>
                  </a:lnTo>
                  <a:lnTo>
                    <a:pt x="63277" y="702259"/>
                  </a:lnTo>
                  <a:lnTo>
                    <a:pt x="67010" y="693959"/>
                  </a:lnTo>
                  <a:lnTo>
                    <a:pt x="69329" y="691517"/>
                  </a:lnTo>
                  <a:lnTo>
                    <a:pt x="70847" y="690443"/>
                  </a:lnTo>
                  <a:lnTo>
                    <a:pt x="73052" y="688522"/>
                  </a:lnTo>
                  <a:lnTo>
                    <a:pt x="81795" y="678670"/>
                  </a:lnTo>
                  <a:lnTo>
                    <a:pt x="82681" y="677295"/>
                  </a:lnTo>
                  <a:lnTo>
                    <a:pt x="96454" y="651050"/>
                  </a:lnTo>
                  <a:lnTo>
                    <a:pt x="105372" y="633337"/>
                  </a:lnTo>
                  <a:lnTo>
                    <a:pt x="106305" y="632060"/>
                  </a:lnTo>
                  <a:lnTo>
                    <a:pt x="121148" y="620527"/>
                  </a:lnTo>
                  <a:lnTo>
                    <a:pt x="122509" y="619763"/>
                  </a:lnTo>
                  <a:lnTo>
                    <a:pt x="127402" y="617742"/>
                  </a:lnTo>
                  <a:close/>
                  <a:moveTo>
                    <a:pt x="719370" y="525676"/>
                  </a:moveTo>
                  <a:lnTo>
                    <a:pt x="719973" y="526543"/>
                  </a:lnTo>
                  <a:lnTo>
                    <a:pt x="719695" y="527871"/>
                  </a:lnTo>
                  <a:lnTo>
                    <a:pt x="718385" y="528854"/>
                  </a:lnTo>
                  <a:lnTo>
                    <a:pt x="716703" y="529147"/>
                  </a:lnTo>
                  <a:lnTo>
                    <a:pt x="713547" y="530714"/>
                  </a:lnTo>
                  <a:lnTo>
                    <a:pt x="712087" y="530880"/>
                  </a:lnTo>
                  <a:lnTo>
                    <a:pt x="711135" y="530265"/>
                  </a:lnTo>
                  <a:lnTo>
                    <a:pt x="711811" y="529438"/>
                  </a:lnTo>
                  <a:lnTo>
                    <a:pt x="713025" y="528667"/>
                  </a:lnTo>
                  <a:lnTo>
                    <a:pt x="713672" y="528132"/>
                  </a:lnTo>
                  <a:lnTo>
                    <a:pt x="714206" y="527154"/>
                  </a:lnTo>
                  <a:lnTo>
                    <a:pt x="715396" y="526761"/>
                  </a:lnTo>
                  <a:lnTo>
                    <a:pt x="716827" y="526498"/>
                  </a:lnTo>
                  <a:lnTo>
                    <a:pt x="718075" y="526015"/>
                  </a:lnTo>
                  <a:close/>
                  <a:moveTo>
                    <a:pt x="1078876" y="0"/>
                  </a:moveTo>
                  <a:lnTo>
                    <a:pt x="1081738" y="1206"/>
                  </a:lnTo>
                  <a:lnTo>
                    <a:pt x="1082940" y="3171"/>
                  </a:lnTo>
                  <a:lnTo>
                    <a:pt x="1082483" y="4775"/>
                  </a:lnTo>
                  <a:lnTo>
                    <a:pt x="1081463" y="6039"/>
                  </a:lnTo>
                  <a:lnTo>
                    <a:pt x="1080118" y="6825"/>
                  </a:lnTo>
                  <a:lnTo>
                    <a:pt x="1077746" y="6868"/>
                  </a:lnTo>
                  <a:lnTo>
                    <a:pt x="1075455" y="6338"/>
                  </a:lnTo>
                  <a:lnTo>
                    <a:pt x="1074230" y="5103"/>
                  </a:lnTo>
                  <a:lnTo>
                    <a:pt x="1073673" y="3450"/>
                  </a:lnTo>
                  <a:lnTo>
                    <a:pt x="1074043" y="1959"/>
                  </a:lnTo>
                  <a:lnTo>
                    <a:pt x="1075830" y="540"/>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3" name="Google Shape;533;p48"/>
            <p:cNvSpPr/>
            <p:nvPr/>
          </p:nvSpPr>
          <p:spPr>
            <a:xfrm>
              <a:off x="6070340" y="3423692"/>
              <a:ext cx="208668" cy="238671"/>
            </a:xfrm>
            <a:custGeom>
              <a:avLst/>
              <a:gdLst/>
              <a:ahLst/>
              <a:cxnLst/>
              <a:rect l="l" t="t" r="r" b="b"/>
              <a:pathLst>
                <a:path w="208668" h="238671" extrusionOk="0">
                  <a:moveTo>
                    <a:pt x="57344" y="14214"/>
                  </a:moveTo>
                  <a:lnTo>
                    <a:pt x="59990" y="13542"/>
                  </a:lnTo>
                  <a:lnTo>
                    <a:pt x="67782" y="14786"/>
                  </a:lnTo>
                  <a:lnTo>
                    <a:pt x="70441" y="15797"/>
                  </a:lnTo>
                  <a:lnTo>
                    <a:pt x="73453" y="19787"/>
                  </a:lnTo>
                  <a:lnTo>
                    <a:pt x="76652" y="21435"/>
                  </a:lnTo>
                  <a:lnTo>
                    <a:pt x="82445" y="25912"/>
                  </a:lnTo>
                  <a:lnTo>
                    <a:pt x="84858" y="26947"/>
                  </a:lnTo>
                  <a:lnTo>
                    <a:pt x="87707" y="27791"/>
                  </a:lnTo>
                  <a:lnTo>
                    <a:pt x="90625" y="28062"/>
                  </a:lnTo>
                  <a:lnTo>
                    <a:pt x="93257" y="27381"/>
                  </a:lnTo>
                  <a:lnTo>
                    <a:pt x="96882" y="29560"/>
                  </a:lnTo>
                  <a:lnTo>
                    <a:pt x="105638" y="32480"/>
                  </a:lnTo>
                  <a:lnTo>
                    <a:pt x="109976" y="34672"/>
                  </a:lnTo>
                  <a:lnTo>
                    <a:pt x="112382" y="36568"/>
                  </a:lnTo>
                  <a:lnTo>
                    <a:pt x="117667" y="42684"/>
                  </a:lnTo>
                  <a:lnTo>
                    <a:pt x="118352" y="43727"/>
                  </a:lnTo>
                  <a:lnTo>
                    <a:pt x="119189" y="45841"/>
                  </a:lnTo>
                  <a:lnTo>
                    <a:pt x="119790" y="46777"/>
                  </a:lnTo>
                  <a:lnTo>
                    <a:pt x="121113" y="47754"/>
                  </a:lnTo>
                  <a:lnTo>
                    <a:pt x="122330" y="47829"/>
                  </a:lnTo>
                  <a:lnTo>
                    <a:pt x="123531" y="47568"/>
                  </a:lnTo>
                  <a:lnTo>
                    <a:pt x="124807" y="47497"/>
                  </a:lnTo>
                  <a:lnTo>
                    <a:pt x="128994" y="48675"/>
                  </a:lnTo>
                  <a:lnTo>
                    <a:pt x="131949" y="50497"/>
                  </a:lnTo>
                  <a:lnTo>
                    <a:pt x="138239" y="56726"/>
                  </a:lnTo>
                  <a:lnTo>
                    <a:pt x="140185" y="58089"/>
                  </a:lnTo>
                  <a:lnTo>
                    <a:pt x="142444" y="58707"/>
                  </a:lnTo>
                  <a:lnTo>
                    <a:pt x="144791" y="57780"/>
                  </a:lnTo>
                  <a:lnTo>
                    <a:pt x="146879" y="57390"/>
                  </a:lnTo>
                  <a:lnTo>
                    <a:pt x="148888" y="58884"/>
                  </a:lnTo>
                  <a:lnTo>
                    <a:pt x="150445" y="61199"/>
                  </a:lnTo>
                  <a:lnTo>
                    <a:pt x="151186" y="63243"/>
                  </a:lnTo>
                  <a:lnTo>
                    <a:pt x="151397" y="73329"/>
                  </a:lnTo>
                  <a:lnTo>
                    <a:pt x="151852" y="75363"/>
                  </a:lnTo>
                  <a:lnTo>
                    <a:pt x="153244" y="76479"/>
                  </a:lnTo>
                  <a:lnTo>
                    <a:pt x="157402" y="78046"/>
                  </a:lnTo>
                  <a:lnTo>
                    <a:pt x="158914" y="79319"/>
                  </a:lnTo>
                  <a:lnTo>
                    <a:pt x="160582" y="81449"/>
                  </a:lnTo>
                  <a:lnTo>
                    <a:pt x="161911" y="83831"/>
                  </a:lnTo>
                  <a:lnTo>
                    <a:pt x="162409" y="85850"/>
                  </a:lnTo>
                  <a:lnTo>
                    <a:pt x="163384" y="87110"/>
                  </a:lnTo>
                  <a:lnTo>
                    <a:pt x="165706" y="88017"/>
                  </a:lnTo>
                  <a:lnTo>
                    <a:pt x="169953" y="89117"/>
                  </a:lnTo>
                  <a:lnTo>
                    <a:pt x="171337" y="90131"/>
                  </a:lnTo>
                  <a:lnTo>
                    <a:pt x="174248" y="92944"/>
                  </a:lnTo>
                  <a:lnTo>
                    <a:pt x="178423" y="95022"/>
                  </a:lnTo>
                  <a:lnTo>
                    <a:pt x="179376" y="95313"/>
                  </a:lnTo>
                  <a:lnTo>
                    <a:pt x="180082" y="95019"/>
                  </a:lnTo>
                  <a:lnTo>
                    <a:pt x="182149" y="93092"/>
                  </a:lnTo>
                  <a:lnTo>
                    <a:pt x="184503" y="92494"/>
                  </a:lnTo>
                  <a:lnTo>
                    <a:pt x="186047" y="93092"/>
                  </a:lnTo>
                  <a:lnTo>
                    <a:pt x="189863" y="97976"/>
                  </a:lnTo>
                  <a:lnTo>
                    <a:pt x="191079" y="100148"/>
                  </a:lnTo>
                  <a:lnTo>
                    <a:pt x="191991" y="102543"/>
                  </a:lnTo>
                  <a:lnTo>
                    <a:pt x="192401" y="104907"/>
                  </a:lnTo>
                  <a:lnTo>
                    <a:pt x="191365" y="109150"/>
                  </a:lnTo>
                  <a:lnTo>
                    <a:pt x="191211" y="111661"/>
                  </a:lnTo>
                  <a:lnTo>
                    <a:pt x="192344" y="112848"/>
                  </a:lnTo>
                  <a:lnTo>
                    <a:pt x="196244" y="112977"/>
                  </a:lnTo>
                  <a:lnTo>
                    <a:pt x="202820" y="111897"/>
                  </a:lnTo>
                  <a:lnTo>
                    <a:pt x="203774" y="112436"/>
                  </a:lnTo>
                  <a:lnTo>
                    <a:pt x="206191" y="114413"/>
                  </a:lnTo>
                  <a:lnTo>
                    <a:pt x="206796" y="115556"/>
                  </a:lnTo>
                  <a:lnTo>
                    <a:pt x="207821" y="120852"/>
                  </a:lnTo>
                  <a:lnTo>
                    <a:pt x="208667" y="123098"/>
                  </a:lnTo>
                  <a:lnTo>
                    <a:pt x="208436" y="123372"/>
                  </a:lnTo>
                  <a:lnTo>
                    <a:pt x="206970" y="124050"/>
                  </a:lnTo>
                  <a:lnTo>
                    <a:pt x="202726" y="125154"/>
                  </a:lnTo>
                  <a:lnTo>
                    <a:pt x="199545" y="125301"/>
                  </a:lnTo>
                  <a:lnTo>
                    <a:pt x="197393" y="125681"/>
                  </a:lnTo>
                  <a:lnTo>
                    <a:pt x="195656" y="126277"/>
                  </a:lnTo>
                  <a:lnTo>
                    <a:pt x="193539" y="127294"/>
                  </a:lnTo>
                  <a:lnTo>
                    <a:pt x="189215" y="127827"/>
                  </a:lnTo>
                  <a:lnTo>
                    <a:pt x="188592" y="128178"/>
                  </a:lnTo>
                  <a:lnTo>
                    <a:pt x="187402" y="129735"/>
                  </a:lnTo>
                  <a:lnTo>
                    <a:pt x="186825" y="130069"/>
                  </a:lnTo>
                  <a:lnTo>
                    <a:pt x="185209" y="130454"/>
                  </a:lnTo>
                  <a:lnTo>
                    <a:pt x="166937" y="140699"/>
                  </a:lnTo>
                  <a:lnTo>
                    <a:pt x="151213" y="151426"/>
                  </a:lnTo>
                  <a:lnTo>
                    <a:pt x="145261" y="158457"/>
                  </a:lnTo>
                  <a:lnTo>
                    <a:pt x="143891" y="161756"/>
                  </a:lnTo>
                  <a:lnTo>
                    <a:pt x="142025" y="164098"/>
                  </a:lnTo>
                  <a:lnTo>
                    <a:pt x="136063" y="169463"/>
                  </a:lnTo>
                  <a:lnTo>
                    <a:pt x="134828" y="170961"/>
                  </a:lnTo>
                  <a:lnTo>
                    <a:pt x="134202" y="172704"/>
                  </a:lnTo>
                  <a:lnTo>
                    <a:pt x="133955" y="175113"/>
                  </a:lnTo>
                  <a:lnTo>
                    <a:pt x="133317" y="176742"/>
                  </a:lnTo>
                  <a:lnTo>
                    <a:pt x="124371" y="189675"/>
                  </a:lnTo>
                  <a:lnTo>
                    <a:pt x="122705" y="190808"/>
                  </a:lnTo>
                  <a:lnTo>
                    <a:pt x="121684" y="190265"/>
                  </a:lnTo>
                  <a:lnTo>
                    <a:pt x="121806" y="189136"/>
                  </a:lnTo>
                  <a:lnTo>
                    <a:pt x="122349" y="187853"/>
                  </a:lnTo>
                  <a:lnTo>
                    <a:pt x="122525" y="186822"/>
                  </a:lnTo>
                  <a:lnTo>
                    <a:pt x="122011" y="186034"/>
                  </a:lnTo>
                  <a:lnTo>
                    <a:pt x="121400" y="185818"/>
                  </a:lnTo>
                  <a:lnTo>
                    <a:pt x="120809" y="185471"/>
                  </a:lnTo>
                  <a:lnTo>
                    <a:pt x="120345" y="184327"/>
                  </a:lnTo>
                  <a:lnTo>
                    <a:pt x="119510" y="184278"/>
                  </a:lnTo>
                  <a:lnTo>
                    <a:pt x="118749" y="185899"/>
                  </a:lnTo>
                  <a:lnTo>
                    <a:pt x="117749" y="184496"/>
                  </a:lnTo>
                  <a:lnTo>
                    <a:pt x="116265" y="180831"/>
                  </a:lnTo>
                  <a:lnTo>
                    <a:pt x="115527" y="180296"/>
                  </a:lnTo>
                  <a:lnTo>
                    <a:pt x="110953" y="177994"/>
                  </a:lnTo>
                  <a:lnTo>
                    <a:pt x="109854" y="177712"/>
                  </a:lnTo>
                  <a:lnTo>
                    <a:pt x="109529" y="177163"/>
                  </a:lnTo>
                  <a:lnTo>
                    <a:pt x="108755" y="177250"/>
                  </a:lnTo>
                  <a:lnTo>
                    <a:pt x="107960" y="177942"/>
                  </a:lnTo>
                  <a:lnTo>
                    <a:pt x="107550" y="179158"/>
                  </a:lnTo>
                  <a:lnTo>
                    <a:pt x="107738" y="180144"/>
                  </a:lnTo>
                  <a:lnTo>
                    <a:pt x="108259" y="181519"/>
                  </a:lnTo>
                  <a:lnTo>
                    <a:pt x="108929" y="182845"/>
                  </a:lnTo>
                  <a:lnTo>
                    <a:pt x="109550" y="183695"/>
                  </a:lnTo>
                  <a:lnTo>
                    <a:pt x="110308" y="183928"/>
                  </a:lnTo>
                  <a:lnTo>
                    <a:pt x="111101" y="183729"/>
                  </a:lnTo>
                  <a:lnTo>
                    <a:pt x="111976" y="183629"/>
                  </a:lnTo>
                  <a:lnTo>
                    <a:pt x="113010" y="184294"/>
                  </a:lnTo>
                  <a:lnTo>
                    <a:pt x="113881" y="185084"/>
                  </a:lnTo>
                  <a:lnTo>
                    <a:pt x="114753" y="185684"/>
                  </a:lnTo>
                  <a:lnTo>
                    <a:pt x="116393" y="186461"/>
                  </a:lnTo>
                  <a:lnTo>
                    <a:pt x="116353" y="187254"/>
                  </a:lnTo>
                  <a:lnTo>
                    <a:pt x="114389" y="186344"/>
                  </a:lnTo>
                  <a:lnTo>
                    <a:pt x="113633" y="186886"/>
                  </a:lnTo>
                  <a:lnTo>
                    <a:pt x="114016" y="187998"/>
                  </a:lnTo>
                  <a:lnTo>
                    <a:pt x="115441" y="188791"/>
                  </a:lnTo>
                  <a:lnTo>
                    <a:pt x="116496" y="188654"/>
                  </a:lnTo>
                  <a:lnTo>
                    <a:pt x="116992" y="188011"/>
                  </a:lnTo>
                  <a:lnTo>
                    <a:pt x="117306" y="187424"/>
                  </a:lnTo>
                  <a:lnTo>
                    <a:pt x="117887" y="187344"/>
                  </a:lnTo>
                  <a:lnTo>
                    <a:pt x="118983" y="187939"/>
                  </a:lnTo>
                  <a:lnTo>
                    <a:pt x="119739" y="188646"/>
                  </a:lnTo>
                  <a:lnTo>
                    <a:pt x="119886" y="189535"/>
                  </a:lnTo>
                  <a:lnTo>
                    <a:pt x="119185" y="190601"/>
                  </a:lnTo>
                  <a:lnTo>
                    <a:pt x="119836" y="191832"/>
                  </a:lnTo>
                  <a:lnTo>
                    <a:pt x="119550" y="195791"/>
                  </a:lnTo>
                  <a:lnTo>
                    <a:pt x="120420" y="197830"/>
                  </a:lnTo>
                  <a:lnTo>
                    <a:pt x="120457" y="197113"/>
                  </a:lnTo>
                  <a:lnTo>
                    <a:pt x="121118" y="197871"/>
                  </a:lnTo>
                  <a:lnTo>
                    <a:pt x="118406" y="199586"/>
                  </a:lnTo>
                  <a:lnTo>
                    <a:pt x="115310" y="200767"/>
                  </a:lnTo>
                  <a:lnTo>
                    <a:pt x="112719" y="202281"/>
                  </a:lnTo>
                  <a:lnTo>
                    <a:pt x="111535" y="204919"/>
                  </a:lnTo>
                  <a:lnTo>
                    <a:pt x="111003" y="205816"/>
                  </a:lnTo>
                  <a:lnTo>
                    <a:pt x="109853" y="206467"/>
                  </a:lnTo>
                  <a:lnTo>
                    <a:pt x="108562" y="206998"/>
                  </a:lnTo>
                  <a:lnTo>
                    <a:pt x="107628" y="207549"/>
                  </a:lnTo>
                  <a:lnTo>
                    <a:pt x="107009" y="208374"/>
                  </a:lnTo>
                  <a:lnTo>
                    <a:pt x="105023" y="212006"/>
                  </a:lnTo>
                  <a:lnTo>
                    <a:pt x="101093" y="222169"/>
                  </a:lnTo>
                  <a:lnTo>
                    <a:pt x="99434" y="223729"/>
                  </a:lnTo>
                  <a:lnTo>
                    <a:pt x="94357" y="224502"/>
                  </a:lnTo>
                  <a:lnTo>
                    <a:pt x="92892" y="224076"/>
                  </a:lnTo>
                  <a:lnTo>
                    <a:pt x="92739" y="223149"/>
                  </a:lnTo>
                  <a:lnTo>
                    <a:pt x="93407" y="222072"/>
                  </a:lnTo>
                  <a:lnTo>
                    <a:pt x="93452" y="221203"/>
                  </a:lnTo>
                  <a:lnTo>
                    <a:pt x="91445" y="220822"/>
                  </a:lnTo>
                  <a:lnTo>
                    <a:pt x="94815" y="216683"/>
                  </a:lnTo>
                  <a:lnTo>
                    <a:pt x="95566" y="215430"/>
                  </a:lnTo>
                  <a:lnTo>
                    <a:pt x="96408" y="212403"/>
                  </a:lnTo>
                  <a:lnTo>
                    <a:pt x="96894" y="211390"/>
                  </a:lnTo>
                  <a:lnTo>
                    <a:pt x="98219" y="210019"/>
                  </a:lnTo>
                  <a:lnTo>
                    <a:pt x="103082" y="206412"/>
                  </a:lnTo>
                  <a:lnTo>
                    <a:pt x="104338" y="205123"/>
                  </a:lnTo>
                  <a:lnTo>
                    <a:pt x="104863" y="204699"/>
                  </a:lnTo>
                  <a:lnTo>
                    <a:pt x="106960" y="204254"/>
                  </a:lnTo>
                  <a:lnTo>
                    <a:pt x="105487" y="202719"/>
                  </a:lnTo>
                  <a:lnTo>
                    <a:pt x="105371" y="199362"/>
                  </a:lnTo>
                  <a:lnTo>
                    <a:pt x="104222" y="197733"/>
                  </a:lnTo>
                  <a:lnTo>
                    <a:pt x="103631" y="200614"/>
                  </a:lnTo>
                  <a:lnTo>
                    <a:pt x="103591" y="201937"/>
                  </a:lnTo>
                  <a:lnTo>
                    <a:pt x="103938" y="203282"/>
                  </a:lnTo>
                  <a:lnTo>
                    <a:pt x="103244" y="203242"/>
                  </a:lnTo>
                  <a:lnTo>
                    <a:pt x="101365" y="199176"/>
                  </a:lnTo>
                  <a:lnTo>
                    <a:pt x="100052" y="196998"/>
                  </a:lnTo>
                  <a:lnTo>
                    <a:pt x="99268" y="196224"/>
                  </a:lnTo>
                  <a:lnTo>
                    <a:pt x="98725" y="198511"/>
                  </a:lnTo>
                  <a:lnTo>
                    <a:pt x="101586" y="203978"/>
                  </a:lnTo>
                  <a:lnTo>
                    <a:pt x="101553" y="206323"/>
                  </a:lnTo>
                  <a:lnTo>
                    <a:pt x="100877" y="205489"/>
                  </a:lnTo>
                  <a:lnTo>
                    <a:pt x="98539" y="203763"/>
                  </a:lnTo>
                  <a:lnTo>
                    <a:pt x="98580" y="205109"/>
                  </a:lnTo>
                  <a:lnTo>
                    <a:pt x="99088" y="205915"/>
                  </a:lnTo>
                  <a:lnTo>
                    <a:pt x="99646" y="206553"/>
                  </a:lnTo>
                  <a:lnTo>
                    <a:pt x="99888" y="207447"/>
                  </a:lnTo>
                  <a:lnTo>
                    <a:pt x="99516" y="208552"/>
                  </a:lnTo>
                  <a:lnTo>
                    <a:pt x="98734" y="208809"/>
                  </a:lnTo>
                  <a:lnTo>
                    <a:pt x="97731" y="208827"/>
                  </a:lnTo>
                  <a:lnTo>
                    <a:pt x="96726" y="209137"/>
                  </a:lnTo>
                  <a:lnTo>
                    <a:pt x="95477" y="210200"/>
                  </a:lnTo>
                  <a:lnTo>
                    <a:pt x="94482" y="211401"/>
                  </a:lnTo>
                  <a:lnTo>
                    <a:pt x="92541" y="214525"/>
                  </a:lnTo>
                  <a:lnTo>
                    <a:pt x="90825" y="220322"/>
                  </a:lnTo>
                  <a:lnTo>
                    <a:pt x="89954" y="221521"/>
                  </a:lnTo>
                  <a:lnTo>
                    <a:pt x="88374" y="221268"/>
                  </a:lnTo>
                  <a:lnTo>
                    <a:pt x="87719" y="219337"/>
                  </a:lnTo>
                  <a:lnTo>
                    <a:pt x="87147" y="214941"/>
                  </a:lnTo>
                  <a:lnTo>
                    <a:pt x="86809" y="216455"/>
                  </a:lnTo>
                  <a:lnTo>
                    <a:pt x="86088" y="217123"/>
                  </a:lnTo>
                  <a:lnTo>
                    <a:pt x="85126" y="216878"/>
                  </a:lnTo>
                  <a:lnTo>
                    <a:pt x="84106" y="215627"/>
                  </a:lnTo>
                  <a:lnTo>
                    <a:pt x="85000" y="219530"/>
                  </a:lnTo>
                  <a:lnTo>
                    <a:pt x="85673" y="220941"/>
                  </a:lnTo>
                  <a:lnTo>
                    <a:pt x="86779" y="222132"/>
                  </a:lnTo>
                  <a:lnTo>
                    <a:pt x="91353" y="224214"/>
                  </a:lnTo>
                  <a:lnTo>
                    <a:pt x="91990" y="225245"/>
                  </a:lnTo>
                  <a:lnTo>
                    <a:pt x="90625" y="229008"/>
                  </a:lnTo>
                  <a:lnTo>
                    <a:pt x="87645" y="231438"/>
                  </a:lnTo>
                  <a:lnTo>
                    <a:pt x="84019" y="232922"/>
                  </a:lnTo>
                  <a:lnTo>
                    <a:pt x="80728" y="233763"/>
                  </a:lnTo>
                  <a:lnTo>
                    <a:pt x="81733" y="234058"/>
                  </a:lnTo>
                  <a:lnTo>
                    <a:pt x="74828" y="236073"/>
                  </a:lnTo>
                  <a:lnTo>
                    <a:pt x="71514" y="236021"/>
                  </a:lnTo>
                  <a:lnTo>
                    <a:pt x="64755" y="233464"/>
                  </a:lnTo>
                  <a:lnTo>
                    <a:pt x="62782" y="235808"/>
                  </a:lnTo>
                  <a:lnTo>
                    <a:pt x="61689" y="237650"/>
                  </a:lnTo>
                  <a:lnTo>
                    <a:pt x="60290" y="238670"/>
                  </a:lnTo>
                  <a:lnTo>
                    <a:pt x="59275" y="238648"/>
                  </a:lnTo>
                  <a:lnTo>
                    <a:pt x="57608" y="237093"/>
                  </a:lnTo>
                  <a:lnTo>
                    <a:pt x="52588" y="235678"/>
                  </a:lnTo>
                  <a:lnTo>
                    <a:pt x="50236" y="234740"/>
                  </a:lnTo>
                  <a:lnTo>
                    <a:pt x="46601" y="232677"/>
                  </a:lnTo>
                  <a:lnTo>
                    <a:pt x="44224" y="229347"/>
                  </a:lnTo>
                  <a:lnTo>
                    <a:pt x="42804" y="226438"/>
                  </a:lnTo>
                  <a:lnTo>
                    <a:pt x="41983" y="224140"/>
                  </a:lnTo>
                  <a:lnTo>
                    <a:pt x="41109" y="222733"/>
                  </a:lnTo>
                  <a:lnTo>
                    <a:pt x="40100" y="221931"/>
                  </a:lnTo>
                  <a:lnTo>
                    <a:pt x="38848" y="221158"/>
                  </a:lnTo>
                  <a:lnTo>
                    <a:pt x="37381" y="220037"/>
                  </a:lnTo>
                  <a:lnTo>
                    <a:pt x="36314" y="218794"/>
                  </a:lnTo>
                  <a:lnTo>
                    <a:pt x="35320" y="218390"/>
                  </a:lnTo>
                  <a:lnTo>
                    <a:pt x="34559" y="218726"/>
                  </a:lnTo>
                  <a:lnTo>
                    <a:pt x="33912" y="219242"/>
                  </a:lnTo>
                  <a:lnTo>
                    <a:pt x="33156" y="219254"/>
                  </a:lnTo>
                  <a:lnTo>
                    <a:pt x="32550" y="218685"/>
                  </a:lnTo>
                  <a:lnTo>
                    <a:pt x="31460" y="218228"/>
                  </a:lnTo>
                  <a:lnTo>
                    <a:pt x="27922" y="217220"/>
                  </a:lnTo>
                  <a:lnTo>
                    <a:pt x="25710" y="215349"/>
                  </a:lnTo>
                  <a:lnTo>
                    <a:pt x="24753" y="214353"/>
                  </a:lnTo>
                  <a:lnTo>
                    <a:pt x="24157" y="213107"/>
                  </a:lnTo>
                  <a:lnTo>
                    <a:pt x="23998" y="212078"/>
                  </a:lnTo>
                  <a:lnTo>
                    <a:pt x="24257" y="211065"/>
                  </a:lnTo>
                  <a:lnTo>
                    <a:pt x="24810" y="210357"/>
                  </a:lnTo>
                  <a:lnTo>
                    <a:pt x="25927" y="208263"/>
                  </a:lnTo>
                  <a:lnTo>
                    <a:pt x="25820" y="206113"/>
                  </a:lnTo>
                  <a:lnTo>
                    <a:pt x="27085" y="202142"/>
                  </a:lnTo>
                  <a:lnTo>
                    <a:pt x="27509" y="199877"/>
                  </a:lnTo>
                  <a:lnTo>
                    <a:pt x="27499" y="198369"/>
                  </a:lnTo>
                  <a:lnTo>
                    <a:pt x="26950" y="196195"/>
                  </a:lnTo>
                  <a:lnTo>
                    <a:pt x="26324" y="194905"/>
                  </a:lnTo>
                  <a:lnTo>
                    <a:pt x="25689" y="194005"/>
                  </a:lnTo>
                  <a:lnTo>
                    <a:pt x="25289" y="193629"/>
                  </a:lnTo>
                  <a:lnTo>
                    <a:pt x="24205" y="192938"/>
                  </a:lnTo>
                  <a:lnTo>
                    <a:pt x="21179" y="191408"/>
                  </a:lnTo>
                  <a:lnTo>
                    <a:pt x="18683" y="189703"/>
                  </a:lnTo>
                  <a:lnTo>
                    <a:pt x="18013" y="188646"/>
                  </a:lnTo>
                  <a:lnTo>
                    <a:pt x="17137" y="184604"/>
                  </a:lnTo>
                  <a:lnTo>
                    <a:pt x="16435" y="182441"/>
                  </a:lnTo>
                  <a:lnTo>
                    <a:pt x="16025" y="178918"/>
                  </a:lnTo>
                  <a:lnTo>
                    <a:pt x="14974" y="174957"/>
                  </a:lnTo>
                  <a:lnTo>
                    <a:pt x="14229" y="173271"/>
                  </a:lnTo>
                  <a:lnTo>
                    <a:pt x="13188" y="172392"/>
                  </a:lnTo>
                  <a:lnTo>
                    <a:pt x="11960" y="171820"/>
                  </a:lnTo>
                  <a:lnTo>
                    <a:pt x="9906" y="170129"/>
                  </a:lnTo>
                  <a:lnTo>
                    <a:pt x="9432" y="169575"/>
                  </a:lnTo>
                  <a:lnTo>
                    <a:pt x="6926" y="167290"/>
                  </a:lnTo>
                  <a:lnTo>
                    <a:pt x="6415" y="165965"/>
                  </a:lnTo>
                  <a:lnTo>
                    <a:pt x="5884" y="162784"/>
                  </a:lnTo>
                  <a:lnTo>
                    <a:pt x="4066" y="160657"/>
                  </a:lnTo>
                  <a:lnTo>
                    <a:pt x="2755" y="159541"/>
                  </a:lnTo>
                  <a:lnTo>
                    <a:pt x="1047" y="157390"/>
                  </a:lnTo>
                  <a:lnTo>
                    <a:pt x="334" y="155838"/>
                  </a:lnTo>
                  <a:lnTo>
                    <a:pt x="0" y="154386"/>
                  </a:lnTo>
                  <a:lnTo>
                    <a:pt x="7" y="151235"/>
                  </a:lnTo>
                  <a:lnTo>
                    <a:pt x="133" y="149909"/>
                  </a:lnTo>
                  <a:lnTo>
                    <a:pt x="462" y="148678"/>
                  </a:lnTo>
                  <a:lnTo>
                    <a:pt x="3707" y="142256"/>
                  </a:lnTo>
                  <a:lnTo>
                    <a:pt x="4543" y="139060"/>
                  </a:lnTo>
                  <a:lnTo>
                    <a:pt x="5054" y="138277"/>
                  </a:lnTo>
                  <a:lnTo>
                    <a:pt x="5704" y="137454"/>
                  </a:lnTo>
                  <a:lnTo>
                    <a:pt x="6744" y="136603"/>
                  </a:lnTo>
                  <a:lnTo>
                    <a:pt x="8038" y="136031"/>
                  </a:lnTo>
                  <a:lnTo>
                    <a:pt x="9354" y="135694"/>
                  </a:lnTo>
                  <a:lnTo>
                    <a:pt x="10798" y="135586"/>
                  </a:lnTo>
                  <a:lnTo>
                    <a:pt x="15995" y="136012"/>
                  </a:lnTo>
                  <a:lnTo>
                    <a:pt x="18461" y="136615"/>
                  </a:lnTo>
                  <a:lnTo>
                    <a:pt x="19608" y="137020"/>
                  </a:lnTo>
                  <a:lnTo>
                    <a:pt x="21890" y="138309"/>
                  </a:lnTo>
                  <a:lnTo>
                    <a:pt x="26723" y="142230"/>
                  </a:lnTo>
                  <a:lnTo>
                    <a:pt x="27730" y="142747"/>
                  </a:lnTo>
                  <a:lnTo>
                    <a:pt x="28428" y="142894"/>
                  </a:lnTo>
                  <a:lnTo>
                    <a:pt x="31300" y="142277"/>
                  </a:lnTo>
                  <a:lnTo>
                    <a:pt x="42748" y="137913"/>
                  </a:lnTo>
                  <a:lnTo>
                    <a:pt x="49189" y="134511"/>
                  </a:lnTo>
                  <a:lnTo>
                    <a:pt x="50835" y="133185"/>
                  </a:lnTo>
                  <a:lnTo>
                    <a:pt x="51996" y="131827"/>
                  </a:lnTo>
                  <a:lnTo>
                    <a:pt x="52679" y="130496"/>
                  </a:lnTo>
                  <a:lnTo>
                    <a:pt x="53214" y="128886"/>
                  </a:lnTo>
                  <a:lnTo>
                    <a:pt x="53042" y="127591"/>
                  </a:lnTo>
                  <a:lnTo>
                    <a:pt x="52722" y="126558"/>
                  </a:lnTo>
                  <a:lnTo>
                    <a:pt x="52205" y="125581"/>
                  </a:lnTo>
                  <a:lnTo>
                    <a:pt x="49913" y="124072"/>
                  </a:lnTo>
                  <a:lnTo>
                    <a:pt x="49356" y="123171"/>
                  </a:lnTo>
                  <a:lnTo>
                    <a:pt x="48844" y="121965"/>
                  </a:lnTo>
                  <a:lnTo>
                    <a:pt x="48764" y="120711"/>
                  </a:lnTo>
                  <a:lnTo>
                    <a:pt x="48863" y="119606"/>
                  </a:lnTo>
                  <a:lnTo>
                    <a:pt x="49815" y="115864"/>
                  </a:lnTo>
                  <a:lnTo>
                    <a:pt x="50352" y="112405"/>
                  </a:lnTo>
                  <a:lnTo>
                    <a:pt x="48282" y="104832"/>
                  </a:lnTo>
                  <a:lnTo>
                    <a:pt x="48559" y="103634"/>
                  </a:lnTo>
                  <a:lnTo>
                    <a:pt x="49095" y="102157"/>
                  </a:lnTo>
                  <a:lnTo>
                    <a:pt x="49892" y="101210"/>
                  </a:lnTo>
                  <a:lnTo>
                    <a:pt x="51103" y="98641"/>
                  </a:lnTo>
                  <a:lnTo>
                    <a:pt x="51885" y="97759"/>
                  </a:lnTo>
                  <a:lnTo>
                    <a:pt x="52779" y="96482"/>
                  </a:lnTo>
                  <a:lnTo>
                    <a:pt x="53662" y="94765"/>
                  </a:lnTo>
                  <a:lnTo>
                    <a:pt x="54804" y="91490"/>
                  </a:lnTo>
                  <a:lnTo>
                    <a:pt x="56515" y="80427"/>
                  </a:lnTo>
                  <a:lnTo>
                    <a:pt x="56621" y="75510"/>
                  </a:lnTo>
                  <a:lnTo>
                    <a:pt x="57090" y="69285"/>
                  </a:lnTo>
                  <a:lnTo>
                    <a:pt x="56884" y="67718"/>
                  </a:lnTo>
                  <a:lnTo>
                    <a:pt x="56355" y="65521"/>
                  </a:lnTo>
                  <a:lnTo>
                    <a:pt x="52061" y="58507"/>
                  </a:lnTo>
                  <a:lnTo>
                    <a:pt x="51282" y="57539"/>
                  </a:lnTo>
                  <a:lnTo>
                    <a:pt x="50471" y="56804"/>
                  </a:lnTo>
                  <a:lnTo>
                    <a:pt x="49020" y="55764"/>
                  </a:lnTo>
                  <a:lnTo>
                    <a:pt x="43728" y="49652"/>
                  </a:lnTo>
                  <a:lnTo>
                    <a:pt x="43280" y="48499"/>
                  </a:lnTo>
                  <a:lnTo>
                    <a:pt x="43313" y="47324"/>
                  </a:lnTo>
                  <a:lnTo>
                    <a:pt x="43572" y="46252"/>
                  </a:lnTo>
                  <a:lnTo>
                    <a:pt x="43584" y="45208"/>
                  </a:lnTo>
                  <a:lnTo>
                    <a:pt x="42980" y="44473"/>
                  </a:lnTo>
                  <a:lnTo>
                    <a:pt x="40506" y="43690"/>
                  </a:lnTo>
                  <a:lnTo>
                    <a:pt x="39082" y="43054"/>
                  </a:lnTo>
                  <a:lnTo>
                    <a:pt x="37581" y="41622"/>
                  </a:lnTo>
                  <a:lnTo>
                    <a:pt x="36804" y="40380"/>
                  </a:lnTo>
                  <a:lnTo>
                    <a:pt x="33016" y="30109"/>
                  </a:lnTo>
                  <a:lnTo>
                    <a:pt x="30549" y="25409"/>
                  </a:lnTo>
                  <a:lnTo>
                    <a:pt x="30116" y="24023"/>
                  </a:lnTo>
                  <a:lnTo>
                    <a:pt x="30103" y="22942"/>
                  </a:lnTo>
                  <a:lnTo>
                    <a:pt x="30628" y="22040"/>
                  </a:lnTo>
                  <a:lnTo>
                    <a:pt x="31321" y="21225"/>
                  </a:lnTo>
                  <a:lnTo>
                    <a:pt x="31958" y="20245"/>
                  </a:lnTo>
                  <a:lnTo>
                    <a:pt x="33221" y="16874"/>
                  </a:lnTo>
                  <a:lnTo>
                    <a:pt x="34575" y="14876"/>
                  </a:lnTo>
                  <a:lnTo>
                    <a:pt x="34744" y="14093"/>
                  </a:lnTo>
                  <a:lnTo>
                    <a:pt x="34344" y="13429"/>
                  </a:lnTo>
                  <a:lnTo>
                    <a:pt x="33744" y="13097"/>
                  </a:lnTo>
                  <a:lnTo>
                    <a:pt x="31661" y="12643"/>
                  </a:lnTo>
                  <a:lnTo>
                    <a:pt x="30611" y="12257"/>
                  </a:lnTo>
                  <a:lnTo>
                    <a:pt x="29388" y="11333"/>
                  </a:lnTo>
                  <a:lnTo>
                    <a:pt x="28982" y="10141"/>
                  </a:lnTo>
                  <a:lnTo>
                    <a:pt x="29016" y="8871"/>
                  </a:lnTo>
                  <a:lnTo>
                    <a:pt x="29443" y="7735"/>
                  </a:lnTo>
                  <a:lnTo>
                    <a:pt x="30047" y="6717"/>
                  </a:lnTo>
                  <a:lnTo>
                    <a:pt x="31393" y="4935"/>
                  </a:lnTo>
                  <a:lnTo>
                    <a:pt x="31845" y="3843"/>
                  </a:lnTo>
                  <a:lnTo>
                    <a:pt x="32342" y="2105"/>
                  </a:lnTo>
                  <a:lnTo>
                    <a:pt x="32669" y="1582"/>
                  </a:lnTo>
                  <a:lnTo>
                    <a:pt x="33151" y="1068"/>
                  </a:lnTo>
                  <a:lnTo>
                    <a:pt x="34832" y="0"/>
                  </a:lnTo>
                  <a:lnTo>
                    <a:pt x="36142" y="1175"/>
                  </a:lnTo>
                  <a:lnTo>
                    <a:pt x="46167" y="4002"/>
                  </a:lnTo>
                  <a:lnTo>
                    <a:pt x="47692" y="5363"/>
                  </a:lnTo>
                  <a:lnTo>
                    <a:pt x="49257" y="7206"/>
                  </a:lnTo>
                  <a:lnTo>
                    <a:pt x="52768" y="8832"/>
                  </a:lnTo>
                  <a:lnTo>
                    <a:pt x="56156" y="10943"/>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4" name="Google Shape;534;p48"/>
            <p:cNvSpPr/>
            <p:nvPr/>
          </p:nvSpPr>
          <p:spPr>
            <a:xfrm>
              <a:off x="3023898" y="1700212"/>
              <a:ext cx="691787" cy="770571"/>
            </a:xfrm>
            <a:custGeom>
              <a:avLst/>
              <a:gdLst/>
              <a:ahLst/>
              <a:cxnLst/>
              <a:rect l="l" t="t" r="r" b="b"/>
              <a:pathLst>
                <a:path w="691787" h="770571" extrusionOk="0">
                  <a:moveTo>
                    <a:pt x="537937" y="4462"/>
                  </a:moveTo>
                  <a:lnTo>
                    <a:pt x="543147" y="2480"/>
                  </a:lnTo>
                  <a:lnTo>
                    <a:pt x="544157" y="3772"/>
                  </a:lnTo>
                  <a:lnTo>
                    <a:pt x="547843" y="12073"/>
                  </a:lnTo>
                  <a:lnTo>
                    <a:pt x="548137" y="12390"/>
                  </a:lnTo>
                  <a:lnTo>
                    <a:pt x="549643" y="14014"/>
                  </a:lnTo>
                  <a:lnTo>
                    <a:pt x="552038" y="15749"/>
                  </a:lnTo>
                  <a:lnTo>
                    <a:pt x="557161" y="18481"/>
                  </a:lnTo>
                  <a:lnTo>
                    <a:pt x="560403" y="20007"/>
                  </a:lnTo>
                  <a:lnTo>
                    <a:pt x="560587" y="23255"/>
                  </a:lnTo>
                  <a:lnTo>
                    <a:pt x="558518" y="30209"/>
                  </a:lnTo>
                  <a:lnTo>
                    <a:pt x="558409" y="34608"/>
                  </a:lnTo>
                  <a:lnTo>
                    <a:pt x="558015" y="36727"/>
                  </a:lnTo>
                  <a:lnTo>
                    <a:pt x="557153" y="38814"/>
                  </a:lnTo>
                  <a:lnTo>
                    <a:pt x="556344" y="42196"/>
                  </a:lnTo>
                  <a:lnTo>
                    <a:pt x="556052" y="49041"/>
                  </a:lnTo>
                  <a:lnTo>
                    <a:pt x="554419" y="54156"/>
                  </a:lnTo>
                  <a:lnTo>
                    <a:pt x="554936" y="59098"/>
                  </a:lnTo>
                  <a:lnTo>
                    <a:pt x="554660" y="61266"/>
                  </a:lnTo>
                  <a:lnTo>
                    <a:pt x="553961" y="63270"/>
                  </a:lnTo>
                  <a:lnTo>
                    <a:pt x="552964" y="65148"/>
                  </a:lnTo>
                  <a:lnTo>
                    <a:pt x="549646" y="69963"/>
                  </a:lnTo>
                  <a:lnTo>
                    <a:pt x="549060" y="71342"/>
                  </a:lnTo>
                  <a:lnTo>
                    <a:pt x="548766" y="72632"/>
                  </a:lnTo>
                  <a:lnTo>
                    <a:pt x="548641" y="73794"/>
                  </a:lnTo>
                  <a:lnTo>
                    <a:pt x="548245" y="74877"/>
                  </a:lnTo>
                  <a:lnTo>
                    <a:pt x="547156" y="75927"/>
                  </a:lnTo>
                  <a:lnTo>
                    <a:pt x="546102" y="76319"/>
                  </a:lnTo>
                  <a:lnTo>
                    <a:pt x="543770" y="76419"/>
                  </a:lnTo>
                  <a:lnTo>
                    <a:pt x="542770" y="76610"/>
                  </a:lnTo>
                  <a:lnTo>
                    <a:pt x="539667" y="79923"/>
                  </a:lnTo>
                  <a:lnTo>
                    <a:pt x="539284" y="82099"/>
                  </a:lnTo>
                  <a:lnTo>
                    <a:pt x="539850" y="84187"/>
                  </a:lnTo>
                  <a:lnTo>
                    <a:pt x="541154" y="85841"/>
                  </a:lnTo>
                  <a:lnTo>
                    <a:pt x="543003" y="86723"/>
                  </a:lnTo>
                  <a:lnTo>
                    <a:pt x="544390" y="86974"/>
                  </a:lnTo>
                  <a:lnTo>
                    <a:pt x="545426" y="86972"/>
                  </a:lnTo>
                  <a:lnTo>
                    <a:pt x="546102" y="86448"/>
                  </a:lnTo>
                  <a:lnTo>
                    <a:pt x="546374" y="85140"/>
                  </a:lnTo>
                  <a:lnTo>
                    <a:pt x="546982" y="84211"/>
                  </a:lnTo>
                  <a:lnTo>
                    <a:pt x="548241" y="84233"/>
                  </a:lnTo>
                  <a:lnTo>
                    <a:pt x="549508" y="84838"/>
                  </a:lnTo>
                  <a:lnTo>
                    <a:pt x="550127" y="85668"/>
                  </a:lnTo>
                  <a:lnTo>
                    <a:pt x="550744" y="87732"/>
                  </a:lnTo>
                  <a:lnTo>
                    <a:pt x="551981" y="88013"/>
                  </a:lnTo>
                  <a:lnTo>
                    <a:pt x="553773" y="87473"/>
                  </a:lnTo>
                  <a:lnTo>
                    <a:pt x="556036" y="87081"/>
                  </a:lnTo>
                  <a:lnTo>
                    <a:pt x="558793" y="87938"/>
                  </a:lnTo>
                  <a:lnTo>
                    <a:pt x="560237" y="88126"/>
                  </a:lnTo>
                  <a:lnTo>
                    <a:pt x="560894" y="87355"/>
                  </a:lnTo>
                  <a:lnTo>
                    <a:pt x="561398" y="86396"/>
                  </a:lnTo>
                  <a:lnTo>
                    <a:pt x="562545" y="86049"/>
                  </a:lnTo>
                  <a:lnTo>
                    <a:pt x="563887" y="86087"/>
                  </a:lnTo>
                  <a:lnTo>
                    <a:pt x="565028" y="86283"/>
                  </a:lnTo>
                  <a:lnTo>
                    <a:pt x="566076" y="86902"/>
                  </a:lnTo>
                  <a:lnTo>
                    <a:pt x="567747" y="89034"/>
                  </a:lnTo>
                  <a:lnTo>
                    <a:pt x="568372" y="89573"/>
                  </a:lnTo>
                  <a:lnTo>
                    <a:pt x="569449" y="89440"/>
                  </a:lnTo>
                  <a:lnTo>
                    <a:pt x="571710" y="88306"/>
                  </a:lnTo>
                  <a:lnTo>
                    <a:pt x="573208" y="88275"/>
                  </a:lnTo>
                  <a:lnTo>
                    <a:pt x="573683" y="88694"/>
                  </a:lnTo>
                  <a:lnTo>
                    <a:pt x="573354" y="90150"/>
                  </a:lnTo>
                  <a:lnTo>
                    <a:pt x="573825" y="90852"/>
                  </a:lnTo>
                  <a:lnTo>
                    <a:pt x="574336" y="90990"/>
                  </a:lnTo>
                  <a:lnTo>
                    <a:pt x="575600" y="90947"/>
                  </a:lnTo>
                  <a:lnTo>
                    <a:pt x="576150" y="90992"/>
                  </a:lnTo>
                  <a:lnTo>
                    <a:pt x="578636" y="91574"/>
                  </a:lnTo>
                  <a:lnTo>
                    <a:pt x="579630" y="91296"/>
                  </a:lnTo>
                  <a:lnTo>
                    <a:pt x="580566" y="90256"/>
                  </a:lnTo>
                  <a:lnTo>
                    <a:pt x="582120" y="92221"/>
                  </a:lnTo>
                  <a:lnTo>
                    <a:pt x="588900" y="95781"/>
                  </a:lnTo>
                  <a:lnTo>
                    <a:pt x="589834" y="96675"/>
                  </a:lnTo>
                  <a:lnTo>
                    <a:pt x="590715" y="97774"/>
                  </a:lnTo>
                  <a:lnTo>
                    <a:pt x="591743" y="98701"/>
                  </a:lnTo>
                  <a:lnTo>
                    <a:pt x="593085" y="99094"/>
                  </a:lnTo>
                  <a:lnTo>
                    <a:pt x="594422" y="99197"/>
                  </a:lnTo>
                  <a:lnTo>
                    <a:pt x="594854" y="99561"/>
                  </a:lnTo>
                  <a:lnTo>
                    <a:pt x="594812" y="100671"/>
                  </a:lnTo>
                  <a:lnTo>
                    <a:pt x="594781" y="101471"/>
                  </a:lnTo>
                  <a:lnTo>
                    <a:pt x="594060" y="104201"/>
                  </a:lnTo>
                  <a:lnTo>
                    <a:pt x="590090" y="108336"/>
                  </a:lnTo>
                  <a:lnTo>
                    <a:pt x="588852" y="110501"/>
                  </a:lnTo>
                  <a:lnTo>
                    <a:pt x="589060" y="111009"/>
                  </a:lnTo>
                  <a:lnTo>
                    <a:pt x="590239" y="112281"/>
                  </a:lnTo>
                  <a:lnTo>
                    <a:pt x="590479" y="113033"/>
                  </a:lnTo>
                  <a:lnTo>
                    <a:pt x="590234" y="113765"/>
                  </a:lnTo>
                  <a:lnTo>
                    <a:pt x="589200" y="115143"/>
                  </a:lnTo>
                  <a:lnTo>
                    <a:pt x="588918" y="115817"/>
                  </a:lnTo>
                  <a:lnTo>
                    <a:pt x="588620" y="117841"/>
                  </a:lnTo>
                  <a:lnTo>
                    <a:pt x="588633" y="118832"/>
                  </a:lnTo>
                  <a:lnTo>
                    <a:pt x="588863" y="120068"/>
                  </a:lnTo>
                  <a:lnTo>
                    <a:pt x="590230" y="123037"/>
                  </a:lnTo>
                  <a:lnTo>
                    <a:pt x="592138" y="124363"/>
                  </a:lnTo>
                  <a:lnTo>
                    <a:pt x="597134" y="125826"/>
                  </a:lnTo>
                  <a:lnTo>
                    <a:pt x="599599" y="127654"/>
                  </a:lnTo>
                  <a:lnTo>
                    <a:pt x="599273" y="129287"/>
                  </a:lnTo>
                  <a:lnTo>
                    <a:pt x="597985" y="131214"/>
                  </a:lnTo>
                  <a:lnTo>
                    <a:pt x="597622" y="133902"/>
                  </a:lnTo>
                  <a:lnTo>
                    <a:pt x="598736" y="135648"/>
                  </a:lnTo>
                  <a:lnTo>
                    <a:pt x="602678" y="139145"/>
                  </a:lnTo>
                  <a:lnTo>
                    <a:pt x="604319" y="142026"/>
                  </a:lnTo>
                  <a:lnTo>
                    <a:pt x="605019" y="142567"/>
                  </a:lnTo>
                  <a:lnTo>
                    <a:pt x="605525" y="143227"/>
                  </a:lnTo>
                  <a:lnTo>
                    <a:pt x="605424" y="146168"/>
                  </a:lnTo>
                  <a:lnTo>
                    <a:pt x="606155" y="146599"/>
                  </a:lnTo>
                  <a:lnTo>
                    <a:pt x="607271" y="146525"/>
                  </a:lnTo>
                  <a:lnTo>
                    <a:pt x="610957" y="147030"/>
                  </a:lnTo>
                  <a:lnTo>
                    <a:pt x="612336" y="147481"/>
                  </a:lnTo>
                  <a:lnTo>
                    <a:pt x="613179" y="148402"/>
                  </a:lnTo>
                  <a:lnTo>
                    <a:pt x="613406" y="149529"/>
                  </a:lnTo>
                  <a:lnTo>
                    <a:pt x="613224" y="150404"/>
                  </a:lnTo>
                  <a:lnTo>
                    <a:pt x="612588" y="150967"/>
                  </a:lnTo>
                  <a:lnTo>
                    <a:pt x="611441" y="151154"/>
                  </a:lnTo>
                  <a:lnTo>
                    <a:pt x="609283" y="152064"/>
                  </a:lnTo>
                  <a:lnTo>
                    <a:pt x="607122" y="154284"/>
                  </a:lnTo>
                  <a:lnTo>
                    <a:pt x="605436" y="156986"/>
                  </a:lnTo>
                  <a:lnTo>
                    <a:pt x="604722" y="159311"/>
                  </a:lnTo>
                  <a:lnTo>
                    <a:pt x="605052" y="161879"/>
                  </a:lnTo>
                  <a:lnTo>
                    <a:pt x="605556" y="163761"/>
                  </a:lnTo>
                  <a:lnTo>
                    <a:pt x="605187" y="165384"/>
                  </a:lnTo>
                  <a:lnTo>
                    <a:pt x="602903" y="167177"/>
                  </a:lnTo>
                  <a:lnTo>
                    <a:pt x="598162" y="169378"/>
                  </a:lnTo>
                  <a:lnTo>
                    <a:pt x="596691" y="170863"/>
                  </a:lnTo>
                  <a:lnTo>
                    <a:pt x="595727" y="173755"/>
                  </a:lnTo>
                  <a:lnTo>
                    <a:pt x="595658" y="175123"/>
                  </a:lnTo>
                  <a:lnTo>
                    <a:pt x="595801" y="176126"/>
                  </a:lnTo>
                  <a:lnTo>
                    <a:pt x="595737" y="177116"/>
                  </a:lnTo>
                  <a:lnTo>
                    <a:pt x="595031" y="178444"/>
                  </a:lnTo>
                  <a:lnTo>
                    <a:pt x="594006" y="179286"/>
                  </a:lnTo>
                  <a:lnTo>
                    <a:pt x="591384" y="180475"/>
                  </a:lnTo>
                  <a:lnTo>
                    <a:pt x="586989" y="184592"/>
                  </a:lnTo>
                  <a:lnTo>
                    <a:pt x="577455" y="188122"/>
                  </a:lnTo>
                  <a:lnTo>
                    <a:pt x="574533" y="191345"/>
                  </a:lnTo>
                  <a:lnTo>
                    <a:pt x="574523" y="194699"/>
                  </a:lnTo>
                  <a:lnTo>
                    <a:pt x="576318" y="197158"/>
                  </a:lnTo>
                  <a:lnTo>
                    <a:pt x="578426" y="199470"/>
                  </a:lnTo>
                  <a:lnTo>
                    <a:pt x="579384" y="202345"/>
                  </a:lnTo>
                  <a:lnTo>
                    <a:pt x="577401" y="207122"/>
                  </a:lnTo>
                  <a:lnTo>
                    <a:pt x="577079" y="209144"/>
                  </a:lnTo>
                  <a:lnTo>
                    <a:pt x="579088" y="208376"/>
                  </a:lnTo>
                  <a:lnTo>
                    <a:pt x="578587" y="213904"/>
                  </a:lnTo>
                  <a:lnTo>
                    <a:pt x="578751" y="214668"/>
                  </a:lnTo>
                  <a:lnTo>
                    <a:pt x="579464" y="216159"/>
                  </a:lnTo>
                  <a:lnTo>
                    <a:pt x="579376" y="216949"/>
                  </a:lnTo>
                  <a:lnTo>
                    <a:pt x="578792" y="217496"/>
                  </a:lnTo>
                  <a:lnTo>
                    <a:pt x="577994" y="217705"/>
                  </a:lnTo>
                  <a:lnTo>
                    <a:pt x="577262" y="217770"/>
                  </a:lnTo>
                  <a:lnTo>
                    <a:pt x="576890" y="217877"/>
                  </a:lnTo>
                  <a:lnTo>
                    <a:pt x="575676" y="221753"/>
                  </a:lnTo>
                  <a:lnTo>
                    <a:pt x="572683" y="226722"/>
                  </a:lnTo>
                  <a:lnTo>
                    <a:pt x="572176" y="227881"/>
                  </a:lnTo>
                  <a:lnTo>
                    <a:pt x="570610" y="233083"/>
                  </a:lnTo>
                  <a:lnTo>
                    <a:pt x="569845" y="234148"/>
                  </a:lnTo>
                  <a:lnTo>
                    <a:pt x="569004" y="234896"/>
                  </a:lnTo>
                  <a:lnTo>
                    <a:pt x="568406" y="235792"/>
                  </a:lnTo>
                  <a:lnTo>
                    <a:pt x="568390" y="237281"/>
                  </a:lnTo>
                  <a:lnTo>
                    <a:pt x="568731" y="238016"/>
                  </a:lnTo>
                  <a:lnTo>
                    <a:pt x="569723" y="239067"/>
                  </a:lnTo>
                  <a:lnTo>
                    <a:pt x="569983" y="239810"/>
                  </a:lnTo>
                  <a:lnTo>
                    <a:pt x="569693" y="240260"/>
                  </a:lnTo>
                  <a:lnTo>
                    <a:pt x="568223" y="240522"/>
                  </a:lnTo>
                  <a:lnTo>
                    <a:pt x="567855" y="240845"/>
                  </a:lnTo>
                  <a:lnTo>
                    <a:pt x="568016" y="241538"/>
                  </a:lnTo>
                  <a:lnTo>
                    <a:pt x="568891" y="242727"/>
                  </a:lnTo>
                  <a:lnTo>
                    <a:pt x="569020" y="243521"/>
                  </a:lnTo>
                  <a:lnTo>
                    <a:pt x="568644" y="244269"/>
                  </a:lnTo>
                  <a:lnTo>
                    <a:pt x="567961" y="244653"/>
                  </a:lnTo>
                  <a:lnTo>
                    <a:pt x="567193" y="244950"/>
                  </a:lnTo>
                  <a:lnTo>
                    <a:pt x="566580" y="245456"/>
                  </a:lnTo>
                  <a:lnTo>
                    <a:pt x="563493" y="250516"/>
                  </a:lnTo>
                  <a:lnTo>
                    <a:pt x="562359" y="253264"/>
                  </a:lnTo>
                  <a:lnTo>
                    <a:pt x="561817" y="256143"/>
                  </a:lnTo>
                  <a:lnTo>
                    <a:pt x="562255" y="262674"/>
                  </a:lnTo>
                  <a:lnTo>
                    <a:pt x="561966" y="265098"/>
                  </a:lnTo>
                  <a:lnTo>
                    <a:pt x="559592" y="274539"/>
                  </a:lnTo>
                  <a:lnTo>
                    <a:pt x="558929" y="293230"/>
                  </a:lnTo>
                  <a:lnTo>
                    <a:pt x="559358" y="295424"/>
                  </a:lnTo>
                  <a:lnTo>
                    <a:pt x="563038" y="302346"/>
                  </a:lnTo>
                  <a:lnTo>
                    <a:pt x="563007" y="302962"/>
                  </a:lnTo>
                  <a:lnTo>
                    <a:pt x="562440" y="304384"/>
                  </a:lnTo>
                  <a:lnTo>
                    <a:pt x="562358" y="304752"/>
                  </a:lnTo>
                  <a:lnTo>
                    <a:pt x="562936" y="305181"/>
                  </a:lnTo>
                  <a:lnTo>
                    <a:pt x="564435" y="305686"/>
                  </a:lnTo>
                  <a:lnTo>
                    <a:pt x="564915" y="306140"/>
                  </a:lnTo>
                  <a:lnTo>
                    <a:pt x="565886" y="308043"/>
                  </a:lnTo>
                  <a:lnTo>
                    <a:pt x="566064" y="308901"/>
                  </a:lnTo>
                  <a:lnTo>
                    <a:pt x="566038" y="310327"/>
                  </a:lnTo>
                  <a:lnTo>
                    <a:pt x="566474" y="312504"/>
                  </a:lnTo>
                  <a:lnTo>
                    <a:pt x="569883" y="319865"/>
                  </a:lnTo>
                  <a:lnTo>
                    <a:pt x="570087" y="321108"/>
                  </a:lnTo>
                  <a:lnTo>
                    <a:pt x="570219" y="323582"/>
                  </a:lnTo>
                  <a:lnTo>
                    <a:pt x="570482" y="324788"/>
                  </a:lnTo>
                  <a:lnTo>
                    <a:pt x="570524" y="326058"/>
                  </a:lnTo>
                  <a:lnTo>
                    <a:pt x="569336" y="327999"/>
                  </a:lnTo>
                  <a:lnTo>
                    <a:pt x="569152" y="329045"/>
                  </a:lnTo>
                  <a:lnTo>
                    <a:pt x="570360" y="331202"/>
                  </a:lnTo>
                  <a:lnTo>
                    <a:pt x="572581" y="332699"/>
                  </a:lnTo>
                  <a:lnTo>
                    <a:pt x="577217" y="334933"/>
                  </a:lnTo>
                  <a:lnTo>
                    <a:pt x="580787" y="337846"/>
                  </a:lnTo>
                  <a:lnTo>
                    <a:pt x="582233" y="338548"/>
                  </a:lnTo>
                  <a:lnTo>
                    <a:pt x="583321" y="338733"/>
                  </a:lnTo>
                  <a:lnTo>
                    <a:pt x="585596" y="338734"/>
                  </a:lnTo>
                  <a:lnTo>
                    <a:pt x="586644" y="338979"/>
                  </a:lnTo>
                  <a:lnTo>
                    <a:pt x="589160" y="341683"/>
                  </a:lnTo>
                  <a:lnTo>
                    <a:pt x="589351" y="345605"/>
                  </a:lnTo>
                  <a:lnTo>
                    <a:pt x="588730" y="350045"/>
                  </a:lnTo>
                  <a:lnTo>
                    <a:pt x="588842" y="354312"/>
                  </a:lnTo>
                  <a:lnTo>
                    <a:pt x="589919" y="357695"/>
                  </a:lnTo>
                  <a:lnTo>
                    <a:pt x="589979" y="358862"/>
                  </a:lnTo>
                  <a:lnTo>
                    <a:pt x="589616" y="360004"/>
                  </a:lnTo>
                  <a:lnTo>
                    <a:pt x="588318" y="362057"/>
                  </a:lnTo>
                  <a:lnTo>
                    <a:pt x="587961" y="363270"/>
                  </a:lnTo>
                  <a:lnTo>
                    <a:pt x="588143" y="364777"/>
                  </a:lnTo>
                  <a:lnTo>
                    <a:pt x="589440" y="367131"/>
                  </a:lnTo>
                  <a:lnTo>
                    <a:pt x="589831" y="368378"/>
                  </a:lnTo>
                  <a:lnTo>
                    <a:pt x="589755" y="369317"/>
                  </a:lnTo>
                  <a:lnTo>
                    <a:pt x="589099" y="371230"/>
                  </a:lnTo>
                  <a:lnTo>
                    <a:pt x="588894" y="372209"/>
                  </a:lnTo>
                  <a:lnTo>
                    <a:pt x="589204" y="375200"/>
                  </a:lnTo>
                  <a:lnTo>
                    <a:pt x="589093" y="376247"/>
                  </a:lnTo>
                  <a:lnTo>
                    <a:pt x="588572" y="377474"/>
                  </a:lnTo>
                  <a:lnTo>
                    <a:pt x="587132" y="379724"/>
                  </a:lnTo>
                  <a:lnTo>
                    <a:pt x="586713" y="381039"/>
                  </a:lnTo>
                  <a:lnTo>
                    <a:pt x="586654" y="382860"/>
                  </a:lnTo>
                  <a:lnTo>
                    <a:pt x="586851" y="385381"/>
                  </a:lnTo>
                  <a:lnTo>
                    <a:pt x="587423" y="387707"/>
                  </a:lnTo>
                  <a:lnTo>
                    <a:pt x="588483" y="388919"/>
                  </a:lnTo>
                  <a:lnTo>
                    <a:pt x="589896" y="388942"/>
                  </a:lnTo>
                  <a:lnTo>
                    <a:pt x="592246" y="388050"/>
                  </a:lnTo>
                  <a:lnTo>
                    <a:pt x="593600" y="388089"/>
                  </a:lnTo>
                  <a:lnTo>
                    <a:pt x="597974" y="389661"/>
                  </a:lnTo>
                  <a:lnTo>
                    <a:pt x="599428" y="389967"/>
                  </a:lnTo>
                  <a:lnTo>
                    <a:pt x="600165" y="389759"/>
                  </a:lnTo>
                  <a:lnTo>
                    <a:pt x="600475" y="389910"/>
                  </a:lnTo>
                  <a:lnTo>
                    <a:pt x="600596" y="391313"/>
                  </a:lnTo>
                  <a:lnTo>
                    <a:pt x="598184" y="396022"/>
                  </a:lnTo>
                  <a:lnTo>
                    <a:pt x="596341" y="398531"/>
                  </a:lnTo>
                  <a:lnTo>
                    <a:pt x="596536" y="399467"/>
                  </a:lnTo>
                  <a:lnTo>
                    <a:pt x="599092" y="402071"/>
                  </a:lnTo>
                  <a:lnTo>
                    <a:pt x="600159" y="402854"/>
                  </a:lnTo>
                  <a:lnTo>
                    <a:pt x="601341" y="403425"/>
                  </a:lnTo>
                  <a:lnTo>
                    <a:pt x="602678" y="403728"/>
                  </a:lnTo>
                  <a:lnTo>
                    <a:pt x="605026" y="403532"/>
                  </a:lnTo>
                  <a:lnTo>
                    <a:pt x="607039" y="402918"/>
                  </a:lnTo>
                  <a:lnTo>
                    <a:pt x="609110" y="402609"/>
                  </a:lnTo>
                  <a:lnTo>
                    <a:pt x="611581" y="403306"/>
                  </a:lnTo>
                  <a:lnTo>
                    <a:pt x="614001" y="405243"/>
                  </a:lnTo>
                  <a:lnTo>
                    <a:pt x="617271" y="410362"/>
                  </a:lnTo>
                  <a:lnTo>
                    <a:pt x="619239" y="412783"/>
                  </a:lnTo>
                  <a:lnTo>
                    <a:pt x="622882" y="415526"/>
                  </a:lnTo>
                  <a:lnTo>
                    <a:pt x="623963" y="416680"/>
                  </a:lnTo>
                  <a:lnTo>
                    <a:pt x="626267" y="420638"/>
                  </a:lnTo>
                  <a:lnTo>
                    <a:pt x="627324" y="421833"/>
                  </a:lnTo>
                  <a:lnTo>
                    <a:pt x="627874" y="422051"/>
                  </a:lnTo>
                  <a:lnTo>
                    <a:pt x="629313" y="422157"/>
                  </a:lnTo>
                  <a:lnTo>
                    <a:pt x="629905" y="422438"/>
                  </a:lnTo>
                  <a:lnTo>
                    <a:pt x="630335" y="423090"/>
                  </a:lnTo>
                  <a:lnTo>
                    <a:pt x="631171" y="424874"/>
                  </a:lnTo>
                  <a:lnTo>
                    <a:pt x="631603" y="425384"/>
                  </a:lnTo>
                  <a:lnTo>
                    <a:pt x="633015" y="425687"/>
                  </a:lnTo>
                  <a:lnTo>
                    <a:pt x="635372" y="424983"/>
                  </a:lnTo>
                  <a:lnTo>
                    <a:pt x="636432" y="425117"/>
                  </a:lnTo>
                  <a:lnTo>
                    <a:pt x="637792" y="426814"/>
                  </a:lnTo>
                  <a:lnTo>
                    <a:pt x="638063" y="428956"/>
                  </a:lnTo>
                  <a:lnTo>
                    <a:pt x="638585" y="430917"/>
                  </a:lnTo>
                  <a:lnTo>
                    <a:pt x="640698" y="432075"/>
                  </a:lnTo>
                  <a:lnTo>
                    <a:pt x="641677" y="433294"/>
                  </a:lnTo>
                  <a:lnTo>
                    <a:pt x="644195" y="438724"/>
                  </a:lnTo>
                  <a:lnTo>
                    <a:pt x="645659" y="440603"/>
                  </a:lnTo>
                  <a:lnTo>
                    <a:pt x="647729" y="441656"/>
                  </a:lnTo>
                  <a:lnTo>
                    <a:pt x="655196" y="443842"/>
                  </a:lnTo>
                  <a:lnTo>
                    <a:pt x="674589" y="446761"/>
                  </a:lnTo>
                  <a:lnTo>
                    <a:pt x="679137" y="448400"/>
                  </a:lnTo>
                  <a:lnTo>
                    <a:pt x="691786" y="572659"/>
                  </a:lnTo>
                  <a:lnTo>
                    <a:pt x="587480" y="574771"/>
                  </a:lnTo>
                  <a:lnTo>
                    <a:pt x="557969" y="576312"/>
                  </a:lnTo>
                  <a:lnTo>
                    <a:pt x="555223" y="577728"/>
                  </a:lnTo>
                  <a:lnTo>
                    <a:pt x="554664" y="578527"/>
                  </a:lnTo>
                  <a:lnTo>
                    <a:pt x="554621" y="579726"/>
                  </a:lnTo>
                  <a:lnTo>
                    <a:pt x="554415" y="580817"/>
                  </a:lnTo>
                  <a:lnTo>
                    <a:pt x="553782" y="582026"/>
                  </a:lnTo>
                  <a:lnTo>
                    <a:pt x="552998" y="583080"/>
                  </a:lnTo>
                  <a:lnTo>
                    <a:pt x="551925" y="583964"/>
                  </a:lnTo>
                  <a:lnTo>
                    <a:pt x="549602" y="585405"/>
                  </a:lnTo>
                  <a:lnTo>
                    <a:pt x="548414" y="585841"/>
                  </a:lnTo>
                  <a:lnTo>
                    <a:pt x="547255" y="586550"/>
                  </a:lnTo>
                  <a:lnTo>
                    <a:pt x="546212" y="587404"/>
                  </a:lnTo>
                  <a:lnTo>
                    <a:pt x="545447" y="588546"/>
                  </a:lnTo>
                  <a:lnTo>
                    <a:pt x="545134" y="589682"/>
                  </a:lnTo>
                  <a:lnTo>
                    <a:pt x="545178" y="590879"/>
                  </a:lnTo>
                  <a:lnTo>
                    <a:pt x="545387" y="592083"/>
                  </a:lnTo>
                  <a:lnTo>
                    <a:pt x="545328" y="593366"/>
                  </a:lnTo>
                  <a:lnTo>
                    <a:pt x="544903" y="594671"/>
                  </a:lnTo>
                  <a:lnTo>
                    <a:pt x="541370" y="601710"/>
                  </a:lnTo>
                  <a:lnTo>
                    <a:pt x="536632" y="606549"/>
                  </a:lnTo>
                  <a:lnTo>
                    <a:pt x="535801" y="607658"/>
                  </a:lnTo>
                  <a:lnTo>
                    <a:pt x="535235" y="608802"/>
                  </a:lnTo>
                  <a:lnTo>
                    <a:pt x="534815" y="610018"/>
                  </a:lnTo>
                  <a:lnTo>
                    <a:pt x="533631" y="612550"/>
                  </a:lnTo>
                  <a:lnTo>
                    <a:pt x="533182" y="613826"/>
                  </a:lnTo>
                  <a:lnTo>
                    <a:pt x="532659" y="617466"/>
                  </a:lnTo>
                  <a:lnTo>
                    <a:pt x="532350" y="618620"/>
                  </a:lnTo>
                  <a:lnTo>
                    <a:pt x="531787" y="619817"/>
                  </a:lnTo>
                  <a:lnTo>
                    <a:pt x="527974" y="625599"/>
                  </a:lnTo>
                  <a:lnTo>
                    <a:pt x="526094" y="627665"/>
                  </a:lnTo>
                  <a:lnTo>
                    <a:pt x="525549" y="628767"/>
                  </a:lnTo>
                  <a:lnTo>
                    <a:pt x="525327" y="629918"/>
                  </a:lnTo>
                  <a:lnTo>
                    <a:pt x="525231" y="635665"/>
                  </a:lnTo>
                  <a:lnTo>
                    <a:pt x="525030" y="636810"/>
                  </a:lnTo>
                  <a:lnTo>
                    <a:pt x="524666" y="638044"/>
                  </a:lnTo>
                  <a:lnTo>
                    <a:pt x="522813" y="641528"/>
                  </a:lnTo>
                  <a:lnTo>
                    <a:pt x="522146" y="643755"/>
                  </a:lnTo>
                  <a:lnTo>
                    <a:pt x="520402" y="647230"/>
                  </a:lnTo>
                  <a:lnTo>
                    <a:pt x="519980" y="648430"/>
                  </a:lnTo>
                  <a:lnTo>
                    <a:pt x="519371" y="650804"/>
                  </a:lnTo>
                  <a:lnTo>
                    <a:pt x="518914" y="652040"/>
                  </a:lnTo>
                  <a:lnTo>
                    <a:pt x="517721" y="654069"/>
                  </a:lnTo>
                  <a:lnTo>
                    <a:pt x="517249" y="655193"/>
                  </a:lnTo>
                  <a:lnTo>
                    <a:pt x="516894" y="656402"/>
                  </a:lnTo>
                  <a:lnTo>
                    <a:pt x="515995" y="660946"/>
                  </a:lnTo>
                  <a:lnTo>
                    <a:pt x="516012" y="661741"/>
                  </a:lnTo>
                  <a:lnTo>
                    <a:pt x="516176" y="662787"/>
                  </a:lnTo>
                  <a:lnTo>
                    <a:pt x="517000" y="664994"/>
                  </a:lnTo>
                  <a:lnTo>
                    <a:pt x="517541" y="666053"/>
                  </a:lnTo>
                  <a:lnTo>
                    <a:pt x="518183" y="667008"/>
                  </a:lnTo>
                  <a:lnTo>
                    <a:pt x="525038" y="674198"/>
                  </a:lnTo>
                  <a:lnTo>
                    <a:pt x="525650" y="675159"/>
                  </a:lnTo>
                  <a:lnTo>
                    <a:pt x="526105" y="676274"/>
                  </a:lnTo>
                  <a:lnTo>
                    <a:pt x="526385" y="677518"/>
                  </a:lnTo>
                  <a:lnTo>
                    <a:pt x="526498" y="678851"/>
                  </a:lnTo>
                  <a:lnTo>
                    <a:pt x="526436" y="679921"/>
                  </a:lnTo>
                  <a:lnTo>
                    <a:pt x="526104" y="681053"/>
                  </a:lnTo>
                  <a:lnTo>
                    <a:pt x="525504" y="681943"/>
                  </a:lnTo>
                  <a:lnTo>
                    <a:pt x="524657" y="682710"/>
                  </a:lnTo>
                  <a:lnTo>
                    <a:pt x="523683" y="683362"/>
                  </a:lnTo>
                  <a:lnTo>
                    <a:pt x="522534" y="683853"/>
                  </a:lnTo>
                  <a:lnTo>
                    <a:pt x="518462" y="684685"/>
                  </a:lnTo>
                  <a:lnTo>
                    <a:pt x="515212" y="686283"/>
                  </a:lnTo>
                  <a:lnTo>
                    <a:pt x="507648" y="688509"/>
                  </a:lnTo>
                  <a:lnTo>
                    <a:pt x="506716" y="689161"/>
                  </a:lnTo>
                  <a:lnTo>
                    <a:pt x="506090" y="690088"/>
                  </a:lnTo>
                  <a:lnTo>
                    <a:pt x="505762" y="691220"/>
                  </a:lnTo>
                  <a:lnTo>
                    <a:pt x="505313" y="692243"/>
                  </a:lnTo>
                  <a:lnTo>
                    <a:pt x="504650" y="692922"/>
                  </a:lnTo>
                  <a:lnTo>
                    <a:pt x="504206" y="693553"/>
                  </a:lnTo>
                  <a:lnTo>
                    <a:pt x="503873" y="694275"/>
                  </a:lnTo>
                  <a:lnTo>
                    <a:pt x="503544" y="696749"/>
                  </a:lnTo>
                  <a:lnTo>
                    <a:pt x="503135" y="697914"/>
                  </a:lnTo>
                  <a:lnTo>
                    <a:pt x="502410" y="698791"/>
                  </a:lnTo>
                  <a:lnTo>
                    <a:pt x="501370" y="699356"/>
                  </a:lnTo>
                  <a:lnTo>
                    <a:pt x="500019" y="699516"/>
                  </a:lnTo>
                  <a:lnTo>
                    <a:pt x="496934" y="699152"/>
                  </a:lnTo>
                  <a:lnTo>
                    <a:pt x="494591" y="699632"/>
                  </a:lnTo>
                  <a:lnTo>
                    <a:pt x="492558" y="699652"/>
                  </a:lnTo>
                  <a:lnTo>
                    <a:pt x="491811" y="700037"/>
                  </a:lnTo>
                  <a:lnTo>
                    <a:pt x="491317" y="700450"/>
                  </a:lnTo>
                  <a:lnTo>
                    <a:pt x="490735" y="701062"/>
                  </a:lnTo>
                  <a:lnTo>
                    <a:pt x="489986" y="701738"/>
                  </a:lnTo>
                  <a:lnTo>
                    <a:pt x="489036" y="702301"/>
                  </a:lnTo>
                  <a:lnTo>
                    <a:pt x="487967" y="702655"/>
                  </a:lnTo>
                  <a:lnTo>
                    <a:pt x="486884" y="702676"/>
                  </a:lnTo>
                  <a:lnTo>
                    <a:pt x="484025" y="702223"/>
                  </a:lnTo>
                  <a:lnTo>
                    <a:pt x="476790" y="701934"/>
                  </a:lnTo>
                  <a:lnTo>
                    <a:pt x="475535" y="701503"/>
                  </a:lnTo>
                  <a:lnTo>
                    <a:pt x="474553" y="700702"/>
                  </a:lnTo>
                  <a:lnTo>
                    <a:pt x="473850" y="699215"/>
                  </a:lnTo>
                  <a:lnTo>
                    <a:pt x="473746" y="697810"/>
                  </a:lnTo>
                  <a:lnTo>
                    <a:pt x="473972" y="695451"/>
                  </a:lnTo>
                  <a:lnTo>
                    <a:pt x="473594" y="694542"/>
                  </a:lnTo>
                  <a:lnTo>
                    <a:pt x="472858" y="693835"/>
                  </a:lnTo>
                  <a:lnTo>
                    <a:pt x="472265" y="692968"/>
                  </a:lnTo>
                  <a:lnTo>
                    <a:pt x="471673" y="690491"/>
                  </a:lnTo>
                  <a:lnTo>
                    <a:pt x="468606" y="684914"/>
                  </a:lnTo>
                  <a:lnTo>
                    <a:pt x="467536" y="683451"/>
                  </a:lnTo>
                  <a:lnTo>
                    <a:pt x="464307" y="681015"/>
                  </a:lnTo>
                  <a:lnTo>
                    <a:pt x="461615" y="678070"/>
                  </a:lnTo>
                  <a:lnTo>
                    <a:pt x="459712" y="676745"/>
                  </a:lnTo>
                  <a:lnTo>
                    <a:pt x="458384" y="675996"/>
                  </a:lnTo>
                  <a:lnTo>
                    <a:pt x="457214" y="675166"/>
                  </a:lnTo>
                  <a:lnTo>
                    <a:pt x="456335" y="674237"/>
                  </a:lnTo>
                  <a:lnTo>
                    <a:pt x="455545" y="672712"/>
                  </a:lnTo>
                  <a:lnTo>
                    <a:pt x="454633" y="669860"/>
                  </a:lnTo>
                  <a:lnTo>
                    <a:pt x="453878" y="668785"/>
                  </a:lnTo>
                  <a:lnTo>
                    <a:pt x="452353" y="668078"/>
                  </a:lnTo>
                  <a:lnTo>
                    <a:pt x="450934" y="667730"/>
                  </a:lnTo>
                  <a:lnTo>
                    <a:pt x="446405" y="667766"/>
                  </a:lnTo>
                  <a:lnTo>
                    <a:pt x="444902" y="667623"/>
                  </a:lnTo>
                  <a:lnTo>
                    <a:pt x="438888" y="666233"/>
                  </a:lnTo>
                  <a:lnTo>
                    <a:pt x="437895" y="665706"/>
                  </a:lnTo>
                  <a:lnTo>
                    <a:pt x="436983" y="664987"/>
                  </a:lnTo>
                  <a:lnTo>
                    <a:pt x="434917" y="663033"/>
                  </a:lnTo>
                  <a:lnTo>
                    <a:pt x="434305" y="662654"/>
                  </a:lnTo>
                  <a:lnTo>
                    <a:pt x="433424" y="662290"/>
                  </a:lnTo>
                  <a:lnTo>
                    <a:pt x="432278" y="661994"/>
                  </a:lnTo>
                  <a:lnTo>
                    <a:pt x="430960" y="661840"/>
                  </a:lnTo>
                  <a:lnTo>
                    <a:pt x="429564" y="661867"/>
                  </a:lnTo>
                  <a:lnTo>
                    <a:pt x="425824" y="662806"/>
                  </a:lnTo>
                  <a:lnTo>
                    <a:pt x="424542" y="662894"/>
                  </a:lnTo>
                  <a:lnTo>
                    <a:pt x="422299" y="662669"/>
                  </a:lnTo>
                  <a:lnTo>
                    <a:pt x="421651" y="662726"/>
                  </a:lnTo>
                  <a:lnTo>
                    <a:pt x="420770" y="662932"/>
                  </a:lnTo>
                  <a:lnTo>
                    <a:pt x="420258" y="663341"/>
                  </a:lnTo>
                  <a:lnTo>
                    <a:pt x="419968" y="663635"/>
                  </a:lnTo>
                  <a:lnTo>
                    <a:pt x="419782" y="664134"/>
                  </a:lnTo>
                  <a:lnTo>
                    <a:pt x="419236" y="666201"/>
                  </a:lnTo>
                  <a:lnTo>
                    <a:pt x="418792" y="667344"/>
                  </a:lnTo>
                  <a:lnTo>
                    <a:pt x="418212" y="668366"/>
                  </a:lnTo>
                  <a:lnTo>
                    <a:pt x="417496" y="669227"/>
                  </a:lnTo>
                  <a:lnTo>
                    <a:pt x="416605" y="669933"/>
                  </a:lnTo>
                  <a:lnTo>
                    <a:pt x="415625" y="670523"/>
                  </a:lnTo>
                  <a:lnTo>
                    <a:pt x="406465" y="674260"/>
                  </a:lnTo>
                  <a:lnTo>
                    <a:pt x="402314" y="675198"/>
                  </a:lnTo>
                  <a:lnTo>
                    <a:pt x="401177" y="675663"/>
                  </a:lnTo>
                  <a:lnTo>
                    <a:pt x="392965" y="680342"/>
                  </a:lnTo>
                  <a:lnTo>
                    <a:pt x="392068" y="681037"/>
                  </a:lnTo>
                  <a:lnTo>
                    <a:pt x="391301" y="681876"/>
                  </a:lnTo>
                  <a:lnTo>
                    <a:pt x="390697" y="682835"/>
                  </a:lnTo>
                  <a:lnTo>
                    <a:pt x="389801" y="685052"/>
                  </a:lnTo>
                  <a:lnTo>
                    <a:pt x="389285" y="686013"/>
                  </a:lnTo>
                  <a:lnTo>
                    <a:pt x="388693" y="686782"/>
                  </a:lnTo>
                  <a:lnTo>
                    <a:pt x="385962" y="689184"/>
                  </a:lnTo>
                  <a:lnTo>
                    <a:pt x="385213" y="690029"/>
                  </a:lnTo>
                  <a:lnTo>
                    <a:pt x="384591" y="690983"/>
                  </a:lnTo>
                  <a:lnTo>
                    <a:pt x="384146" y="692109"/>
                  </a:lnTo>
                  <a:lnTo>
                    <a:pt x="383207" y="695795"/>
                  </a:lnTo>
                  <a:lnTo>
                    <a:pt x="382509" y="702790"/>
                  </a:lnTo>
                  <a:lnTo>
                    <a:pt x="382188" y="703871"/>
                  </a:lnTo>
                  <a:lnTo>
                    <a:pt x="379742" y="709433"/>
                  </a:lnTo>
                  <a:lnTo>
                    <a:pt x="379148" y="711943"/>
                  </a:lnTo>
                  <a:lnTo>
                    <a:pt x="379055" y="713308"/>
                  </a:lnTo>
                  <a:lnTo>
                    <a:pt x="379366" y="716031"/>
                  </a:lnTo>
                  <a:lnTo>
                    <a:pt x="381710" y="724869"/>
                  </a:lnTo>
                  <a:lnTo>
                    <a:pt x="381853" y="726202"/>
                  </a:lnTo>
                  <a:lnTo>
                    <a:pt x="381727" y="727484"/>
                  </a:lnTo>
                  <a:lnTo>
                    <a:pt x="381279" y="728587"/>
                  </a:lnTo>
                  <a:lnTo>
                    <a:pt x="380631" y="729525"/>
                  </a:lnTo>
                  <a:lnTo>
                    <a:pt x="380135" y="730588"/>
                  </a:lnTo>
                  <a:lnTo>
                    <a:pt x="379905" y="731880"/>
                  </a:lnTo>
                  <a:lnTo>
                    <a:pt x="379861" y="733284"/>
                  </a:lnTo>
                  <a:lnTo>
                    <a:pt x="380280" y="737432"/>
                  </a:lnTo>
                  <a:lnTo>
                    <a:pt x="380152" y="738756"/>
                  </a:lnTo>
                  <a:lnTo>
                    <a:pt x="378205" y="746111"/>
                  </a:lnTo>
                  <a:lnTo>
                    <a:pt x="375277" y="754096"/>
                  </a:lnTo>
                  <a:lnTo>
                    <a:pt x="375088" y="755315"/>
                  </a:lnTo>
                  <a:lnTo>
                    <a:pt x="375157" y="756585"/>
                  </a:lnTo>
                  <a:lnTo>
                    <a:pt x="377630" y="768407"/>
                  </a:lnTo>
                  <a:lnTo>
                    <a:pt x="377661" y="770570"/>
                  </a:lnTo>
                  <a:lnTo>
                    <a:pt x="376141" y="770141"/>
                  </a:lnTo>
                  <a:lnTo>
                    <a:pt x="375467" y="769842"/>
                  </a:lnTo>
                  <a:lnTo>
                    <a:pt x="373118" y="769126"/>
                  </a:lnTo>
                  <a:lnTo>
                    <a:pt x="368361" y="768563"/>
                  </a:lnTo>
                  <a:lnTo>
                    <a:pt x="365406" y="768624"/>
                  </a:lnTo>
                  <a:lnTo>
                    <a:pt x="364747" y="768563"/>
                  </a:lnTo>
                  <a:lnTo>
                    <a:pt x="363866" y="768106"/>
                  </a:lnTo>
                  <a:lnTo>
                    <a:pt x="362844" y="767290"/>
                  </a:lnTo>
                  <a:lnTo>
                    <a:pt x="361119" y="765298"/>
                  </a:lnTo>
                  <a:lnTo>
                    <a:pt x="360055" y="764657"/>
                  </a:lnTo>
                  <a:lnTo>
                    <a:pt x="359164" y="764384"/>
                  </a:lnTo>
                  <a:lnTo>
                    <a:pt x="356675" y="765149"/>
                  </a:lnTo>
                  <a:lnTo>
                    <a:pt x="351867" y="767618"/>
                  </a:lnTo>
                  <a:lnTo>
                    <a:pt x="351264" y="767799"/>
                  </a:lnTo>
                  <a:lnTo>
                    <a:pt x="349962" y="768023"/>
                  </a:lnTo>
                  <a:lnTo>
                    <a:pt x="349228" y="768049"/>
                  </a:lnTo>
                  <a:lnTo>
                    <a:pt x="348522" y="768002"/>
                  </a:lnTo>
                  <a:lnTo>
                    <a:pt x="347854" y="767847"/>
                  </a:lnTo>
                  <a:lnTo>
                    <a:pt x="347214" y="767596"/>
                  </a:lnTo>
                  <a:lnTo>
                    <a:pt x="346503" y="767175"/>
                  </a:lnTo>
                  <a:lnTo>
                    <a:pt x="345970" y="766700"/>
                  </a:lnTo>
                  <a:lnTo>
                    <a:pt x="345483" y="766044"/>
                  </a:lnTo>
                  <a:lnTo>
                    <a:pt x="338571" y="751964"/>
                  </a:lnTo>
                  <a:lnTo>
                    <a:pt x="338183" y="751567"/>
                  </a:lnTo>
                  <a:lnTo>
                    <a:pt x="337333" y="750854"/>
                  </a:lnTo>
                  <a:lnTo>
                    <a:pt x="336384" y="750245"/>
                  </a:lnTo>
                  <a:lnTo>
                    <a:pt x="335809" y="749973"/>
                  </a:lnTo>
                  <a:lnTo>
                    <a:pt x="335137" y="749753"/>
                  </a:lnTo>
                  <a:lnTo>
                    <a:pt x="334226" y="749565"/>
                  </a:lnTo>
                  <a:lnTo>
                    <a:pt x="333232" y="748803"/>
                  </a:lnTo>
                  <a:lnTo>
                    <a:pt x="332194" y="747454"/>
                  </a:lnTo>
                  <a:lnTo>
                    <a:pt x="330290" y="743845"/>
                  </a:lnTo>
                  <a:lnTo>
                    <a:pt x="329105" y="742049"/>
                  </a:lnTo>
                  <a:lnTo>
                    <a:pt x="327981" y="740757"/>
                  </a:lnTo>
                  <a:lnTo>
                    <a:pt x="327034" y="740148"/>
                  </a:lnTo>
                  <a:lnTo>
                    <a:pt x="321877" y="737541"/>
                  </a:lnTo>
                  <a:lnTo>
                    <a:pt x="314779" y="732346"/>
                  </a:lnTo>
                  <a:lnTo>
                    <a:pt x="313760" y="731865"/>
                  </a:lnTo>
                  <a:lnTo>
                    <a:pt x="312632" y="731566"/>
                  </a:lnTo>
                  <a:lnTo>
                    <a:pt x="310295" y="731471"/>
                  </a:lnTo>
                  <a:lnTo>
                    <a:pt x="309127" y="731263"/>
                  </a:lnTo>
                  <a:lnTo>
                    <a:pt x="308146" y="730781"/>
                  </a:lnTo>
                  <a:lnTo>
                    <a:pt x="307317" y="730037"/>
                  </a:lnTo>
                  <a:lnTo>
                    <a:pt x="302854" y="722989"/>
                  </a:lnTo>
                  <a:lnTo>
                    <a:pt x="301183" y="721817"/>
                  </a:lnTo>
                  <a:lnTo>
                    <a:pt x="299610" y="721125"/>
                  </a:lnTo>
                  <a:lnTo>
                    <a:pt x="298371" y="720908"/>
                  </a:lnTo>
                  <a:lnTo>
                    <a:pt x="296204" y="720022"/>
                  </a:lnTo>
                  <a:lnTo>
                    <a:pt x="294263" y="718814"/>
                  </a:lnTo>
                  <a:lnTo>
                    <a:pt x="286248" y="711265"/>
                  </a:lnTo>
                  <a:lnTo>
                    <a:pt x="283621" y="707608"/>
                  </a:lnTo>
                  <a:lnTo>
                    <a:pt x="282163" y="705924"/>
                  </a:lnTo>
                  <a:lnTo>
                    <a:pt x="281270" y="705284"/>
                  </a:lnTo>
                  <a:lnTo>
                    <a:pt x="280279" y="704732"/>
                  </a:lnTo>
                  <a:lnTo>
                    <a:pt x="274441" y="702982"/>
                  </a:lnTo>
                  <a:lnTo>
                    <a:pt x="273538" y="702521"/>
                  </a:lnTo>
                  <a:lnTo>
                    <a:pt x="272922" y="702003"/>
                  </a:lnTo>
                  <a:lnTo>
                    <a:pt x="272502" y="701269"/>
                  </a:lnTo>
                  <a:lnTo>
                    <a:pt x="272123" y="700028"/>
                  </a:lnTo>
                  <a:lnTo>
                    <a:pt x="271945" y="698053"/>
                  </a:lnTo>
                  <a:lnTo>
                    <a:pt x="271948" y="696394"/>
                  </a:lnTo>
                  <a:lnTo>
                    <a:pt x="272408" y="692339"/>
                  </a:lnTo>
                  <a:lnTo>
                    <a:pt x="272710" y="691495"/>
                  </a:lnTo>
                  <a:lnTo>
                    <a:pt x="273155" y="691015"/>
                  </a:lnTo>
                  <a:lnTo>
                    <a:pt x="274089" y="690731"/>
                  </a:lnTo>
                  <a:lnTo>
                    <a:pt x="275258" y="690790"/>
                  </a:lnTo>
                  <a:lnTo>
                    <a:pt x="280205" y="691858"/>
                  </a:lnTo>
                  <a:lnTo>
                    <a:pt x="281311" y="692282"/>
                  </a:lnTo>
                  <a:lnTo>
                    <a:pt x="283286" y="693387"/>
                  </a:lnTo>
                  <a:lnTo>
                    <a:pt x="284501" y="693575"/>
                  </a:lnTo>
                  <a:lnTo>
                    <a:pt x="285754" y="693441"/>
                  </a:lnTo>
                  <a:lnTo>
                    <a:pt x="286819" y="692920"/>
                  </a:lnTo>
                  <a:lnTo>
                    <a:pt x="287491" y="692016"/>
                  </a:lnTo>
                  <a:lnTo>
                    <a:pt x="288480" y="689881"/>
                  </a:lnTo>
                  <a:lnTo>
                    <a:pt x="289273" y="689091"/>
                  </a:lnTo>
                  <a:lnTo>
                    <a:pt x="291231" y="687826"/>
                  </a:lnTo>
                  <a:lnTo>
                    <a:pt x="292083" y="686980"/>
                  </a:lnTo>
                  <a:lnTo>
                    <a:pt x="294341" y="684027"/>
                  </a:lnTo>
                  <a:lnTo>
                    <a:pt x="294837" y="682957"/>
                  </a:lnTo>
                  <a:lnTo>
                    <a:pt x="295130" y="681715"/>
                  </a:lnTo>
                  <a:lnTo>
                    <a:pt x="295178" y="680388"/>
                  </a:lnTo>
                  <a:lnTo>
                    <a:pt x="293341" y="670192"/>
                  </a:lnTo>
                  <a:lnTo>
                    <a:pt x="292460" y="668672"/>
                  </a:lnTo>
                  <a:lnTo>
                    <a:pt x="292005" y="668022"/>
                  </a:lnTo>
                  <a:lnTo>
                    <a:pt x="291470" y="667554"/>
                  </a:lnTo>
                  <a:lnTo>
                    <a:pt x="288844" y="666031"/>
                  </a:lnTo>
                  <a:lnTo>
                    <a:pt x="287977" y="665349"/>
                  </a:lnTo>
                  <a:lnTo>
                    <a:pt x="287259" y="664381"/>
                  </a:lnTo>
                  <a:lnTo>
                    <a:pt x="286788" y="663132"/>
                  </a:lnTo>
                  <a:lnTo>
                    <a:pt x="286671" y="661252"/>
                  </a:lnTo>
                  <a:lnTo>
                    <a:pt x="287341" y="655622"/>
                  </a:lnTo>
                  <a:lnTo>
                    <a:pt x="287249" y="652718"/>
                  </a:lnTo>
                  <a:lnTo>
                    <a:pt x="286889" y="649866"/>
                  </a:lnTo>
                  <a:lnTo>
                    <a:pt x="286401" y="648171"/>
                  </a:lnTo>
                  <a:lnTo>
                    <a:pt x="285650" y="646260"/>
                  </a:lnTo>
                  <a:lnTo>
                    <a:pt x="282862" y="641694"/>
                  </a:lnTo>
                  <a:lnTo>
                    <a:pt x="281662" y="640418"/>
                  </a:lnTo>
                  <a:lnTo>
                    <a:pt x="280571" y="639750"/>
                  </a:lnTo>
                  <a:lnTo>
                    <a:pt x="276883" y="638384"/>
                  </a:lnTo>
                  <a:lnTo>
                    <a:pt x="275639" y="637627"/>
                  </a:lnTo>
                  <a:lnTo>
                    <a:pt x="274496" y="636640"/>
                  </a:lnTo>
                  <a:lnTo>
                    <a:pt x="273397" y="635081"/>
                  </a:lnTo>
                  <a:lnTo>
                    <a:pt x="272461" y="632903"/>
                  </a:lnTo>
                  <a:lnTo>
                    <a:pt x="270533" y="625376"/>
                  </a:lnTo>
                  <a:lnTo>
                    <a:pt x="269614" y="623561"/>
                  </a:lnTo>
                  <a:lnTo>
                    <a:pt x="267828" y="621094"/>
                  </a:lnTo>
                  <a:lnTo>
                    <a:pt x="266324" y="619383"/>
                  </a:lnTo>
                  <a:lnTo>
                    <a:pt x="263663" y="616960"/>
                  </a:lnTo>
                  <a:lnTo>
                    <a:pt x="262620" y="615357"/>
                  </a:lnTo>
                  <a:lnTo>
                    <a:pt x="261727" y="612757"/>
                  </a:lnTo>
                  <a:lnTo>
                    <a:pt x="261792" y="610727"/>
                  </a:lnTo>
                  <a:lnTo>
                    <a:pt x="262548" y="609511"/>
                  </a:lnTo>
                  <a:lnTo>
                    <a:pt x="263640" y="608877"/>
                  </a:lnTo>
                  <a:lnTo>
                    <a:pt x="264756" y="608409"/>
                  </a:lnTo>
                  <a:lnTo>
                    <a:pt x="265723" y="607518"/>
                  </a:lnTo>
                  <a:lnTo>
                    <a:pt x="266402" y="606359"/>
                  </a:lnTo>
                  <a:lnTo>
                    <a:pt x="268460" y="600265"/>
                  </a:lnTo>
                  <a:lnTo>
                    <a:pt x="268363" y="598914"/>
                  </a:lnTo>
                  <a:lnTo>
                    <a:pt x="267753" y="597444"/>
                  </a:lnTo>
                  <a:lnTo>
                    <a:pt x="265081" y="594028"/>
                  </a:lnTo>
                  <a:lnTo>
                    <a:pt x="264148" y="592553"/>
                  </a:lnTo>
                  <a:lnTo>
                    <a:pt x="263642" y="591216"/>
                  </a:lnTo>
                  <a:lnTo>
                    <a:pt x="263401" y="583025"/>
                  </a:lnTo>
                  <a:lnTo>
                    <a:pt x="263692" y="581743"/>
                  </a:lnTo>
                  <a:lnTo>
                    <a:pt x="264322" y="580402"/>
                  </a:lnTo>
                  <a:lnTo>
                    <a:pt x="267305" y="575363"/>
                  </a:lnTo>
                  <a:lnTo>
                    <a:pt x="267752" y="574171"/>
                  </a:lnTo>
                  <a:lnTo>
                    <a:pt x="267941" y="572929"/>
                  </a:lnTo>
                  <a:lnTo>
                    <a:pt x="267892" y="571505"/>
                  </a:lnTo>
                  <a:lnTo>
                    <a:pt x="266627" y="565503"/>
                  </a:lnTo>
                  <a:lnTo>
                    <a:pt x="266650" y="564308"/>
                  </a:lnTo>
                  <a:lnTo>
                    <a:pt x="266914" y="563122"/>
                  </a:lnTo>
                  <a:lnTo>
                    <a:pt x="267497" y="561996"/>
                  </a:lnTo>
                  <a:lnTo>
                    <a:pt x="268477" y="560922"/>
                  </a:lnTo>
                  <a:lnTo>
                    <a:pt x="270506" y="559127"/>
                  </a:lnTo>
                  <a:lnTo>
                    <a:pt x="271052" y="558454"/>
                  </a:lnTo>
                  <a:lnTo>
                    <a:pt x="271592" y="557485"/>
                  </a:lnTo>
                  <a:lnTo>
                    <a:pt x="272426" y="555067"/>
                  </a:lnTo>
                  <a:lnTo>
                    <a:pt x="273031" y="552397"/>
                  </a:lnTo>
                  <a:lnTo>
                    <a:pt x="273091" y="551308"/>
                  </a:lnTo>
                  <a:lnTo>
                    <a:pt x="272483" y="548960"/>
                  </a:lnTo>
                  <a:lnTo>
                    <a:pt x="266288" y="533501"/>
                  </a:lnTo>
                  <a:lnTo>
                    <a:pt x="265653" y="530798"/>
                  </a:lnTo>
                  <a:lnTo>
                    <a:pt x="265504" y="529503"/>
                  </a:lnTo>
                  <a:lnTo>
                    <a:pt x="265730" y="528236"/>
                  </a:lnTo>
                  <a:lnTo>
                    <a:pt x="266461" y="527118"/>
                  </a:lnTo>
                  <a:lnTo>
                    <a:pt x="267498" y="526155"/>
                  </a:lnTo>
                  <a:lnTo>
                    <a:pt x="268623" y="525378"/>
                  </a:lnTo>
                  <a:lnTo>
                    <a:pt x="270578" y="524359"/>
                  </a:lnTo>
                  <a:lnTo>
                    <a:pt x="272462" y="523087"/>
                  </a:lnTo>
                  <a:lnTo>
                    <a:pt x="274890" y="520888"/>
                  </a:lnTo>
                  <a:lnTo>
                    <a:pt x="276777" y="518453"/>
                  </a:lnTo>
                  <a:lnTo>
                    <a:pt x="276535" y="516134"/>
                  </a:lnTo>
                  <a:lnTo>
                    <a:pt x="275402" y="513003"/>
                  </a:lnTo>
                  <a:lnTo>
                    <a:pt x="270144" y="503096"/>
                  </a:lnTo>
                  <a:lnTo>
                    <a:pt x="269255" y="500646"/>
                  </a:lnTo>
                  <a:lnTo>
                    <a:pt x="268579" y="489570"/>
                  </a:lnTo>
                  <a:lnTo>
                    <a:pt x="267791" y="486974"/>
                  </a:lnTo>
                  <a:lnTo>
                    <a:pt x="264564" y="481176"/>
                  </a:lnTo>
                  <a:lnTo>
                    <a:pt x="264022" y="479901"/>
                  </a:lnTo>
                  <a:lnTo>
                    <a:pt x="263724" y="478748"/>
                  </a:lnTo>
                  <a:lnTo>
                    <a:pt x="263474" y="475101"/>
                  </a:lnTo>
                  <a:lnTo>
                    <a:pt x="256633" y="455188"/>
                  </a:lnTo>
                  <a:lnTo>
                    <a:pt x="256560" y="453619"/>
                  </a:lnTo>
                  <a:lnTo>
                    <a:pt x="256761" y="452312"/>
                  </a:lnTo>
                  <a:lnTo>
                    <a:pt x="256558" y="450758"/>
                  </a:lnTo>
                  <a:lnTo>
                    <a:pt x="255665" y="448980"/>
                  </a:lnTo>
                  <a:lnTo>
                    <a:pt x="252811" y="446304"/>
                  </a:lnTo>
                  <a:lnTo>
                    <a:pt x="251042" y="445013"/>
                  </a:lnTo>
                  <a:lnTo>
                    <a:pt x="249448" y="444061"/>
                  </a:lnTo>
                  <a:lnTo>
                    <a:pt x="248279" y="443509"/>
                  </a:lnTo>
                  <a:lnTo>
                    <a:pt x="247099" y="442791"/>
                  </a:lnTo>
                  <a:lnTo>
                    <a:pt x="245730" y="441641"/>
                  </a:lnTo>
                  <a:lnTo>
                    <a:pt x="244296" y="440161"/>
                  </a:lnTo>
                  <a:lnTo>
                    <a:pt x="242511" y="437649"/>
                  </a:lnTo>
                  <a:lnTo>
                    <a:pt x="240407" y="433772"/>
                  </a:lnTo>
                  <a:lnTo>
                    <a:pt x="236501" y="428144"/>
                  </a:lnTo>
                  <a:lnTo>
                    <a:pt x="236229" y="426504"/>
                  </a:lnTo>
                  <a:lnTo>
                    <a:pt x="236765" y="425120"/>
                  </a:lnTo>
                  <a:lnTo>
                    <a:pt x="238735" y="422974"/>
                  </a:lnTo>
                  <a:lnTo>
                    <a:pt x="239342" y="421742"/>
                  </a:lnTo>
                  <a:lnTo>
                    <a:pt x="240404" y="417718"/>
                  </a:lnTo>
                  <a:lnTo>
                    <a:pt x="241006" y="416682"/>
                  </a:lnTo>
                  <a:lnTo>
                    <a:pt x="244073" y="414682"/>
                  </a:lnTo>
                  <a:lnTo>
                    <a:pt x="244774" y="413661"/>
                  </a:lnTo>
                  <a:lnTo>
                    <a:pt x="244891" y="412541"/>
                  </a:lnTo>
                  <a:lnTo>
                    <a:pt x="244106" y="408761"/>
                  </a:lnTo>
                  <a:lnTo>
                    <a:pt x="242641" y="404008"/>
                  </a:lnTo>
                  <a:lnTo>
                    <a:pt x="242469" y="402769"/>
                  </a:lnTo>
                  <a:lnTo>
                    <a:pt x="242567" y="401520"/>
                  </a:lnTo>
                  <a:lnTo>
                    <a:pt x="243072" y="400221"/>
                  </a:lnTo>
                  <a:lnTo>
                    <a:pt x="243835" y="398925"/>
                  </a:lnTo>
                  <a:lnTo>
                    <a:pt x="246702" y="394886"/>
                  </a:lnTo>
                  <a:lnTo>
                    <a:pt x="247147" y="393578"/>
                  </a:lnTo>
                  <a:lnTo>
                    <a:pt x="247299" y="392285"/>
                  </a:lnTo>
                  <a:lnTo>
                    <a:pt x="247013" y="390890"/>
                  </a:lnTo>
                  <a:lnTo>
                    <a:pt x="246404" y="389565"/>
                  </a:lnTo>
                  <a:lnTo>
                    <a:pt x="245419" y="388354"/>
                  </a:lnTo>
                  <a:lnTo>
                    <a:pt x="244154" y="387385"/>
                  </a:lnTo>
                  <a:lnTo>
                    <a:pt x="242769" y="386769"/>
                  </a:lnTo>
                  <a:lnTo>
                    <a:pt x="238950" y="385658"/>
                  </a:lnTo>
                  <a:lnTo>
                    <a:pt x="232090" y="381926"/>
                  </a:lnTo>
                  <a:lnTo>
                    <a:pt x="228986" y="380684"/>
                  </a:lnTo>
                  <a:lnTo>
                    <a:pt x="227504" y="380624"/>
                  </a:lnTo>
                  <a:lnTo>
                    <a:pt x="223462" y="380981"/>
                  </a:lnTo>
                  <a:lnTo>
                    <a:pt x="221910" y="380828"/>
                  </a:lnTo>
                  <a:lnTo>
                    <a:pt x="219643" y="380340"/>
                  </a:lnTo>
                  <a:lnTo>
                    <a:pt x="218095" y="380312"/>
                  </a:lnTo>
                  <a:lnTo>
                    <a:pt x="216699" y="380457"/>
                  </a:lnTo>
                  <a:lnTo>
                    <a:pt x="214333" y="381170"/>
                  </a:lnTo>
                  <a:lnTo>
                    <a:pt x="212801" y="381325"/>
                  </a:lnTo>
                  <a:lnTo>
                    <a:pt x="210975" y="381136"/>
                  </a:lnTo>
                  <a:lnTo>
                    <a:pt x="207871" y="379996"/>
                  </a:lnTo>
                  <a:lnTo>
                    <a:pt x="205719" y="378929"/>
                  </a:lnTo>
                  <a:lnTo>
                    <a:pt x="203203" y="377015"/>
                  </a:lnTo>
                  <a:lnTo>
                    <a:pt x="199239" y="372739"/>
                  </a:lnTo>
                  <a:lnTo>
                    <a:pt x="197163" y="370892"/>
                  </a:lnTo>
                  <a:lnTo>
                    <a:pt x="196430" y="369383"/>
                  </a:lnTo>
                  <a:lnTo>
                    <a:pt x="196151" y="368017"/>
                  </a:lnTo>
                  <a:lnTo>
                    <a:pt x="196229" y="365570"/>
                  </a:lnTo>
                  <a:lnTo>
                    <a:pt x="195562" y="364491"/>
                  </a:lnTo>
                  <a:lnTo>
                    <a:pt x="194151" y="363748"/>
                  </a:lnTo>
                  <a:lnTo>
                    <a:pt x="191399" y="363628"/>
                  </a:lnTo>
                  <a:lnTo>
                    <a:pt x="189644" y="363935"/>
                  </a:lnTo>
                  <a:lnTo>
                    <a:pt x="188169" y="364350"/>
                  </a:lnTo>
                  <a:lnTo>
                    <a:pt x="184648" y="365878"/>
                  </a:lnTo>
                  <a:lnTo>
                    <a:pt x="183364" y="366287"/>
                  </a:lnTo>
                  <a:lnTo>
                    <a:pt x="182019" y="366585"/>
                  </a:lnTo>
                  <a:lnTo>
                    <a:pt x="180683" y="366669"/>
                  </a:lnTo>
                  <a:lnTo>
                    <a:pt x="177858" y="366441"/>
                  </a:lnTo>
                  <a:lnTo>
                    <a:pt x="176038" y="365950"/>
                  </a:lnTo>
                  <a:lnTo>
                    <a:pt x="172670" y="364063"/>
                  </a:lnTo>
                  <a:lnTo>
                    <a:pt x="167294" y="358835"/>
                  </a:lnTo>
                  <a:lnTo>
                    <a:pt x="166485" y="358062"/>
                  </a:lnTo>
                  <a:lnTo>
                    <a:pt x="168070" y="354451"/>
                  </a:lnTo>
                  <a:lnTo>
                    <a:pt x="168303" y="352799"/>
                  </a:lnTo>
                  <a:lnTo>
                    <a:pt x="167986" y="345012"/>
                  </a:lnTo>
                  <a:lnTo>
                    <a:pt x="168153" y="343167"/>
                  </a:lnTo>
                  <a:lnTo>
                    <a:pt x="169299" y="339122"/>
                  </a:lnTo>
                  <a:lnTo>
                    <a:pt x="168852" y="337638"/>
                  </a:lnTo>
                  <a:lnTo>
                    <a:pt x="166537" y="336863"/>
                  </a:lnTo>
                  <a:lnTo>
                    <a:pt x="151963" y="336933"/>
                  </a:lnTo>
                  <a:lnTo>
                    <a:pt x="144643" y="336090"/>
                  </a:lnTo>
                  <a:lnTo>
                    <a:pt x="129558" y="336288"/>
                  </a:lnTo>
                  <a:lnTo>
                    <a:pt x="122278" y="337512"/>
                  </a:lnTo>
                  <a:lnTo>
                    <a:pt x="114837" y="337872"/>
                  </a:lnTo>
                  <a:lnTo>
                    <a:pt x="100862" y="334633"/>
                  </a:lnTo>
                  <a:lnTo>
                    <a:pt x="94033" y="334131"/>
                  </a:lnTo>
                  <a:lnTo>
                    <a:pt x="91525" y="334821"/>
                  </a:lnTo>
                  <a:lnTo>
                    <a:pt x="89727" y="333936"/>
                  </a:lnTo>
                  <a:lnTo>
                    <a:pt x="88712" y="331999"/>
                  </a:lnTo>
                  <a:lnTo>
                    <a:pt x="88557" y="329489"/>
                  </a:lnTo>
                  <a:lnTo>
                    <a:pt x="89382" y="326675"/>
                  </a:lnTo>
                  <a:lnTo>
                    <a:pt x="93768" y="318573"/>
                  </a:lnTo>
                  <a:lnTo>
                    <a:pt x="94274" y="316371"/>
                  </a:lnTo>
                  <a:lnTo>
                    <a:pt x="94610" y="309845"/>
                  </a:lnTo>
                  <a:lnTo>
                    <a:pt x="95350" y="306779"/>
                  </a:lnTo>
                  <a:lnTo>
                    <a:pt x="95380" y="305752"/>
                  </a:lnTo>
                  <a:lnTo>
                    <a:pt x="94989" y="304569"/>
                  </a:lnTo>
                  <a:lnTo>
                    <a:pt x="93661" y="302479"/>
                  </a:lnTo>
                  <a:lnTo>
                    <a:pt x="91673" y="296363"/>
                  </a:lnTo>
                  <a:lnTo>
                    <a:pt x="82678" y="279581"/>
                  </a:lnTo>
                  <a:lnTo>
                    <a:pt x="79000" y="275127"/>
                  </a:lnTo>
                  <a:lnTo>
                    <a:pt x="74798" y="267870"/>
                  </a:lnTo>
                  <a:lnTo>
                    <a:pt x="71091" y="263738"/>
                  </a:lnTo>
                  <a:lnTo>
                    <a:pt x="69031" y="259821"/>
                  </a:lnTo>
                  <a:lnTo>
                    <a:pt x="68723" y="255060"/>
                  </a:lnTo>
                  <a:lnTo>
                    <a:pt x="69725" y="245174"/>
                  </a:lnTo>
                  <a:lnTo>
                    <a:pt x="69291" y="240436"/>
                  </a:lnTo>
                  <a:lnTo>
                    <a:pt x="66249" y="226092"/>
                  </a:lnTo>
                  <a:lnTo>
                    <a:pt x="66637" y="223321"/>
                  </a:lnTo>
                  <a:lnTo>
                    <a:pt x="67789" y="221194"/>
                  </a:lnTo>
                  <a:lnTo>
                    <a:pt x="70905" y="216953"/>
                  </a:lnTo>
                  <a:lnTo>
                    <a:pt x="71731" y="214856"/>
                  </a:lnTo>
                  <a:lnTo>
                    <a:pt x="71980" y="212802"/>
                  </a:lnTo>
                  <a:lnTo>
                    <a:pt x="71953" y="208542"/>
                  </a:lnTo>
                  <a:lnTo>
                    <a:pt x="71105" y="205748"/>
                  </a:lnTo>
                  <a:lnTo>
                    <a:pt x="68882" y="203368"/>
                  </a:lnTo>
                  <a:lnTo>
                    <a:pt x="63836" y="199434"/>
                  </a:lnTo>
                  <a:lnTo>
                    <a:pt x="57024" y="191450"/>
                  </a:lnTo>
                  <a:lnTo>
                    <a:pt x="54333" y="189926"/>
                  </a:lnTo>
                  <a:lnTo>
                    <a:pt x="48871" y="188098"/>
                  </a:lnTo>
                  <a:lnTo>
                    <a:pt x="44227" y="185709"/>
                  </a:lnTo>
                  <a:lnTo>
                    <a:pt x="32986" y="177541"/>
                  </a:lnTo>
                  <a:lnTo>
                    <a:pt x="27927" y="170779"/>
                  </a:lnTo>
                  <a:lnTo>
                    <a:pt x="25473" y="168389"/>
                  </a:lnTo>
                  <a:lnTo>
                    <a:pt x="20047" y="164349"/>
                  </a:lnTo>
                  <a:lnTo>
                    <a:pt x="17737" y="161693"/>
                  </a:lnTo>
                  <a:lnTo>
                    <a:pt x="17737" y="161684"/>
                  </a:lnTo>
                  <a:lnTo>
                    <a:pt x="17725" y="161685"/>
                  </a:lnTo>
                  <a:lnTo>
                    <a:pt x="17725" y="161679"/>
                  </a:lnTo>
                  <a:lnTo>
                    <a:pt x="12546" y="152032"/>
                  </a:lnTo>
                  <a:lnTo>
                    <a:pt x="11136" y="147469"/>
                  </a:lnTo>
                  <a:lnTo>
                    <a:pt x="10256" y="145492"/>
                  </a:lnTo>
                  <a:lnTo>
                    <a:pt x="8538" y="143679"/>
                  </a:lnTo>
                  <a:lnTo>
                    <a:pt x="6102" y="142420"/>
                  </a:lnTo>
                  <a:lnTo>
                    <a:pt x="3702" y="141588"/>
                  </a:lnTo>
                  <a:lnTo>
                    <a:pt x="1663" y="140355"/>
                  </a:lnTo>
                  <a:lnTo>
                    <a:pt x="295" y="137883"/>
                  </a:lnTo>
                  <a:lnTo>
                    <a:pt x="0" y="135549"/>
                  </a:lnTo>
                  <a:lnTo>
                    <a:pt x="301" y="133043"/>
                  </a:lnTo>
                  <a:lnTo>
                    <a:pt x="1206" y="130818"/>
                  </a:lnTo>
                  <a:lnTo>
                    <a:pt x="2759" y="129321"/>
                  </a:lnTo>
                  <a:lnTo>
                    <a:pt x="8044" y="128747"/>
                  </a:lnTo>
                  <a:lnTo>
                    <a:pt x="13380" y="131228"/>
                  </a:lnTo>
                  <a:lnTo>
                    <a:pt x="17888" y="135258"/>
                  </a:lnTo>
                  <a:lnTo>
                    <a:pt x="19392" y="137442"/>
                  </a:lnTo>
                  <a:lnTo>
                    <a:pt x="20683" y="139316"/>
                  </a:lnTo>
                  <a:lnTo>
                    <a:pt x="22527" y="144315"/>
                  </a:lnTo>
                  <a:lnTo>
                    <a:pt x="24018" y="146594"/>
                  </a:lnTo>
                  <a:lnTo>
                    <a:pt x="26167" y="147384"/>
                  </a:lnTo>
                  <a:lnTo>
                    <a:pt x="52167" y="142604"/>
                  </a:lnTo>
                  <a:lnTo>
                    <a:pt x="66571" y="143187"/>
                  </a:lnTo>
                  <a:lnTo>
                    <a:pt x="74437" y="145025"/>
                  </a:lnTo>
                  <a:lnTo>
                    <a:pt x="77450" y="146383"/>
                  </a:lnTo>
                  <a:lnTo>
                    <a:pt x="79956" y="148818"/>
                  </a:lnTo>
                  <a:lnTo>
                    <a:pt x="81927" y="152226"/>
                  </a:lnTo>
                  <a:lnTo>
                    <a:pt x="83369" y="156036"/>
                  </a:lnTo>
                  <a:lnTo>
                    <a:pt x="85327" y="164131"/>
                  </a:lnTo>
                  <a:lnTo>
                    <a:pt x="87102" y="168820"/>
                  </a:lnTo>
                  <a:lnTo>
                    <a:pt x="90139" y="172041"/>
                  </a:lnTo>
                  <a:lnTo>
                    <a:pt x="94915" y="172058"/>
                  </a:lnTo>
                  <a:lnTo>
                    <a:pt x="99481" y="169472"/>
                  </a:lnTo>
                  <a:lnTo>
                    <a:pt x="104117" y="166151"/>
                  </a:lnTo>
                  <a:lnTo>
                    <a:pt x="108941" y="163631"/>
                  </a:lnTo>
                  <a:lnTo>
                    <a:pt x="114040" y="163485"/>
                  </a:lnTo>
                  <a:lnTo>
                    <a:pt x="118738" y="165193"/>
                  </a:lnTo>
                  <a:lnTo>
                    <a:pt x="121008" y="165596"/>
                  </a:lnTo>
                  <a:lnTo>
                    <a:pt x="123916" y="165321"/>
                  </a:lnTo>
                  <a:lnTo>
                    <a:pt x="130299" y="163517"/>
                  </a:lnTo>
                  <a:lnTo>
                    <a:pt x="132519" y="163179"/>
                  </a:lnTo>
                  <a:lnTo>
                    <a:pt x="138174" y="164239"/>
                  </a:lnTo>
                  <a:lnTo>
                    <a:pt x="146136" y="170807"/>
                  </a:lnTo>
                  <a:lnTo>
                    <a:pt x="151189" y="173012"/>
                  </a:lnTo>
                  <a:lnTo>
                    <a:pt x="156029" y="171386"/>
                  </a:lnTo>
                  <a:lnTo>
                    <a:pt x="157582" y="167510"/>
                  </a:lnTo>
                  <a:lnTo>
                    <a:pt x="158397" y="163039"/>
                  </a:lnTo>
                  <a:lnTo>
                    <a:pt x="161035" y="159626"/>
                  </a:lnTo>
                  <a:lnTo>
                    <a:pt x="164968" y="159120"/>
                  </a:lnTo>
                  <a:lnTo>
                    <a:pt x="169576" y="160428"/>
                  </a:lnTo>
                  <a:lnTo>
                    <a:pt x="177204" y="164500"/>
                  </a:lnTo>
                  <a:lnTo>
                    <a:pt x="181245" y="168282"/>
                  </a:lnTo>
                  <a:lnTo>
                    <a:pt x="187988" y="177187"/>
                  </a:lnTo>
                  <a:lnTo>
                    <a:pt x="195231" y="182045"/>
                  </a:lnTo>
                  <a:lnTo>
                    <a:pt x="207546" y="195861"/>
                  </a:lnTo>
                  <a:lnTo>
                    <a:pt x="209208" y="198414"/>
                  </a:lnTo>
                  <a:lnTo>
                    <a:pt x="210795" y="200173"/>
                  </a:lnTo>
                  <a:lnTo>
                    <a:pt x="213341" y="201926"/>
                  </a:lnTo>
                  <a:lnTo>
                    <a:pt x="216137" y="203307"/>
                  </a:lnTo>
                  <a:lnTo>
                    <a:pt x="218463" y="203961"/>
                  </a:lnTo>
                  <a:lnTo>
                    <a:pt x="221166" y="204187"/>
                  </a:lnTo>
                  <a:lnTo>
                    <a:pt x="223286" y="204133"/>
                  </a:lnTo>
                  <a:lnTo>
                    <a:pt x="225303" y="203531"/>
                  </a:lnTo>
                  <a:lnTo>
                    <a:pt x="227700" y="202103"/>
                  </a:lnTo>
                  <a:lnTo>
                    <a:pt x="229977" y="200005"/>
                  </a:lnTo>
                  <a:lnTo>
                    <a:pt x="231047" y="199516"/>
                  </a:lnTo>
                  <a:lnTo>
                    <a:pt x="232738" y="199704"/>
                  </a:lnTo>
                  <a:lnTo>
                    <a:pt x="234049" y="199589"/>
                  </a:lnTo>
                  <a:lnTo>
                    <a:pt x="235221" y="198735"/>
                  </a:lnTo>
                  <a:lnTo>
                    <a:pt x="236987" y="196507"/>
                  </a:lnTo>
                  <a:lnTo>
                    <a:pt x="239460" y="192184"/>
                  </a:lnTo>
                  <a:lnTo>
                    <a:pt x="240566" y="187558"/>
                  </a:lnTo>
                  <a:lnTo>
                    <a:pt x="240493" y="182810"/>
                  </a:lnTo>
                  <a:lnTo>
                    <a:pt x="239419" y="178081"/>
                  </a:lnTo>
                  <a:lnTo>
                    <a:pt x="237406" y="173744"/>
                  </a:lnTo>
                  <a:lnTo>
                    <a:pt x="237009" y="170806"/>
                  </a:lnTo>
                  <a:lnTo>
                    <a:pt x="236534" y="170017"/>
                  </a:lnTo>
                  <a:lnTo>
                    <a:pt x="235891" y="169302"/>
                  </a:lnTo>
                  <a:lnTo>
                    <a:pt x="235271" y="168063"/>
                  </a:lnTo>
                  <a:lnTo>
                    <a:pt x="234838" y="164975"/>
                  </a:lnTo>
                  <a:lnTo>
                    <a:pt x="235527" y="162589"/>
                  </a:lnTo>
                  <a:lnTo>
                    <a:pt x="236636" y="160275"/>
                  </a:lnTo>
                  <a:lnTo>
                    <a:pt x="237432" y="157415"/>
                  </a:lnTo>
                  <a:lnTo>
                    <a:pt x="237295" y="154856"/>
                  </a:lnTo>
                  <a:lnTo>
                    <a:pt x="236913" y="152775"/>
                  </a:lnTo>
                  <a:lnTo>
                    <a:pt x="237424" y="151004"/>
                  </a:lnTo>
                  <a:lnTo>
                    <a:pt x="239955" y="149397"/>
                  </a:lnTo>
                  <a:lnTo>
                    <a:pt x="241914" y="148818"/>
                  </a:lnTo>
                  <a:lnTo>
                    <a:pt x="248498" y="148011"/>
                  </a:lnTo>
                  <a:lnTo>
                    <a:pt x="258010" y="149178"/>
                  </a:lnTo>
                  <a:lnTo>
                    <a:pt x="261220" y="148263"/>
                  </a:lnTo>
                  <a:lnTo>
                    <a:pt x="262620" y="143679"/>
                  </a:lnTo>
                  <a:lnTo>
                    <a:pt x="262639" y="141320"/>
                  </a:lnTo>
                  <a:lnTo>
                    <a:pt x="262887" y="139500"/>
                  </a:lnTo>
                  <a:lnTo>
                    <a:pt x="263982" y="138148"/>
                  </a:lnTo>
                  <a:lnTo>
                    <a:pt x="266539" y="137184"/>
                  </a:lnTo>
                  <a:lnTo>
                    <a:pt x="270158" y="136372"/>
                  </a:lnTo>
                  <a:lnTo>
                    <a:pt x="271145" y="135802"/>
                  </a:lnTo>
                  <a:lnTo>
                    <a:pt x="271761" y="134898"/>
                  </a:lnTo>
                  <a:lnTo>
                    <a:pt x="272142" y="132926"/>
                  </a:lnTo>
                  <a:lnTo>
                    <a:pt x="272554" y="132230"/>
                  </a:lnTo>
                  <a:lnTo>
                    <a:pt x="276598" y="131130"/>
                  </a:lnTo>
                  <a:lnTo>
                    <a:pt x="281694" y="132078"/>
                  </a:lnTo>
                  <a:lnTo>
                    <a:pt x="303923" y="140374"/>
                  </a:lnTo>
                  <a:lnTo>
                    <a:pt x="308456" y="140739"/>
                  </a:lnTo>
                  <a:lnTo>
                    <a:pt x="313380" y="138920"/>
                  </a:lnTo>
                  <a:lnTo>
                    <a:pt x="322195" y="132351"/>
                  </a:lnTo>
                  <a:lnTo>
                    <a:pt x="327397" y="131442"/>
                  </a:lnTo>
                  <a:lnTo>
                    <a:pt x="329905" y="132089"/>
                  </a:lnTo>
                  <a:lnTo>
                    <a:pt x="332023" y="132921"/>
                  </a:lnTo>
                  <a:lnTo>
                    <a:pt x="334212" y="133519"/>
                  </a:lnTo>
                  <a:lnTo>
                    <a:pt x="336910" y="133465"/>
                  </a:lnTo>
                  <a:lnTo>
                    <a:pt x="339242" y="132936"/>
                  </a:lnTo>
                  <a:lnTo>
                    <a:pt x="341705" y="132074"/>
                  </a:lnTo>
                  <a:lnTo>
                    <a:pt x="344006" y="130973"/>
                  </a:lnTo>
                  <a:lnTo>
                    <a:pt x="345863" y="129673"/>
                  </a:lnTo>
                  <a:lnTo>
                    <a:pt x="351868" y="123116"/>
                  </a:lnTo>
                  <a:lnTo>
                    <a:pt x="354516" y="121474"/>
                  </a:lnTo>
                  <a:lnTo>
                    <a:pt x="356668" y="120756"/>
                  </a:lnTo>
                  <a:lnTo>
                    <a:pt x="358863" y="120395"/>
                  </a:lnTo>
                  <a:lnTo>
                    <a:pt x="363313" y="120509"/>
                  </a:lnTo>
                  <a:lnTo>
                    <a:pt x="366958" y="121436"/>
                  </a:lnTo>
                  <a:lnTo>
                    <a:pt x="367959" y="121578"/>
                  </a:lnTo>
                  <a:lnTo>
                    <a:pt x="369386" y="121358"/>
                  </a:lnTo>
                  <a:lnTo>
                    <a:pt x="371478" y="120362"/>
                  </a:lnTo>
                  <a:lnTo>
                    <a:pt x="372767" y="120008"/>
                  </a:lnTo>
                  <a:lnTo>
                    <a:pt x="374353" y="120073"/>
                  </a:lnTo>
                  <a:lnTo>
                    <a:pt x="375380" y="120465"/>
                  </a:lnTo>
                  <a:lnTo>
                    <a:pt x="376460" y="120569"/>
                  </a:lnTo>
                  <a:lnTo>
                    <a:pt x="378213" y="119781"/>
                  </a:lnTo>
                  <a:lnTo>
                    <a:pt x="379379" y="118826"/>
                  </a:lnTo>
                  <a:lnTo>
                    <a:pt x="380376" y="117589"/>
                  </a:lnTo>
                  <a:lnTo>
                    <a:pt x="381160" y="116204"/>
                  </a:lnTo>
                  <a:lnTo>
                    <a:pt x="381664" y="114787"/>
                  </a:lnTo>
                  <a:lnTo>
                    <a:pt x="382344" y="105968"/>
                  </a:lnTo>
                  <a:lnTo>
                    <a:pt x="384030" y="102825"/>
                  </a:lnTo>
                  <a:lnTo>
                    <a:pt x="389099" y="100701"/>
                  </a:lnTo>
                  <a:lnTo>
                    <a:pt x="391370" y="100405"/>
                  </a:lnTo>
                  <a:lnTo>
                    <a:pt x="398049" y="100601"/>
                  </a:lnTo>
                  <a:lnTo>
                    <a:pt x="400493" y="100394"/>
                  </a:lnTo>
                  <a:lnTo>
                    <a:pt x="403603" y="99741"/>
                  </a:lnTo>
                  <a:lnTo>
                    <a:pt x="406503" y="98577"/>
                  </a:lnTo>
                  <a:lnTo>
                    <a:pt x="408265" y="96844"/>
                  </a:lnTo>
                  <a:lnTo>
                    <a:pt x="407939" y="94459"/>
                  </a:lnTo>
                  <a:lnTo>
                    <a:pt x="404790" y="89999"/>
                  </a:lnTo>
                  <a:lnTo>
                    <a:pt x="405643" y="88611"/>
                  </a:lnTo>
                  <a:lnTo>
                    <a:pt x="407770" y="88213"/>
                  </a:lnTo>
                  <a:lnTo>
                    <a:pt x="414643" y="88914"/>
                  </a:lnTo>
                  <a:lnTo>
                    <a:pt x="416728" y="89448"/>
                  </a:lnTo>
                  <a:lnTo>
                    <a:pt x="420698" y="91227"/>
                  </a:lnTo>
                  <a:lnTo>
                    <a:pt x="422711" y="91613"/>
                  </a:lnTo>
                  <a:lnTo>
                    <a:pt x="424729" y="91349"/>
                  </a:lnTo>
                  <a:lnTo>
                    <a:pt x="431199" y="89382"/>
                  </a:lnTo>
                  <a:lnTo>
                    <a:pt x="440895" y="87898"/>
                  </a:lnTo>
                  <a:lnTo>
                    <a:pt x="444920" y="85883"/>
                  </a:lnTo>
                  <a:lnTo>
                    <a:pt x="448340" y="81378"/>
                  </a:lnTo>
                  <a:lnTo>
                    <a:pt x="449197" y="79018"/>
                  </a:lnTo>
                  <a:lnTo>
                    <a:pt x="450281" y="74041"/>
                  </a:lnTo>
                  <a:lnTo>
                    <a:pt x="453487" y="66853"/>
                  </a:lnTo>
                  <a:lnTo>
                    <a:pt x="454371" y="65808"/>
                  </a:lnTo>
                  <a:lnTo>
                    <a:pt x="455284" y="65485"/>
                  </a:lnTo>
                  <a:lnTo>
                    <a:pt x="457522" y="65418"/>
                  </a:lnTo>
                  <a:lnTo>
                    <a:pt x="458527" y="65249"/>
                  </a:lnTo>
                  <a:lnTo>
                    <a:pt x="469716" y="60077"/>
                  </a:lnTo>
                  <a:lnTo>
                    <a:pt x="475003" y="56603"/>
                  </a:lnTo>
                  <a:lnTo>
                    <a:pt x="479426" y="52643"/>
                  </a:lnTo>
                  <a:lnTo>
                    <a:pt x="487260" y="43007"/>
                  </a:lnTo>
                  <a:lnTo>
                    <a:pt x="489665" y="37337"/>
                  </a:lnTo>
                  <a:lnTo>
                    <a:pt x="488884" y="31977"/>
                  </a:lnTo>
                  <a:lnTo>
                    <a:pt x="481273" y="12401"/>
                  </a:lnTo>
                  <a:lnTo>
                    <a:pt x="478885" y="10404"/>
                  </a:lnTo>
                  <a:lnTo>
                    <a:pt x="475850" y="9362"/>
                  </a:lnTo>
                  <a:lnTo>
                    <a:pt x="472501" y="8996"/>
                  </a:lnTo>
                  <a:lnTo>
                    <a:pt x="477691" y="7742"/>
                  </a:lnTo>
                  <a:lnTo>
                    <a:pt x="480271" y="7550"/>
                  </a:lnTo>
                  <a:lnTo>
                    <a:pt x="487170" y="7835"/>
                  </a:lnTo>
                  <a:lnTo>
                    <a:pt x="488538" y="8067"/>
                  </a:lnTo>
                  <a:lnTo>
                    <a:pt x="489940" y="8644"/>
                  </a:lnTo>
                  <a:lnTo>
                    <a:pt x="491136" y="9337"/>
                  </a:lnTo>
                  <a:lnTo>
                    <a:pt x="492427" y="9890"/>
                  </a:lnTo>
                  <a:lnTo>
                    <a:pt x="494104" y="10035"/>
                  </a:lnTo>
                  <a:lnTo>
                    <a:pt x="500659" y="8966"/>
                  </a:lnTo>
                  <a:lnTo>
                    <a:pt x="502973" y="9363"/>
                  </a:lnTo>
                  <a:lnTo>
                    <a:pt x="503840" y="9918"/>
                  </a:lnTo>
                  <a:lnTo>
                    <a:pt x="504640" y="10679"/>
                  </a:lnTo>
                  <a:lnTo>
                    <a:pt x="505426" y="11266"/>
                  </a:lnTo>
                  <a:lnTo>
                    <a:pt x="506285" y="11297"/>
                  </a:lnTo>
                  <a:lnTo>
                    <a:pt x="507429" y="10451"/>
                  </a:lnTo>
                  <a:lnTo>
                    <a:pt x="508791" y="8206"/>
                  </a:lnTo>
                  <a:lnTo>
                    <a:pt x="509677" y="7447"/>
                  </a:lnTo>
                  <a:lnTo>
                    <a:pt x="512099" y="7261"/>
                  </a:lnTo>
                  <a:lnTo>
                    <a:pt x="517203" y="8858"/>
                  </a:lnTo>
                  <a:lnTo>
                    <a:pt x="519748" y="8725"/>
                  </a:lnTo>
                  <a:lnTo>
                    <a:pt x="521959" y="7170"/>
                  </a:lnTo>
                  <a:lnTo>
                    <a:pt x="526649" y="2441"/>
                  </a:lnTo>
                  <a:lnTo>
                    <a:pt x="528802" y="1350"/>
                  </a:lnTo>
                  <a:lnTo>
                    <a:pt x="533657" y="0"/>
                  </a:lnTo>
                  <a:lnTo>
                    <a:pt x="535182" y="392"/>
                  </a:lnTo>
                  <a:lnTo>
                    <a:pt x="536266" y="3045"/>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535" name="Google Shape;535;p48"/>
            <p:cNvSpPr/>
            <p:nvPr/>
          </p:nvSpPr>
          <p:spPr>
            <a:xfrm>
              <a:off x="4187980" y="1781457"/>
              <a:ext cx="573244" cy="646579"/>
            </a:xfrm>
            <a:custGeom>
              <a:avLst/>
              <a:gdLst/>
              <a:ahLst/>
              <a:cxnLst/>
              <a:rect l="l" t="t" r="r" b="b"/>
              <a:pathLst>
                <a:path w="573244" h="646579" extrusionOk="0">
                  <a:moveTo>
                    <a:pt x="545420" y="402185"/>
                  </a:moveTo>
                  <a:lnTo>
                    <a:pt x="548392" y="402437"/>
                  </a:lnTo>
                  <a:lnTo>
                    <a:pt x="551594" y="404093"/>
                  </a:lnTo>
                  <a:lnTo>
                    <a:pt x="555276" y="403885"/>
                  </a:lnTo>
                  <a:lnTo>
                    <a:pt x="556577" y="405179"/>
                  </a:lnTo>
                  <a:lnTo>
                    <a:pt x="555735" y="407392"/>
                  </a:lnTo>
                  <a:lnTo>
                    <a:pt x="554179" y="409717"/>
                  </a:lnTo>
                  <a:lnTo>
                    <a:pt x="552618" y="413329"/>
                  </a:lnTo>
                  <a:lnTo>
                    <a:pt x="550470" y="414834"/>
                  </a:lnTo>
                  <a:lnTo>
                    <a:pt x="549514" y="415880"/>
                  </a:lnTo>
                  <a:lnTo>
                    <a:pt x="548669" y="418097"/>
                  </a:lnTo>
                  <a:lnTo>
                    <a:pt x="546361" y="420777"/>
                  </a:lnTo>
                  <a:lnTo>
                    <a:pt x="545367" y="421154"/>
                  </a:lnTo>
                  <a:lnTo>
                    <a:pt x="544174" y="421280"/>
                  </a:lnTo>
                  <a:lnTo>
                    <a:pt x="540796" y="421446"/>
                  </a:lnTo>
                  <a:lnTo>
                    <a:pt x="534842" y="421415"/>
                  </a:lnTo>
                  <a:lnTo>
                    <a:pt x="530307" y="421980"/>
                  </a:lnTo>
                  <a:lnTo>
                    <a:pt x="526367" y="421848"/>
                  </a:lnTo>
                  <a:lnTo>
                    <a:pt x="525429" y="419150"/>
                  </a:lnTo>
                  <a:lnTo>
                    <a:pt x="526413" y="414588"/>
                  </a:lnTo>
                  <a:lnTo>
                    <a:pt x="532174" y="408883"/>
                  </a:lnTo>
                  <a:lnTo>
                    <a:pt x="539932" y="405771"/>
                  </a:lnTo>
                  <a:lnTo>
                    <a:pt x="543040" y="402637"/>
                  </a:lnTo>
                  <a:close/>
                  <a:moveTo>
                    <a:pt x="566996" y="384950"/>
                  </a:moveTo>
                  <a:lnTo>
                    <a:pt x="568177" y="386476"/>
                  </a:lnTo>
                  <a:lnTo>
                    <a:pt x="565791" y="390253"/>
                  </a:lnTo>
                  <a:lnTo>
                    <a:pt x="564928" y="391984"/>
                  </a:lnTo>
                  <a:lnTo>
                    <a:pt x="563946" y="393305"/>
                  </a:lnTo>
                  <a:lnTo>
                    <a:pt x="563485" y="394461"/>
                  </a:lnTo>
                  <a:lnTo>
                    <a:pt x="562603" y="395908"/>
                  </a:lnTo>
                  <a:lnTo>
                    <a:pt x="558728" y="398333"/>
                  </a:lnTo>
                  <a:lnTo>
                    <a:pt x="557847" y="399157"/>
                  </a:lnTo>
                  <a:lnTo>
                    <a:pt x="557448" y="399639"/>
                  </a:lnTo>
                  <a:lnTo>
                    <a:pt x="555474" y="400085"/>
                  </a:lnTo>
                  <a:lnTo>
                    <a:pt x="554740" y="400352"/>
                  </a:lnTo>
                  <a:lnTo>
                    <a:pt x="551130" y="401638"/>
                  </a:lnTo>
                  <a:lnTo>
                    <a:pt x="550064" y="400697"/>
                  </a:lnTo>
                  <a:lnTo>
                    <a:pt x="546856" y="399860"/>
                  </a:lnTo>
                  <a:lnTo>
                    <a:pt x="546746" y="397525"/>
                  </a:lnTo>
                  <a:lnTo>
                    <a:pt x="549846" y="395445"/>
                  </a:lnTo>
                  <a:lnTo>
                    <a:pt x="552698" y="394519"/>
                  </a:lnTo>
                  <a:lnTo>
                    <a:pt x="553950" y="392105"/>
                  </a:lnTo>
                  <a:lnTo>
                    <a:pt x="554714" y="391169"/>
                  </a:lnTo>
                  <a:lnTo>
                    <a:pt x="556485" y="390005"/>
                  </a:lnTo>
                  <a:lnTo>
                    <a:pt x="558607" y="389010"/>
                  </a:lnTo>
                  <a:lnTo>
                    <a:pt x="562263" y="387985"/>
                  </a:lnTo>
                  <a:lnTo>
                    <a:pt x="564618" y="385749"/>
                  </a:lnTo>
                  <a:close/>
                  <a:moveTo>
                    <a:pt x="512038" y="265323"/>
                  </a:moveTo>
                  <a:lnTo>
                    <a:pt x="513519" y="267377"/>
                  </a:lnTo>
                  <a:lnTo>
                    <a:pt x="515901" y="270522"/>
                  </a:lnTo>
                  <a:lnTo>
                    <a:pt x="516998" y="271694"/>
                  </a:lnTo>
                  <a:lnTo>
                    <a:pt x="517431" y="274563"/>
                  </a:lnTo>
                  <a:lnTo>
                    <a:pt x="519099" y="277381"/>
                  </a:lnTo>
                  <a:lnTo>
                    <a:pt x="520708" y="279435"/>
                  </a:lnTo>
                  <a:lnTo>
                    <a:pt x="521987" y="282121"/>
                  </a:lnTo>
                  <a:lnTo>
                    <a:pt x="522163" y="284543"/>
                  </a:lnTo>
                  <a:lnTo>
                    <a:pt x="521179" y="285870"/>
                  </a:lnTo>
                  <a:lnTo>
                    <a:pt x="519080" y="288460"/>
                  </a:lnTo>
                  <a:lnTo>
                    <a:pt x="514697" y="292366"/>
                  </a:lnTo>
                  <a:lnTo>
                    <a:pt x="512610" y="293238"/>
                  </a:lnTo>
                  <a:lnTo>
                    <a:pt x="509743" y="294104"/>
                  </a:lnTo>
                  <a:lnTo>
                    <a:pt x="507214" y="293315"/>
                  </a:lnTo>
                  <a:lnTo>
                    <a:pt x="505148" y="292030"/>
                  </a:lnTo>
                  <a:lnTo>
                    <a:pt x="503054" y="284980"/>
                  </a:lnTo>
                  <a:lnTo>
                    <a:pt x="500858" y="282170"/>
                  </a:lnTo>
                  <a:lnTo>
                    <a:pt x="500612" y="280192"/>
                  </a:lnTo>
                  <a:lnTo>
                    <a:pt x="499384" y="278970"/>
                  </a:lnTo>
                  <a:lnTo>
                    <a:pt x="497566" y="278251"/>
                  </a:lnTo>
                  <a:lnTo>
                    <a:pt x="497917" y="274807"/>
                  </a:lnTo>
                  <a:lnTo>
                    <a:pt x="498980" y="272013"/>
                  </a:lnTo>
                  <a:lnTo>
                    <a:pt x="499023" y="269311"/>
                  </a:lnTo>
                  <a:lnTo>
                    <a:pt x="499852" y="267502"/>
                  </a:lnTo>
                  <a:lnTo>
                    <a:pt x="501678" y="267138"/>
                  </a:lnTo>
                  <a:lnTo>
                    <a:pt x="503826" y="267289"/>
                  </a:lnTo>
                  <a:lnTo>
                    <a:pt x="505660" y="265778"/>
                  </a:lnTo>
                  <a:lnTo>
                    <a:pt x="507155" y="266113"/>
                  </a:lnTo>
                  <a:lnTo>
                    <a:pt x="508911" y="265811"/>
                  </a:lnTo>
                  <a:lnTo>
                    <a:pt x="510866" y="265566"/>
                  </a:lnTo>
                  <a:close/>
                  <a:moveTo>
                    <a:pt x="498764" y="257042"/>
                  </a:moveTo>
                  <a:lnTo>
                    <a:pt x="501235" y="257130"/>
                  </a:lnTo>
                  <a:lnTo>
                    <a:pt x="504618" y="257099"/>
                  </a:lnTo>
                  <a:lnTo>
                    <a:pt x="506365" y="258327"/>
                  </a:lnTo>
                  <a:lnTo>
                    <a:pt x="508436" y="259620"/>
                  </a:lnTo>
                  <a:lnTo>
                    <a:pt x="509915" y="261927"/>
                  </a:lnTo>
                  <a:lnTo>
                    <a:pt x="510225" y="263967"/>
                  </a:lnTo>
                  <a:lnTo>
                    <a:pt x="509114" y="264784"/>
                  </a:lnTo>
                  <a:lnTo>
                    <a:pt x="507163" y="264956"/>
                  </a:lnTo>
                  <a:lnTo>
                    <a:pt x="505280" y="264683"/>
                  </a:lnTo>
                  <a:lnTo>
                    <a:pt x="504236" y="265183"/>
                  </a:lnTo>
                  <a:lnTo>
                    <a:pt x="503449" y="266131"/>
                  </a:lnTo>
                  <a:lnTo>
                    <a:pt x="501954" y="265862"/>
                  </a:lnTo>
                  <a:lnTo>
                    <a:pt x="500586" y="266168"/>
                  </a:lnTo>
                  <a:lnTo>
                    <a:pt x="499221" y="265900"/>
                  </a:lnTo>
                  <a:lnTo>
                    <a:pt x="497990" y="265252"/>
                  </a:lnTo>
                  <a:lnTo>
                    <a:pt x="497357" y="262698"/>
                  </a:lnTo>
                  <a:lnTo>
                    <a:pt x="496190" y="261923"/>
                  </a:lnTo>
                  <a:lnTo>
                    <a:pt x="495280" y="261723"/>
                  </a:lnTo>
                  <a:lnTo>
                    <a:pt x="494178" y="261139"/>
                  </a:lnTo>
                  <a:lnTo>
                    <a:pt x="494116" y="260566"/>
                  </a:lnTo>
                  <a:lnTo>
                    <a:pt x="495493" y="259241"/>
                  </a:lnTo>
                  <a:close/>
                  <a:moveTo>
                    <a:pt x="381985" y="0"/>
                  </a:moveTo>
                  <a:lnTo>
                    <a:pt x="384994" y="1522"/>
                  </a:lnTo>
                  <a:lnTo>
                    <a:pt x="389334" y="4419"/>
                  </a:lnTo>
                  <a:lnTo>
                    <a:pt x="396815" y="9357"/>
                  </a:lnTo>
                  <a:lnTo>
                    <a:pt x="407412" y="20784"/>
                  </a:lnTo>
                  <a:lnTo>
                    <a:pt x="416017" y="31432"/>
                  </a:lnTo>
                  <a:lnTo>
                    <a:pt x="420387" y="41248"/>
                  </a:lnTo>
                  <a:lnTo>
                    <a:pt x="421261" y="47356"/>
                  </a:lnTo>
                  <a:lnTo>
                    <a:pt x="421259" y="58775"/>
                  </a:lnTo>
                  <a:lnTo>
                    <a:pt x="421166" y="72499"/>
                  </a:lnTo>
                  <a:lnTo>
                    <a:pt x="419155" y="84449"/>
                  </a:lnTo>
                  <a:lnTo>
                    <a:pt x="421642" y="90282"/>
                  </a:lnTo>
                  <a:lnTo>
                    <a:pt x="421955" y="87663"/>
                  </a:lnTo>
                  <a:lnTo>
                    <a:pt x="424032" y="80100"/>
                  </a:lnTo>
                  <a:lnTo>
                    <a:pt x="424825" y="69922"/>
                  </a:lnTo>
                  <a:lnTo>
                    <a:pt x="426276" y="65293"/>
                  </a:lnTo>
                  <a:lnTo>
                    <a:pt x="428609" y="60916"/>
                  </a:lnTo>
                  <a:lnTo>
                    <a:pt x="431313" y="60801"/>
                  </a:lnTo>
                  <a:lnTo>
                    <a:pt x="432856" y="63645"/>
                  </a:lnTo>
                  <a:lnTo>
                    <a:pt x="431678" y="81564"/>
                  </a:lnTo>
                  <a:lnTo>
                    <a:pt x="432325" y="96703"/>
                  </a:lnTo>
                  <a:lnTo>
                    <a:pt x="432913" y="108096"/>
                  </a:lnTo>
                  <a:lnTo>
                    <a:pt x="430921" y="113002"/>
                  </a:lnTo>
                  <a:lnTo>
                    <a:pt x="431355" y="121287"/>
                  </a:lnTo>
                  <a:lnTo>
                    <a:pt x="437963" y="138062"/>
                  </a:lnTo>
                  <a:lnTo>
                    <a:pt x="438916" y="143490"/>
                  </a:lnTo>
                  <a:lnTo>
                    <a:pt x="437423" y="146986"/>
                  </a:lnTo>
                  <a:lnTo>
                    <a:pt x="438229" y="149704"/>
                  </a:lnTo>
                  <a:lnTo>
                    <a:pt x="440012" y="153708"/>
                  </a:lnTo>
                  <a:lnTo>
                    <a:pt x="440525" y="155945"/>
                  </a:lnTo>
                  <a:lnTo>
                    <a:pt x="439916" y="157699"/>
                  </a:lnTo>
                  <a:lnTo>
                    <a:pt x="440199" y="160142"/>
                  </a:lnTo>
                  <a:lnTo>
                    <a:pt x="441685" y="161617"/>
                  </a:lnTo>
                  <a:lnTo>
                    <a:pt x="442470" y="163575"/>
                  </a:lnTo>
                  <a:lnTo>
                    <a:pt x="443448" y="166412"/>
                  </a:lnTo>
                  <a:lnTo>
                    <a:pt x="443730" y="168951"/>
                  </a:lnTo>
                  <a:lnTo>
                    <a:pt x="444513" y="171200"/>
                  </a:lnTo>
                  <a:lnTo>
                    <a:pt x="446290" y="173748"/>
                  </a:lnTo>
                  <a:lnTo>
                    <a:pt x="447764" y="176781"/>
                  </a:lnTo>
                  <a:lnTo>
                    <a:pt x="448650" y="178445"/>
                  </a:lnTo>
                  <a:lnTo>
                    <a:pt x="448441" y="179808"/>
                  </a:lnTo>
                  <a:lnTo>
                    <a:pt x="448030" y="181559"/>
                  </a:lnTo>
                  <a:lnTo>
                    <a:pt x="448121" y="182827"/>
                  </a:lnTo>
                  <a:lnTo>
                    <a:pt x="448608" y="184487"/>
                  </a:lnTo>
                  <a:lnTo>
                    <a:pt x="449798" y="185373"/>
                  </a:lnTo>
                  <a:lnTo>
                    <a:pt x="451126" y="186007"/>
                  </a:lnTo>
                  <a:lnTo>
                    <a:pt x="451775" y="186941"/>
                  </a:lnTo>
                  <a:lnTo>
                    <a:pt x="453469" y="187739"/>
                  </a:lnTo>
                  <a:lnTo>
                    <a:pt x="453955" y="189399"/>
                  </a:lnTo>
                  <a:lnTo>
                    <a:pt x="454540" y="191255"/>
                  </a:lnTo>
                  <a:lnTo>
                    <a:pt x="455825" y="192922"/>
                  </a:lnTo>
                  <a:lnTo>
                    <a:pt x="456708" y="195170"/>
                  </a:lnTo>
                  <a:lnTo>
                    <a:pt x="456890" y="197998"/>
                  </a:lnTo>
                  <a:lnTo>
                    <a:pt x="457772" y="200247"/>
                  </a:lnTo>
                  <a:lnTo>
                    <a:pt x="459354" y="202307"/>
                  </a:lnTo>
                  <a:lnTo>
                    <a:pt x="460038" y="204457"/>
                  </a:lnTo>
                  <a:lnTo>
                    <a:pt x="460322" y="206800"/>
                  </a:lnTo>
                  <a:lnTo>
                    <a:pt x="461395" y="210613"/>
                  </a:lnTo>
                  <a:lnTo>
                    <a:pt x="463227" y="215290"/>
                  </a:lnTo>
                  <a:lnTo>
                    <a:pt x="462880" y="218029"/>
                  </a:lnTo>
                  <a:lnTo>
                    <a:pt x="461932" y="219211"/>
                  </a:lnTo>
                  <a:lnTo>
                    <a:pt x="461145" y="219599"/>
                  </a:lnTo>
                  <a:lnTo>
                    <a:pt x="460746" y="220518"/>
                  </a:lnTo>
                  <a:lnTo>
                    <a:pt x="460836" y="221553"/>
                  </a:lnTo>
                  <a:lnTo>
                    <a:pt x="461532" y="222325"/>
                  </a:lnTo>
                  <a:lnTo>
                    <a:pt x="462679" y="222443"/>
                  </a:lnTo>
                  <a:lnTo>
                    <a:pt x="463353" y="221804"/>
                  </a:lnTo>
                  <a:lnTo>
                    <a:pt x="463935" y="221030"/>
                  </a:lnTo>
                  <a:lnTo>
                    <a:pt x="464788" y="220772"/>
                  </a:lnTo>
                  <a:lnTo>
                    <a:pt x="466409" y="221894"/>
                  </a:lnTo>
                  <a:lnTo>
                    <a:pt x="468432" y="225234"/>
                  </a:lnTo>
                  <a:lnTo>
                    <a:pt x="469740" y="227721"/>
                  </a:lnTo>
                  <a:lnTo>
                    <a:pt x="469963" y="230553"/>
                  </a:lnTo>
                  <a:lnTo>
                    <a:pt x="471030" y="233037"/>
                  </a:lnTo>
                  <a:lnTo>
                    <a:pt x="472133" y="235153"/>
                  </a:lnTo>
                  <a:lnTo>
                    <a:pt x="471933" y="236434"/>
                  </a:lnTo>
                  <a:lnTo>
                    <a:pt x="472463" y="238237"/>
                  </a:lnTo>
                  <a:lnTo>
                    <a:pt x="473131" y="242597"/>
                  </a:lnTo>
                  <a:lnTo>
                    <a:pt x="474678" y="244965"/>
                  </a:lnTo>
                  <a:lnTo>
                    <a:pt x="475012" y="248854"/>
                  </a:lnTo>
                  <a:lnTo>
                    <a:pt x="475597" y="251331"/>
                  </a:lnTo>
                  <a:lnTo>
                    <a:pt x="477383" y="253701"/>
                  </a:lnTo>
                  <a:lnTo>
                    <a:pt x="478690" y="255713"/>
                  </a:lnTo>
                  <a:lnTo>
                    <a:pt x="479476" y="258771"/>
                  </a:lnTo>
                  <a:lnTo>
                    <a:pt x="477580" y="261554"/>
                  </a:lnTo>
                  <a:lnTo>
                    <a:pt x="476689" y="262235"/>
                  </a:lnTo>
                  <a:lnTo>
                    <a:pt x="475518" y="262553"/>
                  </a:lnTo>
                  <a:lnTo>
                    <a:pt x="473571" y="262418"/>
                  </a:lnTo>
                  <a:lnTo>
                    <a:pt x="472718" y="263006"/>
                  </a:lnTo>
                  <a:lnTo>
                    <a:pt x="469393" y="261996"/>
                  </a:lnTo>
                  <a:lnTo>
                    <a:pt x="467953" y="261226"/>
                  </a:lnTo>
                  <a:lnTo>
                    <a:pt x="467081" y="259873"/>
                  </a:lnTo>
                  <a:lnTo>
                    <a:pt x="466285" y="259871"/>
                  </a:lnTo>
                  <a:lnTo>
                    <a:pt x="466285" y="260652"/>
                  </a:lnTo>
                  <a:lnTo>
                    <a:pt x="466451" y="261158"/>
                  </a:lnTo>
                  <a:lnTo>
                    <a:pt x="467080" y="262214"/>
                  </a:lnTo>
                  <a:lnTo>
                    <a:pt x="467696" y="262777"/>
                  </a:lnTo>
                  <a:lnTo>
                    <a:pt x="468511" y="263067"/>
                  </a:lnTo>
                  <a:lnTo>
                    <a:pt x="469231" y="263431"/>
                  </a:lnTo>
                  <a:lnTo>
                    <a:pt x="469543" y="264198"/>
                  </a:lnTo>
                  <a:lnTo>
                    <a:pt x="469406" y="264922"/>
                  </a:lnTo>
                  <a:lnTo>
                    <a:pt x="468808" y="266003"/>
                  </a:lnTo>
                  <a:lnTo>
                    <a:pt x="467969" y="268854"/>
                  </a:lnTo>
                  <a:lnTo>
                    <a:pt x="467778" y="270247"/>
                  </a:lnTo>
                  <a:lnTo>
                    <a:pt x="468678" y="271392"/>
                  </a:lnTo>
                  <a:lnTo>
                    <a:pt x="469151" y="272480"/>
                  </a:lnTo>
                  <a:lnTo>
                    <a:pt x="469890" y="273345"/>
                  </a:lnTo>
                  <a:lnTo>
                    <a:pt x="471051" y="273204"/>
                  </a:lnTo>
                  <a:lnTo>
                    <a:pt x="471705" y="272299"/>
                  </a:lnTo>
                  <a:lnTo>
                    <a:pt x="471814" y="271045"/>
                  </a:lnTo>
                  <a:lnTo>
                    <a:pt x="471763" y="269707"/>
                  </a:lnTo>
                  <a:lnTo>
                    <a:pt x="471920" y="268537"/>
                  </a:lnTo>
                  <a:lnTo>
                    <a:pt x="473015" y="266505"/>
                  </a:lnTo>
                  <a:lnTo>
                    <a:pt x="474660" y="264734"/>
                  </a:lnTo>
                  <a:lnTo>
                    <a:pt x="476821" y="263489"/>
                  </a:lnTo>
                  <a:lnTo>
                    <a:pt x="479474" y="263022"/>
                  </a:lnTo>
                  <a:lnTo>
                    <a:pt x="481719" y="263459"/>
                  </a:lnTo>
                  <a:lnTo>
                    <a:pt x="486425" y="266376"/>
                  </a:lnTo>
                  <a:lnTo>
                    <a:pt x="488684" y="269810"/>
                  </a:lnTo>
                  <a:lnTo>
                    <a:pt x="489383" y="275120"/>
                  </a:lnTo>
                  <a:lnTo>
                    <a:pt x="489870" y="276440"/>
                  </a:lnTo>
                  <a:lnTo>
                    <a:pt x="493382" y="282620"/>
                  </a:lnTo>
                  <a:lnTo>
                    <a:pt x="496440" y="286368"/>
                  </a:lnTo>
                  <a:lnTo>
                    <a:pt x="497747" y="288412"/>
                  </a:lnTo>
                  <a:lnTo>
                    <a:pt x="498553" y="292940"/>
                  </a:lnTo>
                  <a:lnTo>
                    <a:pt x="499258" y="294735"/>
                  </a:lnTo>
                  <a:lnTo>
                    <a:pt x="500243" y="296249"/>
                  </a:lnTo>
                  <a:lnTo>
                    <a:pt x="501388" y="297521"/>
                  </a:lnTo>
                  <a:lnTo>
                    <a:pt x="504219" y="299518"/>
                  </a:lnTo>
                  <a:lnTo>
                    <a:pt x="508168" y="301008"/>
                  </a:lnTo>
                  <a:lnTo>
                    <a:pt x="512734" y="301557"/>
                  </a:lnTo>
                  <a:lnTo>
                    <a:pt x="517424" y="300764"/>
                  </a:lnTo>
                  <a:lnTo>
                    <a:pt x="520049" y="299268"/>
                  </a:lnTo>
                  <a:lnTo>
                    <a:pt x="523019" y="299793"/>
                  </a:lnTo>
                  <a:lnTo>
                    <a:pt x="524681" y="299981"/>
                  </a:lnTo>
                  <a:lnTo>
                    <a:pt x="527286" y="300018"/>
                  </a:lnTo>
                  <a:lnTo>
                    <a:pt x="528507" y="300469"/>
                  </a:lnTo>
                  <a:lnTo>
                    <a:pt x="532637" y="299779"/>
                  </a:lnTo>
                  <a:lnTo>
                    <a:pt x="534439" y="299799"/>
                  </a:lnTo>
                  <a:lnTo>
                    <a:pt x="537208" y="299239"/>
                  </a:lnTo>
                  <a:lnTo>
                    <a:pt x="539368" y="299617"/>
                  </a:lnTo>
                  <a:lnTo>
                    <a:pt x="542476" y="301536"/>
                  </a:lnTo>
                  <a:lnTo>
                    <a:pt x="547867" y="303481"/>
                  </a:lnTo>
                  <a:lnTo>
                    <a:pt x="558048" y="307009"/>
                  </a:lnTo>
                  <a:lnTo>
                    <a:pt x="564267" y="310495"/>
                  </a:lnTo>
                  <a:lnTo>
                    <a:pt x="567480" y="314067"/>
                  </a:lnTo>
                  <a:lnTo>
                    <a:pt x="568966" y="317036"/>
                  </a:lnTo>
                  <a:lnTo>
                    <a:pt x="570050" y="323051"/>
                  </a:lnTo>
                  <a:lnTo>
                    <a:pt x="570138" y="326941"/>
                  </a:lnTo>
                  <a:lnTo>
                    <a:pt x="570241" y="329181"/>
                  </a:lnTo>
                  <a:lnTo>
                    <a:pt x="570698" y="332252"/>
                  </a:lnTo>
                  <a:lnTo>
                    <a:pt x="571570" y="339340"/>
                  </a:lnTo>
                  <a:lnTo>
                    <a:pt x="572871" y="343426"/>
                  </a:lnTo>
                  <a:lnTo>
                    <a:pt x="573190" y="348128"/>
                  </a:lnTo>
                  <a:lnTo>
                    <a:pt x="573244" y="351837"/>
                  </a:lnTo>
                  <a:lnTo>
                    <a:pt x="572075" y="357789"/>
                  </a:lnTo>
                  <a:lnTo>
                    <a:pt x="570651" y="359832"/>
                  </a:lnTo>
                  <a:lnTo>
                    <a:pt x="568592" y="361816"/>
                  </a:lnTo>
                  <a:lnTo>
                    <a:pt x="565389" y="363362"/>
                  </a:lnTo>
                  <a:lnTo>
                    <a:pt x="561327" y="364901"/>
                  </a:lnTo>
                  <a:lnTo>
                    <a:pt x="555543" y="366549"/>
                  </a:lnTo>
                  <a:lnTo>
                    <a:pt x="550623" y="367118"/>
                  </a:lnTo>
                  <a:lnTo>
                    <a:pt x="546561" y="368297"/>
                  </a:lnTo>
                  <a:lnTo>
                    <a:pt x="544717" y="368164"/>
                  </a:lnTo>
                  <a:lnTo>
                    <a:pt x="543243" y="367671"/>
                  </a:lnTo>
                  <a:lnTo>
                    <a:pt x="542016" y="367059"/>
                  </a:lnTo>
                  <a:lnTo>
                    <a:pt x="541030" y="367535"/>
                  </a:lnTo>
                  <a:lnTo>
                    <a:pt x="541269" y="369348"/>
                  </a:lnTo>
                  <a:lnTo>
                    <a:pt x="542371" y="370684"/>
                  </a:lnTo>
                  <a:lnTo>
                    <a:pt x="544458" y="371664"/>
                  </a:lnTo>
                  <a:lnTo>
                    <a:pt x="547045" y="370594"/>
                  </a:lnTo>
                  <a:lnTo>
                    <a:pt x="550607" y="371464"/>
                  </a:lnTo>
                  <a:lnTo>
                    <a:pt x="555405" y="370291"/>
                  </a:lnTo>
                  <a:lnTo>
                    <a:pt x="558602" y="370072"/>
                  </a:lnTo>
                  <a:lnTo>
                    <a:pt x="561305" y="370333"/>
                  </a:lnTo>
                  <a:lnTo>
                    <a:pt x="564879" y="367945"/>
                  </a:lnTo>
                  <a:lnTo>
                    <a:pt x="567583" y="367965"/>
                  </a:lnTo>
                  <a:lnTo>
                    <a:pt x="569520" y="369313"/>
                  </a:lnTo>
                  <a:lnTo>
                    <a:pt x="571160" y="371693"/>
                  </a:lnTo>
                  <a:lnTo>
                    <a:pt x="571528" y="372969"/>
                  </a:lnTo>
                  <a:lnTo>
                    <a:pt x="571237" y="374070"/>
                  </a:lnTo>
                  <a:lnTo>
                    <a:pt x="569136" y="377710"/>
                  </a:lnTo>
                  <a:lnTo>
                    <a:pt x="565547" y="381814"/>
                  </a:lnTo>
                  <a:lnTo>
                    <a:pt x="560894" y="384653"/>
                  </a:lnTo>
                  <a:lnTo>
                    <a:pt x="556771" y="384787"/>
                  </a:lnTo>
                  <a:lnTo>
                    <a:pt x="554764" y="380769"/>
                  </a:lnTo>
                  <a:lnTo>
                    <a:pt x="553645" y="382820"/>
                  </a:lnTo>
                  <a:lnTo>
                    <a:pt x="552991" y="386822"/>
                  </a:lnTo>
                  <a:lnTo>
                    <a:pt x="551339" y="390708"/>
                  </a:lnTo>
                  <a:lnTo>
                    <a:pt x="547205" y="392434"/>
                  </a:lnTo>
                  <a:lnTo>
                    <a:pt x="546077" y="393378"/>
                  </a:lnTo>
                  <a:lnTo>
                    <a:pt x="541961" y="399515"/>
                  </a:lnTo>
                  <a:lnTo>
                    <a:pt x="540283" y="401127"/>
                  </a:lnTo>
                  <a:lnTo>
                    <a:pt x="538588" y="402358"/>
                  </a:lnTo>
                  <a:lnTo>
                    <a:pt x="529481" y="406486"/>
                  </a:lnTo>
                  <a:lnTo>
                    <a:pt x="527975" y="407653"/>
                  </a:lnTo>
                  <a:lnTo>
                    <a:pt x="523175" y="412711"/>
                  </a:lnTo>
                  <a:lnTo>
                    <a:pt x="522048" y="413647"/>
                  </a:lnTo>
                  <a:lnTo>
                    <a:pt x="518191" y="422887"/>
                  </a:lnTo>
                  <a:lnTo>
                    <a:pt x="517276" y="423977"/>
                  </a:lnTo>
                  <a:lnTo>
                    <a:pt x="515732" y="425247"/>
                  </a:lnTo>
                  <a:lnTo>
                    <a:pt x="507990" y="429442"/>
                  </a:lnTo>
                  <a:lnTo>
                    <a:pt x="505646" y="431105"/>
                  </a:lnTo>
                  <a:lnTo>
                    <a:pt x="504186" y="433115"/>
                  </a:lnTo>
                  <a:lnTo>
                    <a:pt x="500250" y="443448"/>
                  </a:lnTo>
                  <a:lnTo>
                    <a:pt x="493146" y="455780"/>
                  </a:lnTo>
                  <a:lnTo>
                    <a:pt x="487522" y="464235"/>
                  </a:lnTo>
                  <a:lnTo>
                    <a:pt x="477632" y="474218"/>
                  </a:lnTo>
                  <a:lnTo>
                    <a:pt x="466383" y="487573"/>
                  </a:lnTo>
                  <a:lnTo>
                    <a:pt x="465100" y="487626"/>
                  </a:lnTo>
                  <a:lnTo>
                    <a:pt x="463062" y="487091"/>
                  </a:lnTo>
                  <a:lnTo>
                    <a:pt x="459018" y="487083"/>
                  </a:lnTo>
                  <a:lnTo>
                    <a:pt x="450304" y="489153"/>
                  </a:lnTo>
                  <a:lnTo>
                    <a:pt x="444385" y="493148"/>
                  </a:lnTo>
                  <a:lnTo>
                    <a:pt x="440016" y="498748"/>
                  </a:lnTo>
                  <a:lnTo>
                    <a:pt x="433996" y="509128"/>
                  </a:lnTo>
                  <a:lnTo>
                    <a:pt x="432572" y="510635"/>
                  </a:lnTo>
                  <a:lnTo>
                    <a:pt x="430728" y="511248"/>
                  </a:lnTo>
                  <a:lnTo>
                    <a:pt x="423421" y="511403"/>
                  </a:lnTo>
                  <a:lnTo>
                    <a:pt x="418607" y="512517"/>
                  </a:lnTo>
                  <a:lnTo>
                    <a:pt x="417874" y="512982"/>
                  </a:lnTo>
                  <a:lnTo>
                    <a:pt x="417594" y="513974"/>
                  </a:lnTo>
                  <a:lnTo>
                    <a:pt x="417022" y="514756"/>
                  </a:lnTo>
                  <a:lnTo>
                    <a:pt x="414218" y="515201"/>
                  </a:lnTo>
                  <a:lnTo>
                    <a:pt x="411181" y="516442"/>
                  </a:lnTo>
                  <a:lnTo>
                    <a:pt x="406127" y="515676"/>
                  </a:lnTo>
                  <a:lnTo>
                    <a:pt x="404031" y="515992"/>
                  </a:lnTo>
                  <a:lnTo>
                    <a:pt x="404031" y="516699"/>
                  </a:lnTo>
                  <a:lnTo>
                    <a:pt x="405110" y="517268"/>
                  </a:lnTo>
                  <a:lnTo>
                    <a:pt x="407871" y="517856"/>
                  </a:lnTo>
                  <a:lnTo>
                    <a:pt x="409233" y="518695"/>
                  </a:lnTo>
                  <a:lnTo>
                    <a:pt x="409984" y="519851"/>
                  </a:lnTo>
                  <a:lnTo>
                    <a:pt x="410358" y="520838"/>
                  </a:lnTo>
                  <a:lnTo>
                    <a:pt x="411077" y="521444"/>
                  </a:lnTo>
                  <a:lnTo>
                    <a:pt x="412835" y="521473"/>
                  </a:lnTo>
                  <a:lnTo>
                    <a:pt x="404550" y="531529"/>
                  </a:lnTo>
                  <a:lnTo>
                    <a:pt x="402800" y="536764"/>
                  </a:lnTo>
                  <a:lnTo>
                    <a:pt x="400577" y="540135"/>
                  </a:lnTo>
                  <a:lnTo>
                    <a:pt x="399744" y="544215"/>
                  </a:lnTo>
                  <a:lnTo>
                    <a:pt x="398946" y="546144"/>
                  </a:lnTo>
                  <a:lnTo>
                    <a:pt x="396889" y="549665"/>
                  </a:lnTo>
                  <a:lnTo>
                    <a:pt x="395428" y="551482"/>
                  </a:lnTo>
                  <a:lnTo>
                    <a:pt x="391968" y="554314"/>
                  </a:lnTo>
                  <a:lnTo>
                    <a:pt x="390545" y="555926"/>
                  </a:lnTo>
                  <a:lnTo>
                    <a:pt x="390252" y="557295"/>
                  </a:lnTo>
                  <a:lnTo>
                    <a:pt x="390379" y="559010"/>
                  </a:lnTo>
                  <a:lnTo>
                    <a:pt x="390295" y="560855"/>
                  </a:lnTo>
                  <a:lnTo>
                    <a:pt x="389316" y="562607"/>
                  </a:lnTo>
                  <a:lnTo>
                    <a:pt x="385525" y="566092"/>
                  </a:lnTo>
                  <a:lnTo>
                    <a:pt x="383219" y="567779"/>
                  </a:lnTo>
                  <a:lnTo>
                    <a:pt x="381390" y="568506"/>
                  </a:lnTo>
                  <a:lnTo>
                    <a:pt x="379684" y="568199"/>
                  </a:lnTo>
                  <a:lnTo>
                    <a:pt x="376668" y="567044"/>
                  </a:lnTo>
                  <a:lnTo>
                    <a:pt x="374612" y="567008"/>
                  </a:lnTo>
                  <a:lnTo>
                    <a:pt x="374612" y="567791"/>
                  </a:lnTo>
                  <a:lnTo>
                    <a:pt x="375704" y="567753"/>
                  </a:lnTo>
                  <a:lnTo>
                    <a:pt x="376456" y="567948"/>
                  </a:lnTo>
                  <a:lnTo>
                    <a:pt x="377788" y="568507"/>
                  </a:lnTo>
                  <a:lnTo>
                    <a:pt x="377789" y="569346"/>
                  </a:lnTo>
                  <a:lnTo>
                    <a:pt x="375903" y="569859"/>
                  </a:lnTo>
                  <a:lnTo>
                    <a:pt x="373748" y="570065"/>
                  </a:lnTo>
                  <a:lnTo>
                    <a:pt x="373748" y="570848"/>
                  </a:lnTo>
                  <a:lnTo>
                    <a:pt x="375378" y="570968"/>
                  </a:lnTo>
                  <a:lnTo>
                    <a:pt x="376829" y="570846"/>
                  </a:lnTo>
                  <a:lnTo>
                    <a:pt x="377931" y="570352"/>
                  </a:lnTo>
                  <a:lnTo>
                    <a:pt x="378502" y="569345"/>
                  </a:lnTo>
                  <a:lnTo>
                    <a:pt x="380166" y="570062"/>
                  </a:lnTo>
                  <a:lnTo>
                    <a:pt x="374751" y="576066"/>
                  </a:lnTo>
                  <a:lnTo>
                    <a:pt x="368996" y="584289"/>
                  </a:lnTo>
                  <a:lnTo>
                    <a:pt x="368174" y="584997"/>
                  </a:lnTo>
                  <a:lnTo>
                    <a:pt x="366530" y="585949"/>
                  </a:lnTo>
                  <a:lnTo>
                    <a:pt x="365755" y="586565"/>
                  </a:lnTo>
                  <a:lnTo>
                    <a:pt x="360994" y="592440"/>
                  </a:lnTo>
                  <a:lnTo>
                    <a:pt x="360644" y="593876"/>
                  </a:lnTo>
                  <a:lnTo>
                    <a:pt x="359110" y="597717"/>
                  </a:lnTo>
                  <a:lnTo>
                    <a:pt x="357899" y="607394"/>
                  </a:lnTo>
                  <a:lnTo>
                    <a:pt x="359453" y="618953"/>
                  </a:lnTo>
                  <a:lnTo>
                    <a:pt x="359417" y="622682"/>
                  </a:lnTo>
                  <a:lnTo>
                    <a:pt x="359219" y="623745"/>
                  </a:lnTo>
                  <a:lnTo>
                    <a:pt x="358917" y="624556"/>
                  </a:lnTo>
                  <a:lnTo>
                    <a:pt x="358497" y="625228"/>
                  </a:lnTo>
                  <a:lnTo>
                    <a:pt x="357906" y="625890"/>
                  </a:lnTo>
                  <a:lnTo>
                    <a:pt x="356914" y="626628"/>
                  </a:lnTo>
                  <a:lnTo>
                    <a:pt x="354705" y="627740"/>
                  </a:lnTo>
                  <a:lnTo>
                    <a:pt x="350871" y="630988"/>
                  </a:lnTo>
                  <a:lnTo>
                    <a:pt x="349034" y="632035"/>
                  </a:lnTo>
                  <a:lnTo>
                    <a:pt x="346547" y="635581"/>
                  </a:lnTo>
                  <a:lnTo>
                    <a:pt x="345155" y="636851"/>
                  </a:lnTo>
                  <a:lnTo>
                    <a:pt x="336859" y="639431"/>
                  </a:lnTo>
                  <a:lnTo>
                    <a:pt x="336481" y="639250"/>
                  </a:lnTo>
                  <a:lnTo>
                    <a:pt x="334237" y="638182"/>
                  </a:lnTo>
                  <a:lnTo>
                    <a:pt x="333035" y="638238"/>
                  </a:lnTo>
                  <a:lnTo>
                    <a:pt x="332743" y="638410"/>
                  </a:lnTo>
                  <a:lnTo>
                    <a:pt x="332399" y="638677"/>
                  </a:lnTo>
                  <a:lnTo>
                    <a:pt x="331973" y="638938"/>
                  </a:lnTo>
                  <a:lnTo>
                    <a:pt x="331491" y="639134"/>
                  </a:lnTo>
                  <a:lnTo>
                    <a:pt x="330816" y="638963"/>
                  </a:lnTo>
                  <a:lnTo>
                    <a:pt x="330080" y="638503"/>
                  </a:lnTo>
                  <a:lnTo>
                    <a:pt x="328905" y="637617"/>
                  </a:lnTo>
                  <a:lnTo>
                    <a:pt x="328203" y="637512"/>
                  </a:lnTo>
                  <a:lnTo>
                    <a:pt x="327762" y="637779"/>
                  </a:lnTo>
                  <a:lnTo>
                    <a:pt x="327107" y="639485"/>
                  </a:lnTo>
                  <a:lnTo>
                    <a:pt x="326789" y="639942"/>
                  </a:lnTo>
                  <a:lnTo>
                    <a:pt x="326429" y="640298"/>
                  </a:lnTo>
                  <a:lnTo>
                    <a:pt x="326016" y="640500"/>
                  </a:lnTo>
                  <a:lnTo>
                    <a:pt x="325225" y="640732"/>
                  </a:lnTo>
                  <a:lnTo>
                    <a:pt x="324649" y="640698"/>
                  </a:lnTo>
                  <a:lnTo>
                    <a:pt x="323446" y="640398"/>
                  </a:lnTo>
                  <a:lnTo>
                    <a:pt x="322795" y="640346"/>
                  </a:lnTo>
                  <a:lnTo>
                    <a:pt x="322159" y="640436"/>
                  </a:lnTo>
                  <a:lnTo>
                    <a:pt x="321542" y="640597"/>
                  </a:lnTo>
                  <a:lnTo>
                    <a:pt x="320966" y="640823"/>
                  </a:lnTo>
                  <a:lnTo>
                    <a:pt x="320436" y="641091"/>
                  </a:lnTo>
                  <a:lnTo>
                    <a:pt x="320001" y="641470"/>
                  </a:lnTo>
                  <a:lnTo>
                    <a:pt x="319671" y="641939"/>
                  </a:lnTo>
                  <a:lnTo>
                    <a:pt x="319552" y="642561"/>
                  </a:lnTo>
                  <a:lnTo>
                    <a:pt x="319686" y="644639"/>
                  </a:lnTo>
                  <a:lnTo>
                    <a:pt x="319608" y="645296"/>
                  </a:lnTo>
                  <a:lnTo>
                    <a:pt x="319393" y="645842"/>
                  </a:lnTo>
                  <a:lnTo>
                    <a:pt x="319034" y="646286"/>
                  </a:lnTo>
                  <a:lnTo>
                    <a:pt x="318548" y="646542"/>
                  </a:lnTo>
                  <a:lnTo>
                    <a:pt x="317918" y="646579"/>
                  </a:lnTo>
                  <a:lnTo>
                    <a:pt x="317289" y="646189"/>
                  </a:lnTo>
                  <a:lnTo>
                    <a:pt x="316664" y="645474"/>
                  </a:lnTo>
                  <a:lnTo>
                    <a:pt x="314946" y="641706"/>
                  </a:lnTo>
                  <a:lnTo>
                    <a:pt x="314465" y="641109"/>
                  </a:lnTo>
                  <a:lnTo>
                    <a:pt x="313781" y="640465"/>
                  </a:lnTo>
                  <a:lnTo>
                    <a:pt x="312445" y="639532"/>
                  </a:lnTo>
                  <a:lnTo>
                    <a:pt x="311537" y="639108"/>
                  </a:lnTo>
                  <a:lnTo>
                    <a:pt x="310682" y="638861"/>
                  </a:lnTo>
                  <a:lnTo>
                    <a:pt x="297984" y="638081"/>
                  </a:lnTo>
                  <a:lnTo>
                    <a:pt x="297330" y="637941"/>
                  </a:lnTo>
                  <a:lnTo>
                    <a:pt x="295023" y="637089"/>
                  </a:lnTo>
                  <a:lnTo>
                    <a:pt x="294447" y="636776"/>
                  </a:lnTo>
                  <a:lnTo>
                    <a:pt x="293654" y="636115"/>
                  </a:lnTo>
                  <a:lnTo>
                    <a:pt x="290076" y="632241"/>
                  </a:lnTo>
                  <a:lnTo>
                    <a:pt x="288952" y="631256"/>
                  </a:lnTo>
                  <a:lnTo>
                    <a:pt x="288460" y="630955"/>
                  </a:lnTo>
                  <a:lnTo>
                    <a:pt x="286222" y="630003"/>
                  </a:lnTo>
                  <a:lnTo>
                    <a:pt x="284320" y="629546"/>
                  </a:lnTo>
                  <a:lnTo>
                    <a:pt x="283759" y="629193"/>
                  </a:lnTo>
                  <a:lnTo>
                    <a:pt x="283329" y="628584"/>
                  </a:lnTo>
                  <a:lnTo>
                    <a:pt x="282435" y="625301"/>
                  </a:lnTo>
                  <a:lnTo>
                    <a:pt x="282352" y="624626"/>
                  </a:lnTo>
                  <a:lnTo>
                    <a:pt x="282367" y="621950"/>
                  </a:lnTo>
                  <a:lnTo>
                    <a:pt x="282295" y="621637"/>
                  </a:lnTo>
                  <a:lnTo>
                    <a:pt x="280737" y="618427"/>
                  </a:lnTo>
                  <a:lnTo>
                    <a:pt x="280532" y="617350"/>
                  </a:lnTo>
                  <a:lnTo>
                    <a:pt x="280564" y="616533"/>
                  </a:lnTo>
                  <a:lnTo>
                    <a:pt x="280869" y="616041"/>
                  </a:lnTo>
                  <a:lnTo>
                    <a:pt x="282636" y="613868"/>
                  </a:lnTo>
                  <a:lnTo>
                    <a:pt x="282893" y="613365"/>
                  </a:lnTo>
                  <a:lnTo>
                    <a:pt x="283049" y="612754"/>
                  </a:lnTo>
                  <a:lnTo>
                    <a:pt x="283030" y="612091"/>
                  </a:lnTo>
                  <a:lnTo>
                    <a:pt x="282945" y="611417"/>
                  </a:lnTo>
                  <a:lnTo>
                    <a:pt x="282634" y="610157"/>
                  </a:lnTo>
                  <a:lnTo>
                    <a:pt x="282219" y="609418"/>
                  </a:lnTo>
                  <a:lnTo>
                    <a:pt x="281606" y="608585"/>
                  </a:lnTo>
                  <a:lnTo>
                    <a:pt x="279534" y="606544"/>
                  </a:lnTo>
                  <a:lnTo>
                    <a:pt x="278813" y="606084"/>
                  </a:lnTo>
                  <a:lnTo>
                    <a:pt x="278253" y="605855"/>
                  </a:lnTo>
                  <a:lnTo>
                    <a:pt x="277619" y="605680"/>
                  </a:lnTo>
                  <a:lnTo>
                    <a:pt x="276959" y="605587"/>
                  </a:lnTo>
                  <a:lnTo>
                    <a:pt x="276233" y="605572"/>
                  </a:lnTo>
                  <a:lnTo>
                    <a:pt x="275525" y="605633"/>
                  </a:lnTo>
                  <a:lnTo>
                    <a:pt x="274871" y="605771"/>
                  </a:lnTo>
                  <a:lnTo>
                    <a:pt x="267879" y="607991"/>
                  </a:lnTo>
                  <a:lnTo>
                    <a:pt x="267453" y="608052"/>
                  </a:lnTo>
                  <a:lnTo>
                    <a:pt x="266865" y="608072"/>
                  </a:lnTo>
                  <a:lnTo>
                    <a:pt x="266280" y="607855"/>
                  </a:lnTo>
                  <a:lnTo>
                    <a:pt x="265802" y="607377"/>
                  </a:lnTo>
                  <a:lnTo>
                    <a:pt x="265588" y="606336"/>
                  </a:lnTo>
                  <a:lnTo>
                    <a:pt x="265568" y="605507"/>
                  </a:lnTo>
                  <a:lnTo>
                    <a:pt x="265663" y="604743"/>
                  </a:lnTo>
                  <a:lnTo>
                    <a:pt x="265846" y="604133"/>
                  </a:lnTo>
                  <a:lnTo>
                    <a:pt x="266372" y="603071"/>
                  </a:lnTo>
                  <a:lnTo>
                    <a:pt x="266569" y="602508"/>
                  </a:lnTo>
                  <a:lnTo>
                    <a:pt x="266637" y="601886"/>
                  </a:lnTo>
                  <a:lnTo>
                    <a:pt x="266522" y="601277"/>
                  </a:lnTo>
                  <a:lnTo>
                    <a:pt x="265674" y="599214"/>
                  </a:lnTo>
                  <a:lnTo>
                    <a:pt x="265532" y="598540"/>
                  </a:lnTo>
                  <a:lnTo>
                    <a:pt x="265591" y="597895"/>
                  </a:lnTo>
                  <a:lnTo>
                    <a:pt x="265794" y="597332"/>
                  </a:lnTo>
                  <a:lnTo>
                    <a:pt x="266291" y="596265"/>
                  </a:lnTo>
                  <a:lnTo>
                    <a:pt x="266703" y="595091"/>
                  </a:lnTo>
                  <a:lnTo>
                    <a:pt x="266941" y="593747"/>
                  </a:lnTo>
                  <a:lnTo>
                    <a:pt x="267002" y="592308"/>
                  </a:lnTo>
                  <a:lnTo>
                    <a:pt x="266920" y="591527"/>
                  </a:lnTo>
                  <a:lnTo>
                    <a:pt x="266758" y="590752"/>
                  </a:lnTo>
                  <a:lnTo>
                    <a:pt x="265333" y="586910"/>
                  </a:lnTo>
                  <a:lnTo>
                    <a:pt x="265188" y="586254"/>
                  </a:lnTo>
                  <a:lnTo>
                    <a:pt x="265006" y="582514"/>
                  </a:lnTo>
                  <a:lnTo>
                    <a:pt x="264704" y="581237"/>
                  </a:lnTo>
                  <a:lnTo>
                    <a:pt x="264259" y="580445"/>
                  </a:lnTo>
                  <a:lnTo>
                    <a:pt x="263490" y="579613"/>
                  </a:lnTo>
                  <a:lnTo>
                    <a:pt x="261699" y="578342"/>
                  </a:lnTo>
                  <a:lnTo>
                    <a:pt x="260427" y="577914"/>
                  </a:lnTo>
                  <a:lnTo>
                    <a:pt x="259139" y="577765"/>
                  </a:lnTo>
                  <a:lnTo>
                    <a:pt x="257440" y="577748"/>
                  </a:lnTo>
                  <a:lnTo>
                    <a:pt x="256783" y="577608"/>
                  </a:lnTo>
                  <a:lnTo>
                    <a:pt x="256177" y="577415"/>
                  </a:lnTo>
                  <a:lnTo>
                    <a:pt x="255678" y="577133"/>
                  </a:lnTo>
                  <a:lnTo>
                    <a:pt x="255089" y="576401"/>
                  </a:lnTo>
                  <a:lnTo>
                    <a:pt x="254427" y="575344"/>
                  </a:lnTo>
                  <a:lnTo>
                    <a:pt x="252461" y="570902"/>
                  </a:lnTo>
                  <a:lnTo>
                    <a:pt x="252156" y="569631"/>
                  </a:lnTo>
                  <a:lnTo>
                    <a:pt x="251980" y="568241"/>
                  </a:lnTo>
                  <a:lnTo>
                    <a:pt x="251936" y="566780"/>
                  </a:lnTo>
                  <a:lnTo>
                    <a:pt x="252087" y="565412"/>
                  </a:lnTo>
                  <a:lnTo>
                    <a:pt x="252932" y="562870"/>
                  </a:lnTo>
                  <a:lnTo>
                    <a:pt x="253042" y="561597"/>
                  </a:lnTo>
                  <a:lnTo>
                    <a:pt x="253008" y="552616"/>
                  </a:lnTo>
                  <a:lnTo>
                    <a:pt x="252517" y="551771"/>
                  </a:lnTo>
                  <a:lnTo>
                    <a:pt x="251703" y="550863"/>
                  </a:lnTo>
                  <a:lnTo>
                    <a:pt x="247451" y="547874"/>
                  </a:lnTo>
                  <a:lnTo>
                    <a:pt x="246835" y="547167"/>
                  </a:lnTo>
                  <a:lnTo>
                    <a:pt x="246134" y="545892"/>
                  </a:lnTo>
                  <a:lnTo>
                    <a:pt x="244880" y="542566"/>
                  </a:lnTo>
                  <a:lnTo>
                    <a:pt x="244558" y="542053"/>
                  </a:lnTo>
                  <a:lnTo>
                    <a:pt x="234528" y="532215"/>
                  </a:lnTo>
                  <a:lnTo>
                    <a:pt x="233947" y="530709"/>
                  </a:lnTo>
                  <a:lnTo>
                    <a:pt x="233624" y="530161"/>
                  </a:lnTo>
                  <a:lnTo>
                    <a:pt x="233215" y="529648"/>
                  </a:lnTo>
                  <a:lnTo>
                    <a:pt x="231913" y="528322"/>
                  </a:lnTo>
                  <a:lnTo>
                    <a:pt x="231273" y="527864"/>
                  </a:lnTo>
                  <a:lnTo>
                    <a:pt x="230402" y="527696"/>
                  </a:lnTo>
                  <a:lnTo>
                    <a:pt x="229766" y="527823"/>
                  </a:lnTo>
                  <a:lnTo>
                    <a:pt x="225615" y="530049"/>
                  </a:lnTo>
                  <a:lnTo>
                    <a:pt x="225048" y="530282"/>
                  </a:lnTo>
                  <a:lnTo>
                    <a:pt x="224438" y="530451"/>
                  </a:lnTo>
                  <a:lnTo>
                    <a:pt x="223745" y="530483"/>
                  </a:lnTo>
                  <a:lnTo>
                    <a:pt x="223051" y="530439"/>
                  </a:lnTo>
                  <a:lnTo>
                    <a:pt x="221772" y="530143"/>
                  </a:lnTo>
                  <a:lnTo>
                    <a:pt x="219462" y="529273"/>
                  </a:lnTo>
                  <a:lnTo>
                    <a:pt x="218501" y="527432"/>
                  </a:lnTo>
                  <a:lnTo>
                    <a:pt x="212621" y="509130"/>
                  </a:lnTo>
                  <a:lnTo>
                    <a:pt x="210696" y="507329"/>
                  </a:lnTo>
                  <a:lnTo>
                    <a:pt x="208196" y="502681"/>
                  </a:lnTo>
                  <a:lnTo>
                    <a:pt x="207982" y="502062"/>
                  </a:lnTo>
                  <a:lnTo>
                    <a:pt x="207731" y="501010"/>
                  </a:lnTo>
                  <a:lnTo>
                    <a:pt x="208720" y="496617"/>
                  </a:lnTo>
                  <a:lnTo>
                    <a:pt x="208966" y="494516"/>
                  </a:lnTo>
                  <a:lnTo>
                    <a:pt x="208918" y="493062"/>
                  </a:lnTo>
                  <a:lnTo>
                    <a:pt x="208730" y="491667"/>
                  </a:lnTo>
                  <a:lnTo>
                    <a:pt x="207951" y="489288"/>
                  </a:lnTo>
                  <a:lnTo>
                    <a:pt x="205961" y="484910"/>
                  </a:lnTo>
                  <a:lnTo>
                    <a:pt x="205273" y="482454"/>
                  </a:lnTo>
                  <a:lnTo>
                    <a:pt x="204886" y="479701"/>
                  </a:lnTo>
                  <a:lnTo>
                    <a:pt x="204714" y="479075"/>
                  </a:lnTo>
                  <a:lnTo>
                    <a:pt x="204352" y="478426"/>
                  </a:lnTo>
                  <a:lnTo>
                    <a:pt x="203835" y="477755"/>
                  </a:lnTo>
                  <a:lnTo>
                    <a:pt x="201029" y="475664"/>
                  </a:lnTo>
                  <a:lnTo>
                    <a:pt x="200484" y="475029"/>
                  </a:lnTo>
                  <a:lnTo>
                    <a:pt x="199873" y="474162"/>
                  </a:lnTo>
                  <a:lnTo>
                    <a:pt x="194586" y="463141"/>
                  </a:lnTo>
                  <a:lnTo>
                    <a:pt x="194349" y="461818"/>
                  </a:lnTo>
                  <a:lnTo>
                    <a:pt x="194500" y="455207"/>
                  </a:lnTo>
                  <a:lnTo>
                    <a:pt x="194282" y="452277"/>
                  </a:lnTo>
                  <a:lnTo>
                    <a:pt x="194015" y="450966"/>
                  </a:lnTo>
                  <a:lnTo>
                    <a:pt x="193272" y="448558"/>
                  </a:lnTo>
                  <a:lnTo>
                    <a:pt x="193126" y="447170"/>
                  </a:lnTo>
                  <a:lnTo>
                    <a:pt x="193152" y="446454"/>
                  </a:lnTo>
                  <a:lnTo>
                    <a:pt x="193252" y="445792"/>
                  </a:lnTo>
                  <a:lnTo>
                    <a:pt x="194244" y="442050"/>
                  </a:lnTo>
                  <a:lnTo>
                    <a:pt x="194324" y="441353"/>
                  </a:lnTo>
                  <a:lnTo>
                    <a:pt x="194293" y="439107"/>
                  </a:lnTo>
                  <a:lnTo>
                    <a:pt x="194543" y="436268"/>
                  </a:lnTo>
                  <a:lnTo>
                    <a:pt x="196372" y="429438"/>
                  </a:lnTo>
                  <a:lnTo>
                    <a:pt x="196523" y="428007"/>
                  </a:lnTo>
                  <a:lnTo>
                    <a:pt x="196413" y="425029"/>
                  </a:lnTo>
                  <a:lnTo>
                    <a:pt x="196182" y="423701"/>
                  </a:lnTo>
                  <a:lnTo>
                    <a:pt x="195986" y="423117"/>
                  </a:lnTo>
                  <a:lnTo>
                    <a:pt x="195651" y="422516"/>
                  </a:lnTo>
                  <a:lnTo>
                    <a:pt x="195095" y="422010"/>
                  </a:lnTo>
                  <a:lnTo>
                    <a:pt x="194057" y="421520"/>
                  </a:lnTo>
                  <a:lnTo>
                    <a:pt x="183561" y="419663"/>
                  </a:lnTo>
                  <a:lnTo>
                    <a:pt x="178702" y="418177"/>
                  </a:lnTo>
                  <a:lnTo>
                    <a:pt x="176639" y="417084"/>
                  </a:lnTo>
                  <a:lnTo>
                    <a:pt x="174665" y="415553"/>
                  </a:lnTo>
                  <a:lnTo>
                    <a:pt x="172775" y="413514"/>
                  </a:lnTo>
                  <a:lnTo>
                    <a:pt x="171192" y="411012"/>
                  </a:lnTo>
                  <a:lnTo>
                    <a:pt x="170441" y="409078"/>
                  </a:lnTo>
                  <a:lnTo>
                    <a:pt x="169325" y="407058"/>
                  </a:lnTo>
                  <a:lnTo>
                    <a:pt x="168783" y="406441"/>
                  </a:lnTo>
                  <a:lnTo>
                    <a:pt x="168036" y="405725"/>
                  </a:lnTo>
                  <a:lnTo>
                    <a:pt x="163517" y="402562"/>
                  </a:lnTo>
                  <a:lnTo>
                    <a:pt x="161596" y="400683"/>
                  </a:lnTo>
                  <a:lnTo>
                    <a:pt x="161005" y="399877"/>
                  </a:lnTo>
                  <a:lnTo>
                    <a:pt x="160553" y="398798"/>
                  </a:lnTo>
                  <a:lnTo>
                    <a:pt x="160111" y="397194"/>
                  </a:lnTo>
                  <a:lnTo>
                    <a:pt x="159913" y="393668"/>
                  </a:lnTo>
                  <a:lnTo>
                    <a:pt x="159828" y="393320"/>
                  </a:lnTo>
                  <a:lnTo>
                    <a:pt x="158686" y="391466"/>
                  </a:lnTo>
                  <a:lnTo>
                    <a:pt x="158585" y="390723"/>
                  </a:lnTo>
                  <a:lnTo>
                    <a:pt x="158675" y="390066"/>
                  </a:lnTo>
                  <a:lnTo>
                    <a:pt x="159147" y="389012"/>
                  </a:lnTo>
                  <a:lnTo>
                    <a:pt x="159185" y="388409"/>
                  </a:lnTo>
                  <a:lnTo>
                    <a:pt x="159037" y="387872"/>
                  </a:lnTo>
                  <a:lnTo>
                    <a:pt x="155781" y="381719"/>
                  </a:lnTo>
                  <a:lnTo>
                    <a:pt x="155596" y="381100"/>
                  </a:lnTo>
                  <a:lnTo>
                    <a:pt x="155126" y="378439"/>
                  </a:lnTo>
                  <a:lnTo>
                    <a:pt x="155063" y="376974"/>
                  </a:lnTo>
                  <a:lnTo>
                    <a:pt x="155166" y="375532"/>
                  </a:lnTo>
                  <a:lnTo>
                    <a:pt x="155312" y="374911"/>
                  </a:lnTo>
                  <a:lnTo>
                    <a:pt x="155552" y="374360"/>
                  </a:lnTo>
                  <a:lnTo>
                    <a:pt x="155921" y="373956"/>
                  </a:lnTo>
                  <a:lnTo>
                    <a:pt x="156450" y="373729"/>
                  </a:lnTo>
                  <a:lnTo>
                    <a:pt x="158544" y="373644"/>
                  </a:lnTo>
                  <a:lnTo>
                    <a:pt x="160951" y="372909"/>
                  </a:lnTo>
                  <a:lnTo>
                    <a:pt x="161476" y="372628"/>
                  </a:lnTo>
                  <a:lnTo>
                    <a:pt x="161843" y="372230"/>
                  </a:lnTo>
                  <a:lnTo>
                    <a:pt x="162046" y="371703"/>
                  </a:lnTo>
                  <a:lnTo>
                    <a:pt x="162036" y="371089"/>
                  </a:lnTo>
                  <a:lnTo>
                    <a:pt x="161762" y="370328"/>
                  </a:lnTo>
                  <a:lnTo>
                    <a:pt x="160390" y="368110"/>
                  </a:lnTo>
                  <a:lnTo>
                    <a:pt x="159953" y="367209"/>
                  </a:lnTo>
                  <a:lnTo>
                    <a:pt x="159699" y="366384"/>
                  </a:lnTo>
                  <a:lnTo>
                    <a:pt x="159444" y="365086"/>
                  </a:lnTo>
                  <a:lnTo>
                    <a:pt x="159254" y="364473"/>
                  </a:lnTo>
                  <a:lnTo>
                    <a:pt x="158889" y="363920"/>
                  </a:lnTo>
                  <a:lnTo>
                    <a:pt x="158314" y="363468"/>
                  </a:lnTo>
                  <a:lnTo>
                    <a:pt x="157222" y="363139"/>
                  </a:lnTo>
                  <a:lnTo>
                    <a:pt x="156362" y="363085"/>
                  </a:lnTo>
                  <a:lnTo>
                    <a:pt x="155575" y="363137"/>
                  </a:lnTo>
                  <a:lnTo>
                    <a:pt x="152380" y="363902"/>
                  </a:lnTo>
                  <a:lnTo>
                    <a:pt x="148126" y="365335"/>
                  </a:lnTo>
                  <a:lnTo>
                    <a:pt x="146843" y="365603"/>
                  </a:lnTo>
                  <a:lnTo>
                    <a:pt x="146194" y="365442"/>
                  </a:lnTo>
                  <a:lnTo>
                    <a:pt x="145751" y="365014"/>
                  </a:lnTo>
                  <a:lnTo>
                    <a:pt x="145614" y="364076"/>
                  </a:lnTo>
                  <a:lnTo>
                    <a:pt x="145739" y="363408"/>
                  </a:lnTo>
                  <a:lnTo>
                    <a:pt x="145979" y="362875"/>
                  </a:lnTo>
                  <a:lnTo>
                    <a:pt x="146221" y="362453"/>
                  </a:lnTo>
                  <a:lnTo>
                    <a:pt x="146380" y="362004"/>
                  </a:lnTo>
                  <a:lnTo>
                    <a:pt x="146475" y="361194"/>
                  </a:lnTo>
                  <a:lnTo>
                    <a:pt x="146396" y="360586"/>
                  </a:lnTo>
                  <a:lnTo>
                    <a:pt x="146118" y="360009"/>
                  </a:lnTo>
                  <a:lnTo>
                    <a:pt x="144199" y="357831"/>
                  </a:lnTo>
                  <a:lnTo>
                    <a:pt x="143816" y="357071"/>
                  </a:lnTo>
                  <a:lnTo>
                    <a:pt x="143602" y="356364"/>
                  </a:lnTo>
                  <a:lnTo>
                    <a:pt x="143673" y="355737"/>
                  </a:lnTo>
                  <a:lnTo>
                    <a:pt x="143907" y="355198"/>
                  </a:lnTo>
                  <a:lnTo>
                    <a:pt x="144282" y="354765"/>
                  </a:lnTo>
                  <a:lnTo>
                    <a:pt x="145128" y="354039"/>
                  </a:lnTo>
                  <a:lnTo>
                    <a:pt x="145428" y="353588"/>
                  </a:lnTo>
                  <a:lnTo>
                    <a:pt x="145532" y="352991"/>
                  </a:lnTo>
                  <a:lnTo>
                    <a:pt x="145441" y="352395"/>
                  </a:lnTo>
                  <a:lnTo>
                    <a:pt x="145151" y="351883"/>
                  </a:lnTo>
                  <a:lnTo>
                    <a:pt x="144727" y="351514"/>
                  </a:lnTo>
                  <a:lnTo>
                    <a:pt x="143951" y="351466"/>
                  </a:lnTo>
                  <a:lnTo>
                    <a:pt x="142614" y="351652"/>
                  </a:lnTo>
                  <a:lnTo>
                    <a:pt x="141982" y="351585"/>
                  </a:lnTo>
                  <a:lnTo>
                    <a:pt x="140349" y="350870"/>
                  </a:lnTo>
                  <a:lnTo>
                    <a:pt x="139740" y="350679"/>
                  </a:lnTo>
                  <a:lnTo>
                    <a:pt x="139070" y="350577"/>
                  </a:lnTo>
                  <a:lnTo>
                    <a:pt x="138346" y="350576"/>
                  </a:lnTo>
                  <a:lnTo>
                    <a:pt x="137639" y="350657"/>
                  </a:lnTo>
                  <a:lnTo>
                    <a:pt x="136981" y="350804"/>
                  </a:lnTo>
                  <a:lnTo>
                    <a:pt x="135785" y="351196"/>
                  </a:lnTo>
                  <a:lnTo>
                    <a:pt x="134716" y="351699"/>
                  </a:lnTo>
                  <a:lnTo>
                    <a:pt x="134166" y="351886"/>
                  </a:lnTo>
                  <a:lnTo>
                    <a:pt x="133604" y="351943"/>
                  </a:lnTo>
                  <a:lnTo>
                    <a:pt x="133041" y="351663"/>
                  </a:lnTo>
                  <a:lnTo>
                    <a:pt x="132580" y="351100"/>
                  </a:lnTo>
                  <a:lnTo>
                    <a:pt x="132254" y="349921"/>
                  </a:lnTo>
                  <a:lnTo>
                    <a:pt x="132156" y="349012"/>
                  </a:lnTo>
                  <a:lnTo>
                    <a:pt x="132203" y="348197"/>
                  </a:lnTo>
                  <a:lnTo>
                    <a:pt x="132450" y="346854"/>
                  </a:lnTo>
                  <a:lnTo>
                    <a:pt x="132511" y="346175"/>
                  </a:lnTo>
                  <a:lnTo>
                    <a:pt x="132484" y="345478"/>
                  </a:lnTo>
                  <a:lnTo>
                    <a:pt x="132233" y="344901"/>
                  </a:lnTo>
                  <a:lnTo>
                    <a:pt x="131799" y="344544"/>
                  </a:lnTo>
                  <a:lnTo>
                    <a:pt x="131048" y="344514"/>
                  </a:lnTo>
                  <a:lnTo>
                    <a:pt x="130531" y="344771"/>
                  </a:lnTo>
                  <a:lnTo>
                    <a:pt x="130114" y="345200"/>
                  </a:lnTo>
                  <a:lnTo>
                    <a:pt x="129772" y="345657"/>
                  </a:lnTo>
                  <a:lnTo>
                    <a:pt x="129394" y="346061"/>
                  </a:lnTo>
                  <a:lnTo>
                    <a:pt x="128886" y="346342"/>
                  </a:lnTo>
                  <a:lnTo>
                    <a:pt x="128270" y="346429"/>
                  </a:lnTo>
                  <a:lnTo>
                    <a:pt x="127623" y="346363"/>
                  </a:lnTo>
                  <a:lnTo>
                    <a:pt x="126983" y="346220"/>
                  </a:lnTo>
                  <a:lnTo>
                    <a:pt x="125804" y="345838"/>
                  </a:lnTo>
                  <a:lnTo>
                    <a:pt x="125403" y="345564"/>
                  </a:lnTo>
                  <a:lnTo>
                    <a:pt x="125228" y="345246"/>
                  </a:lnTo>
                  <a:lnTo>
                    <a:pt x="126000" y="344478"/>
                  </a:lnTo>
                  <a:lnTo>
                    <a:pt x="126122" y="344088"/>
                  </a:lnTo>
                  <a:lnTo>
                    <a:pt x="125818" y="343671"/>
                  </a:lnTo>
                  <a:lnTo>
                    <a:pt x="125018" y="343417"/>
                  </a:lnTo>
                  <a:lnTo>
                    <a:pt x="124302" y="343339"/>
                  </a:lnTo>
                  <a:lnTo>
                    <a:pt x="123680" y="343509"/>
                  </a:lnTo>
                  <a:lnTo>
                    <a:pt x="123254" y="343831"/>
                  </a:lnTo>
                  <a:lnTo>
                    <a:pt x="123008" y="344317"/>
                  </a:lnTo>
                  <a:lnTo>
                    <a:pt x="122976" y="344925"/>
                  </a:lnTo>
                  <a:lnTo>
                    <a:pt x="123146" y="346017"/>
                  </a:lnTo>
                  <a:lnTo>
                    <a:pt x="123120" y="346324"/>
                  </a:lnTo>
                  <a:lnTo>
                    <a:pt x="122943" y="346762"/>
                  </a:lnTo>
                  <a:lnTo>
                    <a:pt x="122059" y="348139"/>
                  </a:lnTo>
                  <a:lnTo>
                    <a:pt x="121642" y="348437"/>
                  </a:lnTo>
                  <a:lnTo>
                    <a:pt x="121097" y="348500"/>
                  </a:lnTo>
                  <a:lnTo>
                    <a:pt x="120406" y="348245"/>
                  </a:lnTo>
                  <a:lnTo>
                    <a:pt x="119596" y="347837"/>
                  </a:lnTo>
                  <a:lnTo>
                    <a:pt x="118371" y="347091"/>
                  </a:lnTo>
                  <a:lnTo>
                    <a:pt x="116073" y="346777"/>
                  </a:lnTo>
                  <a:lnTo>
                    <a:pt x="115264" y="346499"/>
                  </a:lnTo>
                  <a:lnTo>
                    <a:pt x="114112" y="345994"/>
                  </a:lnTo>
                  <a:lnTo>
                    <a:pt x="113436" y="346040"/>
                  </a:lnTo>
                  <a:lnTo>
                    <a:pt x="113039" y="346374"/>
                  </a:lnTo>
                  <a:lnTo>
                    <a:pt x="113001" y="346977"/>
                  </a:lnTo>
                  <a:lnTo>
                    <a:pt x="113159" y="347554"/>
                  </a:lnTo>
                  <a:lnTo>
                    <a:pt x="113376" y="348072"/>
                  </a:lnTo>
                  <a:lnTo>
                    <a:pt x="113510" y="348621"/>
                  </a:lnTo>
                  <a:lnTo>
                    <a:pt x="113360" y="349112"/>
                  </a:lnTo>
                  <a:lnTo>
                    <a:pt x="112964" y="349451"/>
                  </a:lnTo>
                  <a:lnTo>
                    <a:pt x="112324" y="349563"/>
                  </a:lnTo>
                  <a:lnTo>
                    <a:pt x="110262" y="349613"/>
                  </a:lnTo>
                  <a:lnTo>
                    <a:pt x="109768" y="349552"/>
                  </a:lnTo>
                  <a:lnTo>
                    <a:pt x="109533" y="349282"/>
                  </a:lnTo>
                  <a:lnTo>
                    <a:pt x="109773" y="348719"/>
                  </a:lnTo>
                  <a:lnTo>
                    <a:pt x="109808" y="348193"/>
                  </a:lnTo>
                  <a:lnTo>
                    <a:pt x="109549" y="347806"/>
                  </a:lnTo>
                  <a:lnTo>
                    <a:pt x="108926" y="347669"/>
                  </a:lnTo>
                  <a:lnTo>
                    <a:pt x="106713" y="347674"/>
                  </a:lnTo>
                  <a:lnTo>
                    <a:pt x="106163" y="347542"/>
                  </a:lnTo>
                  <a:lnTo>
                    <a:pt x="105829" y="347208"/>
                  </a:lnTo>
                  <a:lnTo>
                    <a:pt x="106001" y="345872"/>
                  </a:lnTo>
                  <a:lnTo>
                    <a:pt x="105693" y="345154"/>
                  </a:lnTo>
                  <a:lnTo>
                    <a:pt x="105015" y="344527"/>
                  </a:lnTo>
                  <a:lnTo>
                    <a:pt x="103501" y="343671"/>
                  </a:lnTo>
                  <a:lnTo>
                    <a:pt x="102670" y="343340"/>
                  </a:lnTo>
                  <a:lnTo>
                    <a:pt x="102068" y="342867"/>
                  </a:lnTo>
                  <a:lnTo>
                    <a:pt x="101965" y="342100"/>
                  </a:lnTo>
                  <a:lnTo>
                    <a:pt x="101982" y="341438"/>
                  </a:lnTo>
                  <a:lnTo>
                    <a:pt x="101875" y="340837"/>
                  </a:lnTo>
                  <a:lnTo>
                    <a:pt x="101583" y="340496"/>
                  </a:lnTo>
                  <a:lnTo>
                    <a:pt x="101063" y="340465"/>
                  </a:lnTo>
                  <a:lnTo>
                    <a:pt x="100440" y="340299"/>
                  </a:lnTo>
                  <a:lnTo>
                    <a:pt x="99829" y="339902"/>
                  </a:lnTo>
                  <a:lnTo>
                    <a:pt x="99159" y="338909"/>
                  </a:lnTo>
                  <a:lnTo>
                    <a:pt x="98512" y="338247"/>
                  </a:lnTo>
                  <a:lnTo>
                    <a:pt x="96637" y="337417"/>
                  </a:lnTo>
                  <a:lnTo>
                    <a:pt x="95942" y="336920"/>
                  </a:lnTo>
                  <a:lnTo>
                    <a:pt x="95426" y="335915"/>
                  </a:lnTo>
                  <a:lnTo>
                    <a:pt x="94949" y="335163"/>
                  </a:lnTo>
                  <a:lnTo>
                    <a:pt x="94407" y="334547"/>
                  </a:lnTo>
                  <a:lnTo>
                    <a:pt x="93489" y="334064"/>
                  </a:lnTo>
                  <a:lnTo>
                    <a:pt x="92942" y="333915"/>
                  </a:lnTo>
                  <a:lnTo>
                    <a:pt x="92325" y="333896"/>
                  </a:lnTo>
                  <a:lnTo>
                    <a:pt x="91778" y="334066"/>
                  </a:lnTo>
                  <a:lnTo>
                    <a:pt x="91283" y="334354"/>
                  </a:lnTo>
                  <a:lnTo>
                    <a:pt x="89511" y="335726"/>
                  </a:lnTo>
                  <a:lnTo>
                    <a:pt x="88938" y="335943"/>
                  </a:lnTo>
                  <a:lnTo>
                    <a:pt x="88286" y="336043"/>
                  </a:lnTo>
                  <a:lnTo>
                    <a:pt x="86097" y="336025"/>
                  </a:lnTo>
                  <a:lnTo>
                    <a:pt x="84690" y="336143"/>
                  </a:lnTo>
                  <a:lnTo>
                    <a:pt x="84011" y="336084"/>
                  </a:lnTo>
                  <a:lnTo>
                    <a:pt x="83408" y="335752"/>
                  </a:lnTo>
                  <a:lnTo>
                    <a:pt x="82956" y="335165"/>
                  </a:lnTo>
                  <a:lnTo>
                    <a:pt x="82677" y="333951"/>
                  </a:lnTo>
                  <a:lnTo>
                    <a:pt x="82799" y="333206"/>
                  </a:lnTo>
                  <a:lnTo>
                    <a:pt x="83005" y="332555"/>
                  </a:lnTo>
                  <a:lnTo>
                    <a:pt x="83112" y="331987"/>
                  </a:lnTo>
                  <a:lnTo>
                    <a:pt x="82822" y="331257"/>
                  </a:lnTo>
                  <a:lnTo>
                    <a:pt x="82219" y="330418"/>
                  </a:lnTo>
                  <a:lnTo>
                    <a:pt x="80855" y="329006"/>
                  </a:lnTo>
                  <a:lnTo>
                    <a:pt x="80176" y="328055"/>
                  </a:lnTo>
                  <a:lnTo>
                    <a:pt x="79759" y="326818"/>
                  </a:lnTo>
                  <a:lnTo>
                    <a:pt x="79905" y="326144"/>
                  </a:lnTo>
                  <a:lnTo>
                    <a:pt x="80177" y="325575"/>
                  </a:lnTo>
                  <a:lnTo>
                    <a:pt x="80549" y="325147"/>
                  </a:lnTo>
                  <a:lnTo>
                    <a:pt x="80867" y="324707"/>
                  </a:lnTo>
                  <a:lnTo>
                    <a:pt x="80989" y="324293"/>
                  </a:lnTo>
                  <a:lnTo>
                    <a:pt x="80767" y="323940"/>
                  </a:lnTo>
                  <a:lnTo>
                    <a:pt x="80036" y="323858"/>
                  </a:lnTo>
                  <a:lnTo>
                    <a:pt x="78674" y="324029"/>
                  </a:lnTo>
                  <a:lnTo>
                    <a:pt x="78027" y="323999"/>
                  </a:lnTo>
                  <a:lnTo>
                    <a:pt x="77432" y="323702"/>
                  </a:lnTo>
                  <a:lnTo>
                    <a:pt x="76962" y="323157"/>
                  </a:lnTo>
                  <a:lnTo>
                    <a:pt x="76599" y="322074"/>
                  </a:lnTo>
                  <a:lnTo>
                    <a:pt x="75950" y="321087"/>
                  </a:lnTo>
                  <a:lnTo>
                    <a:pt x="75007" y="320085"/>
                  </a:lnTo>
                  <a:lnTo>
                    <a:pt x="72975" y="318574"/>
                  </a:lnTo>
                  <a:lnTo>
                    <a:pt x="71973" y="318263"/>
                  </a:lnTo>
                  <a:lnTo>
                    <a:pt x="71323" y="318399"/>
                  </a:lnTo>
                  <a:lnTo>
                    <a:pt x="70871" y="319465"/>
                  </a:lnTo>
                  <a:lnTo>
                    <a:pt x="70327" y="319517"/>
                  </a:lnTo>
                  <a:lnTo>
                    <a:pt x="69485" y="318999"/>
                  </a:lnTo>
                  <a:lnTo>
                    <a:pt x="67843" y="317383"/>
                  </a:lnTo>
                  <a:lnTo>
                    <a:pt x="66153" y="316046"/>
                  </a:lnTo>
                  <a:lnTo>
                    <a:pt x="65166" y="315535"/>
                  </a:lnTo>
                  <a:lnTo>
                    <a:pt x="64733" y="315362"/>
                  </a:lnTo>
                  <a:lnTo>
                    <a:pt x="64044" y="315179"/>
                  </a:lnTo>
                  <a:lnTo>
                    <a:pt x="63604" y="314876"/>
                  </a:lnTo>
                  <a:lnTo>
                    <a:pt x="63134" y="314372"/>
                  </a:lnTo>
                  <a:lnTo>
                    <a:pt x="62675" y="313608"/>
                  </a:lnTo>
                  <a:lnTo>
                    <a:pt x="61890" y="313225"/>
                  </a:lnTo>
                  <a:lnTo>
                    <a:pt x="61243" y="313060"/>
                  </a:lnTo>
                  <a:lnTo>
                    <a:pt x="60512" y="312694"/>
                  </a:lnTo>
                  <a:lnTo>
                    <a:pt x="59798" y="312116"/>
                  </a:lnTo>
                  <a:lnTo>
                    <a:pt x="58638" y="310999"/>
                  </a:lnTo>
                  <a:lnTo>
                    <a:pt x="57816" y="310498"/>
                  </a:lnTo>
                  <a:lnTo>
                    <a:pt x="57085" y="310151"/>
                  </a:lnTo>
                  <a:lnTo>
                    <a:pt x="56480" y="309955"/>
                  </a:lnTo>
                  <a:lnTo>
                    <a:pt x="55938" y="309730"/>
                  </a:lnTo>
                  <a:lnTo>
                    <a:pt x="54464" y="308840"/>
                  </a:lnTo>
                  <a:lnTo>
                    <a:pt x="53281" y="308443"/>
                  </a:lnTo>
                  <a:lnTo>
                    <a:pt x="52739" y="308188"/>
                  </a:lnTo>
                  <a:lnTo>
                    <a:pt x="51354" y="307191"/>
                  </a:lnTo>
                  <a:lnTo>
                    <a:pt x="50839" y="306971"/>
                  </a:lnTo>
                  <a:lnTo>
                    <a:pt x="50271" y="306965"/>
                  </a:lnTo>
                  <a:lnTo>
                    <a:pt x="49793" y="307193"/>
                  </a:lnTo>
                  <a:lnTo>
                    <a:pt x="49050" y="307950"/>
                  </a:lnTo>
                  <a:lnTo>
                    <a:pt x="48632" y="308201"/>
                  </a:lnTo>
                  <a:lnTo>
                    <a:pt x="48096" y="308171"/>
                  </a:lnTo>
                  <a:lnTo>
                    <a:pt x="47519" y="308034"/>
                  </a:lnTo>
                  <a:lnTo>
                    <a:pt x="44997" y="306895"/>
                  </a:lnTo>
                  <a:lnTo>
                    <a:pt x="44347" y="306806"/>
                  </a:lnTo>
                  <a:lnTo>
                    <a:pt x="43797" y="306965"/>
                  </a:lnTo>
                  <a:lnTo>
                    <a:pt x="42782" y="307535"/>
                  </a:lnTo>
                  <a:lnTo>
                    <a:pt x="42190" y="307665"/>
                  </a:lnTo>
                  <a:lnTo>
                    <a:pt x="41550" y="307635"/>
                  </a:lnTo>
                  <a:lnTo>
                    <a:pt x="40963" y="307487"/>
                  </a:lnTo>
                  <a:lnTo>
                    <a:pt x="40326" y="307452"/>
                  </a:lnTo>
                  <a:lnTo>
                    <a:pt x="39739" y="307569"/>
                  </a:lnTo>
                  <a:lnTo>
                    <a:pt x="38640" y="307999"/>
                  </a:lnTo>
                  <a:lnTo>
                    <a:pt x="36707" y="308229"/>
                  </a:lnTo>
                  <a:lnTo>
                    <a:pt x="35631" y="308635"/>
                  </a:lnTo>
                  <a:lnTo>
                    <a:pt x="35187" y="308746"/>
                  </a:lnTo>
                  <a:lnTo>
                    <a:pt x="34745" y="308608"/>
                  </a:lnTo>
                  <a:lnTo>
                    <a:pt x="34296" y="308335"/>
                  </a:lnTo>
                  <a:lnTo>
                    <a:pt x="33534" y="307687"/>
                  </a:lnTo>
                  <a:lnTo>
                    <a:pt x="32857" y="307363"/>
                  </a:lnTo>
                  <a:lnTo>
                    <a:pt x="32177" y="307109"/>
                  </a:lnTo>
                  <a:lnTo>
                    <a:pt x="28946" y="306391"/>
                  </a:lnTo>
                  <a:lnTo>
                    <a:pt x="27796" y="305976"/>
                  </a:lnTo>
                  <a:lnTo>
                    <a:pt x="25689" y="304916"/>
                  </a:lnTo>
                  <a:lnTo>
                    <a:pt x="25103" y="304745"/>
                  </a:lnTo>
                  <a:lnTo>
                    <a:pt x="24438" y="304681"/>
                  </a:lnTo>
                  <a:lnTo>
                    <a:pt x="23750" y="304723"/>
                  </a:lnTo>
                  <a:lnTo>
                    <a:pt x="19692" y="305318"/>
                  </a:lnTo>
                  <a:lnTo>
                    <a:pt x="18478" y="305708"/>
                  </a:lnTo>
                  <a:lnTo>
                    <a:pt x="16910" y="306508"/>
                  </a:lnTo>
                  <a:lnTo>
                    <a:pt x="16312" y="306721"/>
                  </a:lnTo>
                  <a:lnTo>
                    <a:pt x="12808" y="307158"/>
                  </a:lnTo>
                  <a:lnTo>
                    <a:pt x="12158" y="307105"/>
                  </a:lnTo>
                  <a:lnTo>
                    <a:pt x="11565" y="306839"/>
                  </a:lnTo>
                  <a:lnTo>
                    <a:pt x="10912" y="306385"/>
                  </a:lnTo>
                  <a:lnTo>
                    <a:pt x="10265" y="306185"/>
                  </a:lnTo>
                  <a:lnTo>
                    <a:pt x="9649" y="306227"/>
                  </a:lnTo>
                  <a:lnTo>
                    <a:pt x="8540" y="306628"/>
                  </a:lnTo>
                  <a:lnTo>
                    <a:pt x="7926" y="306599"/>
                  </a:lnTo>
                  <a:lnTo>
                    <a:pt x="7330" y="306251"/>
                  </a:lnTo>
                  <a:lnTo>
                    <a:pt x="6257" y="304780"/>
                  </a:lnTo>
                  <a:lnTo>
                    <a:pt x="5662" y="303652"/>
                  </a:lnTo>
                  <a:lnTo>
                    <a:pt x="5250" y="302505"/>
                  </a:lnTo>
                  <a:lnTo>
                    <a:pt x="4243" y="294244"/>
                  </a:lnTo>
                  <a:lnTo>
                    <a:pt x="3855" y="293056"/>
                  </a:lnTo>
                  <a:lnTo>
                    <a:pt x="3723" y="291988"/>
                  </a:lnTo>
                  <a:lnTo>
                    <a:pt x="4138" y="283737"/>
                  </a:lnTo>
                  <a:lnTo>
                    <a:pt x="3991" y="282718"/>
                  </a:lnTo>
                  <a:lnTo>
                    <a:pt x="3576" y="281311"/>
                  </a:lnTo>
                  <a:lnTo>
                    <a:pt x="3048" y="280272"/>
                  </a:lnTo>
                  <a:lnTo>
                    <a:pt x="2581" y="279911"/>
                  </a:lnTo>
                  <a:lnTo>
                    <a:pt x="2133" y="279679"/>
                  </a:lnTo>
                  <a:lnTo>
                    <a:pt x="357" y="279119"/>
                  </a:lnTo>
                  <a:lnTo>
                    <a:pt x="37" y="278668"/>
                  </a:lnTo>
                  <a:lnTo>
                    <a:pt x="0" y="277995"/>
                  </a:lnTo>
                  <a:lnTo>
                    <a:pt x="422" y="277023"/>
                  </a:lnTo>
                  <a:lnTo>
                    <a:pt x="845" y="276411"/>
                  </a:lnTo>
                  <a:lnTo>
                    <a:pt x="1331" y="275963"/>
                  </a:lnTo>
                  <a:lnTo>
                    <a:pt x="4090" y="273951"/>
                  </a:lnTo>
                  <a:lnTo>
                    <a:pt x="4471" y="273546"/>
                  </a:lnTo>
                  <a:lnTo>
                    <a:pt x="4807" y="273094"/>
                  </a:lnTo>
                  <a:lnTo>
                    <a:pt x="5098" y="272596"/>
                  </a:lnTo>
                  <a:lnTo>
                    <a:pt x="5210" y="271786"/>
                  </a:lnTo>
                  <a:lnTo>
                    <a:pt x="5175" y="270836"/>
                  </a:lnTo>
                  <a:lnTo>
                    <a:pt x="4679" y="269194"/>
                  </a:lnTo>
                  <a:lnTo>
                    <a:pt x="4241" y="268367"/>
                  </a:lnTo>
                  <a:lnTo>
                    <a:pt x="3765" y="267758"/>
                  </a:lnTo>
                  <a:lnTo>
                    <a:pt x="2322" y="266816"/>
                  </a:lnTo>
                  <a:lnTo>
                    <a:pt x="1894" y="266455"/>
                  </a:lnTo>
                  <a:lnTo>
                    <a:pt x="1502" y="266069"/>
                  </a:lnTo>
                  <a:lnTo>
                    <a:pt x="1201" y="265600"/>
                  </a:lnTo>
                  <a:lnTo>
                    <a:pt x="1061" y="264687"/>
                  </a:lnTo>
                  <a:lnTo>
                    <a:pt x="1097" y="263441"/>
                  </a:lnTo>
                  <a:lnTo>
                    <a:pt x="1606" y="261064"/>
                  </a:lnTo>
                  <a:lnTo>
                    <a:pt x="2109" y="260020"/>
                  </a:lnTo>
                  <a:lnTo>
                    <a:pt x="2647" y="259424"/>
                  </a:lnTo>
                  <a:lnTo>
                    <a:pt x="4169" y="259391"/>
                  </a:lnTo>
                  <a:lnTo>
                    <a:pt x="4673" y="259191"/>
                  </a:lnTo>
                  <a:lnTo>
                    <a:pt x="5124" y="258880"/>
                  </a:lnTo>
                  <a:lnTo>
                    <a:pt x="5481" y="258451"/>
                  </a:lnTo>
                  <a:lnTo>
                    <a:pt x="6056" y="257430"/>
                  </a:lnTo>
                  <a:lnTo>
                    <a:pt x="7593" y="252676"/>
                  </a:lnTo>
                  <a:lnTo>
                    <a:pt x="8153" y="251650"/>
                  </a:lnTo>
                  <a:lnTo>
                    <a:pt x="9470" y="249813"/>
                  </a:lnTo>
                  <a:lnTo>
                    <a:pt x="9509" y="248509"/>
                  </a:lnTo>
                  <a:lnTo>
                    <a:pt x="9265" y="246481"/>
                  </a:lnTo>
                  <a:lnTo>
                    <a:pt x="7414" y="238045"/>
                  </a:lnTo>
                  <a:lnTo>
                    <a:pt x="7471" y="235773"/>
                  </a:lnTo>
                  <a:lnTo>
                    <a:pt x="7270" y="232849"/>
                  </a:lnTo>
                  <a:lnTo>
                    <a:pt x="6286" y="231219"/>
                  </a:lnTo>
                  <a:lnTo>
                    <a:pt x="2548" y="228065"/>
                  </a:lnTo>
                  <a:lnTo>
                    <a:pt x="2511" y="228034"/>
                  </a:lnTo>
                  <a:lnTo>
                    <a:pt x="4336" y="227050"/>
                  </a:lnTo>
                  <a:lnTo>
                    <a:pt x="6287" y="226948"/>
                  </a:lnTo>
                  <a:lnTo>
                    <a:pt x="8834" y="227896"/>
                  </a:lnTo>
                  <a:lnTo>
                    <a:pt x="10408" y="228753"/>
                  </a:lnTo>
                  <a:lnTo>
                    <a:pt x="10929" y="229261"/>
                  </a:lnTo>
                  <a:lnTo>
                    <a:pt x="11009" y="231555"/>
                  </a:lnTo>
                  <a:lnTo>
                    <a:pt x="11179" y="232220"/>
                  </a:lnTo>
                  <a:lnTo>
                    <a:pt x="11677" y="233448"/>
                  </a:lnTo>
                  <a:lnTo>
                    <a:pt x="11822" y="234084"/>
                  </a:lnTo>
                  <a:lnTo>
                    <a:pt x="11631" y="234794"/>
                  </a:lnTo>
                  <a:lnTo>
                    <a:pt x="11075" y="234982"/>
                  </a:lnTo>
                  <a:lnTo>
                    <a:pt x="10465" y="234970"/>
                  </a:lnTo>
                  <a:lnTo>
                    <a:pt x="10152" y="235097"/>
                  </a:lnTo>
                  <a:lnTo>
                    <a:pt x="9488" y="237257"/>
                  </a:lnTo>
                  <a:lnTo>
                    <a:pt x="10537" y="239843"/>
                  </a:lnTo>
                  <a:lnTo>
                    <a:pt x="10689" y="241057"/>
                  </a:lnTo>
                  <a:lnTo>
                    <a:pt x="10562" y="242161"/>
                  </a:lnTo>
                  <a:lnTo>
                    <a:pt x="10846" y="243079"/>
                  </a:lnTo>
                  <a:lnTo>
                    <a:pt x="12201" y="243732"/>
                  </a:lnTo>
                  <a:lnTo>
                    <a:pt x="14488" y="244052"/>
                  </a:lnTo>
                  <a:lnTo>
                    <a:pt x="16755" y="243970"/>
                  </a:lnTo>
                  <a:lnTo>
                    <a:pt x="18995" y="243535"/>
                  </a:lnTo>
                  <a:lnTo>
                    <a:pt x="21186" y="242812"/>
                  </a:lnTo>
                  <a:lnTo>
                    <a:pt x="24345" y="243000"/>
                  </a:lnTo>
                  <a:lnTo>
                    <a:pt x="27084" y="244059"/>
                  </a:lnTo>
                  <a:lnTo>
                    <a:pt x="29457" y="245706"/>
                  </a:lnTo>
                  <a:lnTo>
                    <a:pt x="31542" y="247693"/>
                  </a:lnTo>
                  <a:lnTo>
                    <a:pt x="28896" y="248083"/>
                  </a:lnTo>
                  <a:lnTo>
                    <a:pt x="29289" y="249319"/>
                  </a:lnTo>
                  <a:lnTo>
                    <a:pt x="33294" y="252155"/>
                  </a:lnTo>
                  <a:lnTo>
                    <a:pt x="35482" y="254500"/>
                  </a:lnTo>
                  <a:lnTo>
                    <a:pt x="37349" y="255462"/>
                  </a:lnTo>
                  <a:lnTo>
                    <a:pt x="42318" y="255965"/>
                  </a:lnTo>
                  <a:lnTo>
                    <a:pt x="43118" y="256205"/>
                  </a:lnTo>
                  <a:lnTo>
                    <a:pt x="44937" y="257039"/>
                  </a:lnTo>
                  <a:lnTo>
                    <a:pt x="45977" y="257324"/>
                  </a:lnTo>
                  <a:lnTo>
                    <a:pt x="47692" y="257403"/>
                  </a:lnTo>
                  <a:lnTo>
                    <a:pt x="48540" y="257236"/>
                  </a:lnTo>
                  <a:lnTo>
                    <a:pt x="49310" y="257365"/>
                  </a:lnTo>
                  <a:lnTo>
                    <a:pt x="50822" y="258301"/>
                  </a:lnTo>
                  <a:lnTo>
                    <a:pt x="53840" y="261048"/>
                  </a:lnTo>
                  <a:lnTo>
                    <a:pt x="55261" y="261785"/>
                  </a:lnTo>
                  <a:lnTo>
                    <a:pt x="56290" y="262059"/>
                  </a:lnTo>
                  <a:lnTo>
                    <a:pt x="62138" y="262769"/>
                  </a:lnTo>
                  <a:lnTo>
                    <a:pt x="64152" y="262362"/>
                  </a:lnTo>
                  <a:lnTo>
                    <a:pt x="66094" y="261702"/>
                  </a:lnTo>
                  <a:lnTo>
                    <a:pt x="68391" y="261187"/>
                  </a:lnTo>
                  <a:lnTo>
                    <a:pt x="70202" y="261001"/>
                  </a:lnTo>
                  <a:lnTo>
                    <a:pt x="70894" y="261195"/>
                  </a:lnTo>
                  <a:lnTo>
                    <a:pt x="74529" y="265693"/>
                  </a:lnTo>
                  <a:lnTo>
                    <a:pt x="75607" y="266514"/>
                  </a:lnTo>
                  <a:lnTo>
                    <a:pt x="77147" y="266926"/>
                  </a:lnTo>
                  <a:lnTo>
                    <a:pt x="79868" y="266493"/>
                  </a:lnTo>
                  <a:lnTo>
                    <a:pt x="79883" y="266490"/>
                  </a:lnTo>
                  <a:lnTo>
                    <a:pt x="81391" y="264917"/>
                  </a:lnTo>
                  <a:lnTo>
                    <a:pt x="83037" y="260180"/>
                  </a:lnTo>
                  <a:lnTo>
                    <a:pt x="83913" y="258533"/>
                  </a:lnTo>
                  <a:lnTo>
                    <a:pt x="84773" y="257995"/>
                  </a:lnTo>
                  <a:lnTo>
                    <a:pt x="87196" y="257922"/>
                  </a:lnTo>
                  <a:lnTo>
                    <a:pt x="87792" y="258042"/>
                  </a:lnTo>
                  <a:lnTo>
                    <a:pt x="88967" y="258876"/>
                  </a:lnTo>
                  <a:lnTo>
                    <a:pt x="89581" y="259072"/>
                  </a:lnTo>
                  <a:lnTo>
                    <a:pt x="90350" y="258835"/>
                  </a:lnTo>
                  <a:lnTo>
                    <a:pt x="91473" y="257688"/>
                  </a:lnTo>
                  <a:lnTo>
                    <a:pt x="92141" y="257252"/>
                  </a:lnTo>
                  <a:lnTo>
                    <a:pt x="97035" y="255503"/>
                  </a:lnTo>
                  <a:lnTo>
                    <a:pt x="99102" y="254041"/>
                  </a:lnTo>
                  <a:lnTo>
                    <a:pt x="99959" y="251964"/>
                  </a:lnTo>
                  <a:lnTo>
                    <a:pt x="100069" y="249166"/>
                  </a:lnTo>
                  <a:lnTo>
                    <a:pt x="100634" y="248590"/>
                  </a:lnTo>
                  <a:lnTo>
                    <a:pt x="101946" y="248999"/>
                  </a:lnTo>
                  <a:lnTo>
                    <a:pt x="104323" y="249146"/>
                  </a:lnTo>
                  <a:lnTo>
                    <a:pt x="105807" y="248073"/>
                  </a:lnTo>
                  <a:lnTo>
                    <a:pt x="106863" y="246148"/>
                  </a:lnTo>
                  <a:lnTo>
                    <a:pt x="108323" y="244503"/>
                  </a:lnTo>
                  <a:lnTo>
                    <a:pt x="111042" y="244288"/>
                  </a:lnTo>
                  <a:lnTo>
                    <a:pt x="112503" y="243876"/>
                  </a:lnTo>
                  <a:lnTo>
                    <a:pt x="113644" y="242328"/>
                  </a:lnTo>
                  <a:lnTo>
                    <a:pt x="114718" y="240403"/>
                  </a:lnTo>
                  <a:lnTo>
                    <a:pt x="115980" y="238867"/>
                  </a:lnTo>
                  <a:lnTo>
                    <a:pt x="118018" y="237678"/>
                  </a:lnTo>
                  <a:lnTo>
                    <a:pt x="120189" y="237138"/>
                  </a:lnTo>
                  <a:lnTo>
                    <a:pt x="122115" y="237584"/>
                  </a:lnTo>
                  <a:lnTo>
                    <a:pt x="123387" y="239356"/>
                  </a:lnTo>
                  <a:lnTo>
                    <a:pt x="123310" y="240525"/>
                  </a:lnTo>
                  <a:lnTo>
                    <a:pt x="122134" y="242757"/>
                  </a:lnTo>
                  <a:lnTo>
                    <a:pt x="122069" y="243519"/>
                  </a:lnTo>
                  <a:lnTo>
                    <a:pt x="122833" y="243985"/>
                  </a:lnTo>
                  <a:lnTo>
                    <a:pt x="126209" y="244097"/>
                  </a:lnTo>
                  <a:lnTo>
                    <a:pt x="134035" y="247341"/>
                  </a:lnTo>
                  <a:lnTo>
                    <a:pt x="135960" y="247688"/>
                  </a:lnTo>
                  <a:lnTo>
                    <a:pt x="139937" y="247827"/>
                  </a:lnTo>
                  <a:lnTo>
                    <a:pt x="141833" y="248210"/>
                  </a:lnTo>
                  <a:lnTo>
                    <a:pt x="145523" y="250315"/>
                  </a:lnTo>
                  <a:lnTo>
                    <a:pt x="147335" y="250841"/>
                  </a:lnTo>
                  <a:lnTo>
                    <a:pt x="149693" y="250230"/>
                  </a:lnTo>
                  <a:lnTo>
                    <a:pt x="154151" y="249990"/>
                  </a:lnTo>
                  <a:lnTo>
                    <a:pt x="155444" y="249427"/>
                  </a:lnTo>
                  <a:lnTo>
                    <a:pt x="159712" y="246316"/>
                  </a:lnTo>
                  <a:lnTo>
                    <a:pt x="163790" y="244805"/>
                  </a:lnTo>
                  <a:lnTo>
                    <a:pt x="165172" y="243823"/>
                  </a:lnTo>
                  <a:lnTo>
                    <a:pt x="168363" y="239905"/>
                  </a:lnTo>
                  <a:lnTo>
                    <a:pt x="168627" y="239226"/>
                  </a:lnTo>
                  <a:lnTo>
                    <a:pt x="169174" y="238999"/>
                  </a:lnTo>
                  <a:lnTo>
                    <a:pt x="170709" y="239438"/>
                  </a:lnTo>
                  <a:lnTo>
                    <a:pt x="171685" y="240246"/>
                  </a:lnTo>
                  <a:lnTo>
                    <a:pt x="174613" y="244211"/>
                  </a:lnTo>
                  <a:lnTo>
                    <a:pt x="181984" y="250187"/>
                  </a:lnTo>
                  <a:lnTo>
                    <a:pt x="181931" y="251296"/>
                  </a:lnTo>
                  <a:lnTo>
                    <a:pt x="179640" y="252117"/>
                  </a:lnTo>
                  <a:lnTo>
                    <a:pt x="177560" y="253751"/>
                  </a:lnTo>
                  <a:lnTo>
                    <a:pt x="176689" y="255467"/>
                  </a:lnTo>
                  <a:lnTo>
                    <a:pt x="177996" y="256515"/>
                  </a:lnTo>
                  <a:lnTo>
                    <a:pt x="179819" y="256416"/>
                  </a:lnTo>
                  <a:lnTo>
                    <a:pt x="193853" y="253740"/>
                  </a:lnTo>
                  <a:lnTo>
                    <a:pt x="196055" y="253722"/>
                  </a:lnTo>
                  <a:lnTo>
                    <a:pt x="198516" y="254559"/>
                  </a:lnTo>
                  <a:lnTo>
                    <a:pt x="202129" y="257467"/>
                  </a:lnTo>
                  <a:lnTo>
                    <a:pt x="207033" y="257933"/>
                  </a:lnTo>
                  <a:lnTo>
                    <a:pt x="211480" y="258909"/>
                  </a:lnTo>
                  <a:lnTo>
                    <a:pt x="213953" y="258673"/>
                  </a:lnTo>
                  <a:lnTo>
                    <a:pt x="214705" y="258233"/>
                  </a:lnTo>
                  <a:lnTo>
                    <a:pt x="215732" y="256865"/>
                  </a:lnTo>
                  <a:lnTo>
                    <a:pt x="216351" y="256320"/>
                  </a:lnTo>
                  <a:lnTo>
                    <a:pt x="216929" y="256241"/>
                  </a:lnTo>
                  <a:lnTo>
                    <a:pt x="218205" y="256547"/>
                  </a:lnTo>
                  <a:lnTo>
                    <a:pt x="218903" y="256308"/>
                  </a:lnTo>
                  <a:lnTo>
                    <a:pt x="220117" y="255247"/>
                  </a:lnTo>
                  <a:lnTo>
                    <a:pt x="220862" y="254200"/>
                  </a:lnTo>
                  <a:lnTo>
                    <a:pt x="221781" y="251600"/>
                  </a:lnTo>
                  <a:lnTo>
                    <a:pt x="223204" y="248910"/>
                  </a:lnTo>
                  <a:lnTo>
                    <a:pt x="225231" y="247320"/>
                  </a:lnTo>
                  <a:lnTo>
                    <a:pt x="230241" y="245323"/>
                  </a:lnTo>
                  <a:lnTo>
                    <a:pt x="243275" y="237579"/>
                  </a:lnTo>
                  <a:lnTo>
                    <a:pt x="245265" y="235967"/>
                  </a:lnTo>
                  <a:lnTo>
                    <a:pt x="246823" y="233974"/>
                  </a:lnTo>
                  <a:lnTo>
                    <a:pt x="249281" y="229341"/>
                  </a:lnTo>
                  <a:lnTo>
                    <a:pt x="253575" y="225610"/>
                  </a:lnTo>
                  <a:lnTo>
                    <a:pt x="256924" y="220893"/>
                  </a:lnTo>
                  <a:lnTo>
                    <a:pt x="259406" y="215672"/>
                  </a:lnTo>
                  <a:lnTo>
                    <a:pt x="260032" y="214650"/>
                  </a:lnTo>
                  <a:lnTo>
                    <a:pt x="260699" y="213928"/>
                  </a:lnTo>
                  <a:lnTo>
                    <a:pt x="261222" y="213042"/>
                  </a:lnTo>
                  <a:lnTo>
                    <a:pt x="261402" y="211538"/>
                  </a:lnTo>
                  <a:lnTo>
                    <a:pt x="260950" y="210219"/>
                  </a:lnTo>
                  <a:lnTo>
                    <a:pt x="259053" y="207389"/>
                  </a:lnTo>
                  <a:lnTo>
                    <a:pt x="258619" y="206164"/>
                  </a:lnTo>
                  <a:lnTo>
                    <a:pt x="259106" y="205608"/>
                  </a:lnTo>
                  <a:lnTo>
                    <a:pt x="261501" y="204757"/>
                  </a:lnTo>
                  <a:lnTo>
                    <a:pt x="262439" y="204123"/>
                  </a:lnTo>
                  <a:lnTo>
                    <a:pt x="262830" y="203220"/>
                  </a:lnTo>
                  <a:lnTo>
                    <a:pt x="263562" y="199745"/>
                  </a:lnTo>
                  <a:lnTo>
                    <a:pt x="272641" y="179734"/>
                  </a:lnTo>
                  <a:lnTo>
                    <a:pt x="273435" y="178671"/>
                  </a:lnTo>
                  <a:lnTo>
                    <a:pt x="274229" y="177873"/>
                  </a:lnTo>
                  <a:lnTo>
                    <a:pt x="275180" y="177269"/>
                  </a:lnTo>
                  <a:lnTo>
                    <a:pt x="276474" y="176817"/>
                  </a:lnTo>
                  <a:lnTo>
                    <a:pt x="277996" y="176035"/>
                  </a:lnTo>
                  <a:lnTo>
                    <a:pt x="277834" y="175098"/>
                  </a:lnTo>
                  <a:lnTo>
                    <a:pt x="276996" y="173969"/>
                  </a:lnTo>
                  <a:lnTo>
                    <a:pt x="276490" y="172603"/>
                  </a:lnTo>
                  <a:lnTo>
                    <a:pt x="277145" y="170886"/>
                  </a:lnTo>
                  <a:lnTo>
                    <a:pt x="284520" y="157648"/>
                  </a:lnTo>
                  <a:lnTo>
                    <a:pt x="284712" y="156787"/>
                  </a:lnTo>
                  <a:lnTo>
                    <a:pt x="283597" y="151847"/>
                  </a:lnTo>
                  <a:lnTo>
                    <a:pt x="283512" y="149267"/>
                  </a:lnTo>
                  <a:lnTo>
                    <a:pt x="284269" y="147026"/>
                  </a:lnTo>
                  <a:lnTo>
                    <a:pt x="288459" y="144045"/>
                  </a:lnTo>
                  <a:lnTo>
                    <a:pt x="290817" y="138602"/>
                  </a:lnTo>
                  <a:lnTo>
                    <a:pt x="293104" y="136640"/>
                  </a:lnTo>
                  <a:lnTo>
                    <a:pt x="294554" y="136360"/>
                  </a:lnTo>
                  <a:lnTo>
                    <a:pt x="295457" y="136540"/>
                  </a:lnTo>
                  <a:lnTo>
                    <a:pt x="296396" y="136567"/>
                  </a:lnTo>
                  <a:lnTo>
                    <a:pt x="297925" y="135804"/>
                  </a:lnTo>
                  <a:lnTo>
                    <a:pt x="299108" y="134617"/>
                  </a:lnTo>
                  <a:lnTo>
                    <a:pt x="314848" y="109364"/>
                  </a:lnTo>
                  <a:lnTo>
                    <a:pt x="314933" y="108359"/>
                  </a:lnTo>
                  <a:lnTo>
                    <a:pt x="314727" y="107311"/>
                  </a:lnTo>
                  <a:lnTo>
                    <a:pt x="314751" y="106461"/>
                  </a:lnTo>
                  <a:lnTo>
                    <a:pt x="317012" y="105343"/>
                  </a:lnTo>
                  <a:lnTo>
                    <a:pt x="317966" y="103949"/>
                  </a:lnTo>
                  <a:lnTo>
                    <a:pt x="319305" y="100773"/>
                  </a:lnTo>
                  <a:lnTo>
                    <a:pt x="324165" y="93655"/>
                  </a:lnTo>
                  <a:lnTo>
                    <a:pt x="325291" y="91009"/>
                  </a:lnTo>
                  <a:lnTo>
                    <a:pt x="326190" y="86107"/>
                  </a:lnTo>
                  <a:lnTo>
                    <a:pt x="327000" y="83915"/>
                  </a:lnTo>
                  <a:lnTo>
                    <a:pt x="328815" y="81961"/>
                  </a:lnTo>
                  <a:lnTo>
                    <a:pt x="329925" y="81529"/>
                  </a:lnTo>
                  <a:lnTo>
                    <a:pt x="330799" y="81646"/>
                  </a:lnTo>
                  <a:lnTo>
                    <a:pt x="331626" y="81568"/>
                  </a:lnTo>
                  <a:lnTo>
                    <a:pt x="332632" y="80557"/>
                  </a:lnTo>
                  <a:lnTo>
                    <a:pt x="332852" y="79583"/>
                  </a:lnTo>
                  <a:lnTo>
                    <a:pt x="332526" y="77184"/>
                  </a:lnTo>
                  <a:lnTo>
                    <a:pt x="332797" y="76045"/>
                  </a:lnTo>
                  <a:lnTo>
                    <a:pt x="333697" y="75152"/>
                  </a:lnTo>
                  <a:lnTo>
                    <a:pt x="337333" y="73407"/>
                  </a:lnTo>
                  <a:lnTo>
                    <a:pt x="344826" y="65325"/>
                  </a:lnTo>
                  <a:lnTo>
                    <a:pt x="346783" y="62642"/>
                  </a:lnTo>
                  <a:lnTo>
                    <a:pt x="348225" y="59630"/>
                  </a:lnTo>
                  <a:lnTo>
                    <a:pt x="349239" y="55934"/>
                  </a:lnTo>
                  <a:lnTo>
                    <a:pt x="350910" y="52404"/>
                  </a:lnTo>
                  <a:lnTo>
                    <a:pt x="353851" y="49944"/>
                  </a:lnTo>
                  <a:lnTo>
                    <a:pt x="362559" y="45741"/>
                  </a:lnTo>
                  <a:lnTo>
                    <a:pt x="366243" y="44794"/>
                  </a:lnTo>
                  <a:lnTo>
                    <a:pt x="368556" y="42499"/>
                  </a:lnTo>
                  <a:lnTo>
                    <a:pt x="372743" y="32245"/>
                  </a:lnTo>
                  <a:lnTo>
                    <a:pt x="372615" y="25683"/>
                  </a:lnTo>
                  <a:lnTo>
                    <a:pt x="373962" y="23597"/>
                  </a:lnTo>
                  <a:lnTo>
                    <a:pt x="375563" y="23414"/>
                  </a:lnTo>
                  <a:lnTo>
                    <a:pt x="376953" y="24748"/>
                  </a:lnTo>
                  <a:lnTo>
                    <a:pt x="377830" y="26628"/>
                  </a:lnTo>
                  <a:lnTo>
                    <a:pt x="379338" y="33224"/>
                  </a:lnTo>
                  <a:lnTo>
                    <a:pt x="382524" y="41071"/>
                  </a:lnTo>
                  <a:lnTo>
                    <a:pt x="389617" y="53571"/>
                  </a:lnTo>
                  <a:lnTo>
                    <a:pt x="391267" y="58242"/>
                  </a:lnTo>
                  <a:lnTo>
                    <a:pt x="392272" y="55026"/>
                  </a:lnTo>
                  <a:lnTo>
                    <a:pt x="391433" y="51820"/>
                  </a:lnTo>
                  <a:lnTo>
                    <a:pt x="388162" y="46579"/>
                  </a:lnTo>
                  <a:lnTo>
                    <a:pt x="384122" y="38213"/>
                  </a:lnTo>
                  <a:lnTo>
                    <a:pt x="378465" y="21181"/>
                  </a:lnTo>
                  <a:lnTo>
                    <a:pt x="376796" y="9561"/>
                  </a:lnTo>
                  <a:lnTo>
                    <a:pt x="376910" y="8167"/>
                  </a:lnTo>
                  <a:lnTo>
                    <a:pt x="378351" y="2201"/>
                  </a:lnTo>
                  <a:lnTo>
                    <a:pt x="379498" y="1032"/>
                  </a:lnTo>
                  <a:close/>
                </a:path>
              </a:pathLst>
            </a:custGeom>
            <a:solidFill>
              <a:srgbClr val="DDDDDD"/>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536" name="Google Shape;536;p4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
        <p:nvSpPr>
          <p:cNvPr id="537" name="Google Shape;537;p48"/>
          <p:cNvSpPr txBox="1"/>
          <p:nvPr/>
        </p:nvSpPr>
        <p:spPr>
          <a:xfrm>
            <a:off x="9994915" y="3847861"/>
            <a:ext cx="213745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Regierungsbezirke </a:t>
            </a:r>
            <a:endParaRPr/>
          </a:p>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Brasiliens mit </a:t>
            </a:r>
            <a:br>
              <a:rPr lang="de-DE" sz="1200" b="0" i="0" u="none" strike="noStrike" cap="none">
                <a:solidFill>
                  <a:srgbClr val="000000"/>
                </a:solidFill>
                <a:latin typeface="Arial"/>
                <a:ea typeface="Arial"/>
                <a:cs typeface="Arial"/>
                <a:sym typeface="Arial"/>
              </a:rPr>
            </a:br>
            <a:r>
              <a:rPr lang="de-DE" sz="1200" b="0" i="0" u="none" strike="noStrike" cap="none">
                <a:solidFill>
                  <a:srgbClr val="000000"/>
                </a:solidFill>
                <a:latin typeface="Arial"/>
                <a:ea typeface="Arial"/>
                <a:cs typeface="Arial"/>
                <a:sym typeface="Arial"/>
              </a:rPr>
              <a:t>Paubrasilia-Echinata-Bestand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24</a:t>
            </a:fld>
            <a:endParaRPr/>
          </a:p>
        </p:txBody>
      </p:sp>
      <p:sp>
        <p:nvSpPr>
          <p:cNvPr id="543" name="Google Shape;543;p4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latin typeface="Quattrocento Sans"/>
                <a:ea typeface="Quattrocento Sans"/>
                <a:cs typeface="Quattrocento Sans"/>
                <a:sym typeface="Quattrocento Sans"/>
              </a:rPr>
              <a:t>Elfenbein</a:t>
            </a:r>
            <a:endParaRPr>
              <a:solidFill>
                <a:schemeClr val="dk1"/>
              </a:solidFill>
            </a:endParaRPr>
          </a:p>
        </p:txBody>
      </p:sp>
      <p:sp>
        <p:nvSpPr>
          <p:cNvPr id="544" name="Google Shape;544;p4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545" name="Google Shape;545;p49"/>
          <p:cNvSpPr/>
          <p:nvPr/>
        </p:nvSpPr>
        <p:spPr>
          <a:xfrm>
            <a:off x="4074289" y="1387045"/>
            <a:ext cx="5665343"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Was wir wissen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Elfenbein bezeichnet die Stoßzähne von Elefant, kann aber auch aus den Stoß- und Eckzähnen von Säugetieren wie Walross, Pottwal oder Flusspferd gewonnen werden.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Zum Schutz der wildlebenden Elefanten schränken CITES und die Europäische Union die Vermarktung von Elfenbein sowie die kommerzielle Einfuhr und Wiederausfuhr weitgehend ein.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In Musikinstrumenten verarbeitetes Elfenbein darf kommerziell eingeführt oder wieder ausgeführt werden, wenn es vor 1975 (asiatischer Elefant) bzw. 1976 (afrikanischer Elefant) erworben wurde und von ausübenden Künstlern zum Musizieren verwendet wird oder bis vor kurzem verwendet wurde. </a:t>
            </a:r>
            <a:endParaRPr/>
          </a:p>
          <a:p>
            <a:pPr marL="0" marR="0" lvl="0" indent="0" algn="l" rtl="0">
              <a:lnSpc>
                <a:spcPct val="100000"/>
              </a:lnSpc>
              <a:spcBef>
                <a:spcPts val="600"/>
              </a:spcBef>
              <a:spcAft>
                <a:spcPts val="0"/>
              </a:spcAft>
              <a:buNone/>
            </a:pPr>
            <a:r>
              <a:rPr lang="de-DE" sz="1400" b="1" i="0" u="none" strike="noStrike" cap="none">
                <a:solidFill>
                  <a:schemeClr val="dk1"/>
                </a:solidFill>
                <a:latin typeface="Arial"/>
                <a:ea typeface="Arial"/>
                <a:cs typeface="Arial"/>
                <a:sym typeface="Arial"/>
              </a:rPr>
              <a:t>Was wir nicht wissen</a:t>
            </a:r>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2021 wurde der Afrikanische Waldelefant als vom Aussterben bedroht eingestuft. Werden entsprechende Einstufungen weiterer Arten von Elefanten folgen?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Wissenschaft hat einen dramatischen Rückgang von Walrössern festgestellt. Welche Maßnahmen werden internationale Organisationen ergreifen, um das Aussterben dieser und andere Arten zu verhindern?</a:t>
            </a:r>
            <a:endParaRPr sz="1400" b="0" i="0" u="none" strike="noStrike" cap="none">
              <a:solidFill>
                <a:schemeClr val="dk1"/>
              </a:solidFill>
              <a:latin typeface="Arial"/>
              <a:ea typeface="Arial"/>
              <a:cs typeface="Arial"/>
              <a:sym typeface="Arial"/>
            </a:endParaRPr>
          </a:p>
        </p:txBody>
      </p:sp>
      <p:sp>
        <p:nvSpPr>
          <p:cNvPr id="546" name="Google Shape;546;p49"/>
          <p:cNvSpPr/>
          <p:nvPr/>
        </p:nvSpPr>
        <p:spPr>
          <a:xfrm>
            <a:off x="2803" y="1373188"/>
            <a:ext cx="4071485"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Calibri"/>
                <a:ea typeface="Calibri"/>
                <a:cs typeface="Calibri"/>
                <a:sym typeface="Calibri"/>
              </a:rPr>
              <a:t>Ausgangslage</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Materialien von heute vom Aussterben bedrohten Tierarten wie Elefantenelfenbein, Schildpatt, Eidechsleder, Walfischbein, Walross-stoßzahn, Perlmutt, Korallen wurden in Musikinstrumenten traditionell verbaut.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Nachfrage nach Elfenbein ist in Asien hoch. Die Wilderei gefährdet das Überleben der Arten.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102C43"/>
                </a:solidFill>
                <a:latin typeface="Arial"/>
                <a:ea typeface="Arial"/>
                <a:cs typeface="Arial"/>
                <a:sym typeface="Arial"/>
              </a:rPr>
              <a:t>Der internationale Handel mit Elfenbein ist verboten (siehe CITES). Es bestehen jedoch eng gefasste Ausnahmeregelungen.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Auch Klimawandel und Lebensraumverlust gefährden Arten.</a:t>
            </a:r>
            <a:endParaRPr/>
          </a:p>
        </p:txBody>
      </p:sp>
      <p:sp>
        <p:nvSpPr>
          <p:cNvPr id="547" name="Google Shape;547;p49"/>
          <p:cNvSpPr txBox="1">
            <a:spLocks noGrp="1"/>
          </p:cNvSpPr>
          <p:nvPr>
            <p:ph type="body" idx="2"/>
          </p:nvPr>
        </p:nvSpPr>
        <p:spPr>
          <a:xfrm>
            <a:off x="9380183" y="6197758"/>
            <a:ext cx="2819732" cy="701690"/>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200"/>
              <a:t>Karte: NordNordWest</a:t>
            </a:r>
            <a:br>
              <a:rPr lang="de-DE" sz="1200"/>
            </a:br>
            <a:r>
              <a:rPr lang="de-DE" sz="1200"/>
              <a:t>Lizenz: Creative Commons </a:t>
            </a:r>
            <a:br>
              <a:rPr lang="de-DE" sz="1200"/>
            </a:br>
            <a:r>
              <a:rPr lang="de-DE" sz="1200"/>
              <a:t>by-sa-3.0 de</a:t>
            </a:r>
            <a:endParaRPr sz="1200"/>
          </a:p>
        </p:txBody>
      </p:sp>
      <p:sp>
        <p:nvSpPr>
          <p:cNvPr id="548" name="Google Shape;548;p49"/>
          <p:cNvSpPr/>
          <p:nvPr/>
        </p:nvSpPr>
        <p:spPr>
          <a:xfrm>
            <a:off x="9739633" y="1373188"/>
            <a:ext cx="2432233" cy="1688315"/>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49" name="Google Shape;549;p49" descr="Ein Bild, das Karte enthält."/>
          <p:cNvPicPr preferRelativeResize="0"/>
          <p:nvPr/>
        </p:nvPicPr>
        <p:blipFill rotWithShape="1">
          <a:blip r:embed="rId3">
            <a:alphaModFix/>
          </a:blip>
          <a:srcRect/>
          <a:stretch/>
        </p:blipFill>
        <p:spPr>
          <a:xfrm>
            <a:off x="9756961" y="1373188"/>
            <a:ext cx="2414905" cy="1688315"/>
          </a:xfrm>
          <a:prstGeom prst="rect">
            <a:avLst/>
          </a:prstGeom>
          <a:noFill/>
          <a:ln>
            <a:noFill/>
          </a:ln>
        </p:spPr>
      </p:pic>
      <p:sp>
        <p:nvSpPr>
          <p:cNvPr id="550" name="Google Shape;550;p49"/>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25</a:t>
            </a:fld>
            <a:endParaRPr/>
          </a:p>
        </p:txBody>
      </p:sp>
      <p:sp>
        <p:nvSpPr>
          <p:cNvPr id="556" name="Google Shape;556;p50"/>
          <p:cNvSpPr txBox="1">
            <a:spLocks noGrp="1"/>
          </p:cNvSpPr>
          <p:nvPr>
            <p:ph type="title"/>
          </p:nvPr>
        </p:nvSpPr>
        <p:spPr>
          <a:xfrm>
            <a:off x="767917" y="2170845"/>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Teil III: Hintergrundstatistiken</a:t>
            </a:r>
            <a:endParaRPr/>
          </a:p>
        </p:txBody>
      </p:sp>
      <p:sp>
        <p:nvSpPr>
          <p:cNvPr id="557" name="Google Shape;557;p5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558" name="Google Shape;558;p5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26</a:t>
            </a:fld>
            <a:endParaRPr/>
          </a:p>
        </p:txBody>
      </p:sp>
      <p:sp>
        <p:nvSpPr>
          <p:cNvPr id="565" name="Google Shape;565;p51"/>
          <p:cNvSpPr txBox="1">
            <a:spLocks noGrp="1"/>
          </p:cNvSpPr>
          <p:nvPr>
            <p:ph type="title"/>
          </p:nvPr>
        </p:nvSpPr>
        <p:spPr>
          <a:xfrm>
            <a:off x="360000" y="180000"/>
            <a:ext cx="9400688"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0000"/>
              </a:buClr>
              <a:buSzPct val="62500"/>
              <a:buFont typeface="Calibri"/>
              <a:buNone/>
            </a:pPr>
            <a:r>
              <a:rPr lang="de-DE"/>
              <a:t>Bevölkerung in Deutschland nach Häufigkeit des Spielens von Musikinstrumenten in der Freizeit von 2017 bis 2021</a:t>
            </a:r>
            <a:endParaRPr/>
          </a:p>
        </p:txBody>
      </p:sp>
      <p:sp>
        <p:nvSpPr>
          <p:cNvPr id="566" name="Google Shape;566;p5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567" name="Google Shape;567;p5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VuMA 2021</a:t>
            </a:r>
            <a:endParaRPr/>
          </a:p>
        </p:txBody>
      </p:sp>
      <p:graphicFrame>
        <p:nvGraphicFramePr>
          <p:cNvPr id="568" name="Google Shape;568;p51"/>
          <p:cNvGraphicFramePr/>
          <p:nvPr/>
        </p:nvGraphicFramePr>
        <p:xfrm>
          <a:off x="360000" y="1537554"/>
          <a:ext cx="3000000" cy="3000000"/>
        </p:xfrm>
        <a:graphic>
          <a:graphicData uri="http://schemas.openxmlformats.org/drawingml/2006/table">
            <a:tbl>
              <a:tblPr firstRow="1" bandRow="1">
                <a:gradFill>
                  <a:gsLst>
                    <a:gs pos="0">
                      <a:srgbClr val="D8CBDB"/>
                    </a:gs>
                    <a:gs pos="35000">
                      <a:srgbClr val="E4DAE4"/>
                    </a:gs>
                    <a:gs pos="100000">
                      <a:srgbClr val="F3EFF6"/>
                    </a:gs>
                  </a:gsLst>
                  <a:lin ang="16200000" scaled="0"/>
                </a:gradFill>
                <a:tableStyleId>{8605BB32-985D-4BFD-8F2E-1A937D2C0003}</a:tableStyleId>
              </a:tblPr>
              <a:tblGrid>
                <a:gridCol w="1018925">
                  <a:extLst>
                    <a:ext uri="{9D8B030D-6E8A-4147-A177-3AD203B41FA5}">
                      <a16:colId xmlns:a16="http://schemas.microsoft.com/office/drawing/2014/main" val="20000"/>
                    </a:ext>
                  </a:extLst>
                </a:gridCol>
                <a:gridCol w="1444775">
                  <a:extLst>
                    <a:ext uri="{9D8B030D-6E8A-4147-A177-3AD203B41FA5}">
                      <a16:colId xmlns:a16="http://schemas.microsoft.com/office/drawing/2014/main" val="20001"/>
                    </a:ext>
                  </a:extLst>
                </a:gridCol>
                <a:gridCol w="1231850">
                  <a:extLst>
                    <a:ext uri="{9D8B030D-6E8A-4147-A177-3AD203B41FA5}">
                      <a16:colId xmlns:a16="http://schemas.microsoft.com/office/drawing/2014/main" val="20002"/>
                    </a:ext>
                  </a:extLst>
                </a:gridCol>
                <a:gridCol w="1231850">
                  <a:extLst>
                    <a:ext uri="{9D8B030D-6E8A-4147-A177-3AD203B41FA5}">
                      <a16:colId xmlns:a16="http://schemas.microsoft.com/office/drawing/2014/main" val="20003"/>
                    </a:ext>
                  </a:extLst>
                </a:gridCol>
                <a:gridCol w="1231850">
                  <a:extLst>
                    <a:ext uri="{9D8B030D-6E8A-4147-A177-3AD203B41FA5}">
                      <a16:colId xmlns:a16="http://schemas.microsoft.com/office/drawing/2014/main" val="20004"/>
                    </a:ext>
                  </a:extLst>
                </a:gridCol>
                <a:gridCol w="1231850">
                  <a:extLst>
                    <a:ext uri="{9D8B030D-6E8A-4147-A177-3AD203B41FA5}">
                      <a16:colId xmlns:a16="http://schemas.microsoft.com/office/drawing/2014/main" val="20005"/>
                    </a:ext>
                  </a:extLst>
                </a:gridCol>
              </a:tblGrid>
              <a:tr h="895000">
                <a:tc>
                  <a:txBody>
                    <a:bodyPr/>
                    <a:lstStyle/>
                    <a:p>
                      <a:pPr marL="0" marR="0" lvl="0" indent="0" algn="l" rtl="0">
                        <a:lnSpc>
                          <a:spcPct val="100000"/>
                        </a:lnSpc>
                        <a:spcBef>
                          <a:spcPts val="0"/>
                        </a:spcBef>
                        <a:spcAft>
                          <a:spcPts val="0"/>
                        </a:spcAft>
                        <a:buNone/>
                      </a:pPr>
                      <a:endParaRPr sz="1800" b="1" u="none" strike="noStrike" cap="none">
                        <a:solidFill>
                          <a:srgbClr val="0F283E"/>
                        </a:solidFill>
                        <a:latin typeface="Open Sans Light"/>
                        <a:ea typeface="Open Sans Light"/>
                        <a:cs typeface="Open Sans Light"/>
                        <a:sym typeface="Open Sans Light"/>
                      </a:endParaRPr>
                    </a:p>
                  </a:txBody>
                  <a:tcPr marL="91450" marR="91450" marT="45725" marB="45725"/>
                </a:tc>
                <a:tc>
                  <a:txBody>
                    <a:bodyPr/>
                    <a:lstStyle/>
                    <a:p>
                      <a:pPr marL="0" marR="0" lvl="0" indent="0" algn="ctr" rtl="0">
                        <a:lnSpc>
                          <a:spcPct val="100000"/>
                        </a:lnSpc>
                        <a:spcBef>
                          <a:spcPts val="0"/>
                        </a:spcBef>
                        <a:spcAft>
                          <a:spcPts val="0"/>
                        </a:spcAft>
                        <a:buNone/>
                      </a:pPr>
                      <a:r>
                        <a:rPr lang="de-DE" sz="1800" b="1" u="none" strike="noStrike" cap="none">
                          <a:solidFill>
                            <a:schemeClr val="lt1"/>
                          </a:solidFill>
                          <a:latin typeface="Open Sans Light"/>
                          <a:ea typeface="Open Sans Light"/>
                          <a:cs typeface="Open Sans Light"/>
                          <a:sym typeface="Open Sans Light"/>
                        </a:rPr>
                        <a:t>mehrmals wöchentlich</a:t>
                      </a:r>
                      <a:endParaRPr sz="1800" b="1" u="none" strike="noStrike" cap="none">
                        <a:solidFill>
                          <a:schemeClr val="lt1"/>
                        </a:solidFill>
                        <a:latin typeface="Open Sans Light"/>
                        <a:ea typeface="Open Sans Light"/>
                        <a:cs typeface="Open Sans Light"/>
                        <a:sym typeface="Open Sans Light"/>
                      </a:endParaRPr>
                    </a:p>
                  </a:txBody>
                  <a:tcPr marL="91450" marR="91450" marT="45725" marB="45725"/>
                </a:tc>
                <a:tc>
                  <a:txBody>
                    <a:bodyPr/>
                    <a:lstStyle/>
                    <a:p>
                      <a:pPr marL="0" marR="0" lvl="0" indent="0" algn="ctr" rtl="0">
                        <a:lnSpc>
                          <a:spcPct val="100000"/>
                        </a:lnSpc>
                        <a:spcBef>
                          <a:spcPts val="0"/>
                        </a:spcBef>
                        <a:spcAft>
                          <a:spcPts val="0"/>
                        </a:spcAft>
                        <a:buNone/>
                      </a:pPr>
                      <a:r>
                        <a:rPr lang="de-DE" sz="1800" b="1" u="none" strike="noStrike" cap="none">
                          <a:solidFill>
                            <a:schemeClr val="lt1"/>
                          </a:solidFill>
                          <a:latin typeface="Open Sans Light"/>
                          <a:ea typeface="Open Sans Light"/>
                          <a:cs typeface="Open Sans Light"/>
                          <a:sym typeface="Open Sans Light"/>
                        </a:rPr>
                        <a:t>mehrmals monatlich</a:t>
                      </a:r>
                      <a:endParaRPr sz="1800" b="1" u="none" strike="noStrike" cap="none">
                        <a:solidFill>
                          <a:schemeClr val="lt1"/>
                        </a:solidFill>
                        <a:latin typeface="Open Sans Light"/>
                        <a:ea typeface="Open Sans Light"/>
                        <a:cs typeface="Open Sans Light"/>
                        <a:sym typeface="Open Sans Light"/>
                      </a:endParaRPr>
                    </a:p>
                  </a:txBody>
                  <a:tcPr marL="91450" marR="91450" marT="45725" marB="45725"/>
                </a:tc>
                <a:tc>
                  <a:txBody>
                    <a:bodyPr/>
                    <a:lstStyle/>
                    <a:p>
                      <a:pPr marL="0" marR="0" lvl="0" indent="0" algn="ctr" rtl="0">
                        <a:lnSpc>
                          <a:spcPct val="100000"/>
                        </a:lnSpc>
                        <a:spcBef>
                          <a:spcPts val="0"/>
                        </a:spcBef>
                        <a:spcAft>
                          <a:spcPts val="0"/>
                        </a:spcAft>
                        <a:buNone/>
                      </a:pPr>
                      <a:r>
                        <a:rPr lang="de-DE" sz="1800" b="1" u="none" strike="noStrike" cap="none">
                          <a:solidFill>
                            <a:schemeClr val="lt1"/>
                          </a:solidFill>
                          <a:latin typeface="Open Sans Light"/>
                          <a:ea typeface="Open Sans Light"/>
                          <a:cs typeface="Open Sans Light"/>
                          <a:sym typeface="Open Sans Light"/>
                        </a:rPr>
                        <a:t>einmal monatlich</a:t>
                      </a:r>
                      <a:endParaRPr sz="1800" b="1" u="none" strike="noStrike" cap="none">
                        <a:solidFill>
                          <a:schemeClr val="lt1"/>
                        </a:solidFill>
                        <a:latin typeface="Open Sans Light"/>
                        <a:ea typeface="Open Sans Light"/>
                        <a:cs typeface="Open Sans Light"/>
                        <a:sym typeface="Open Sans Light"/>
                      </a:endParaRPr>
                    </a:p>
                  </a:txBody>
                  <a:tcPr marL="91450" marR="91450" marT="45725" marB="45725"/>
                </a:tc>
                <a:tc>
                  <a:txBody>
                    <a:bodyPr/>
                    <a:lstStyle/>
                    <a:p>
                      <a:pPr marL="0" marR="0" lvl="0" indent="0" algn="ctr" rtl="0">
                        <a:lnSpc>
                          <a:spcPct val="100000"/>
                        </a:lnSpc>
                        <a:spcBef>
                          <a:spcPts val="0"/>
                        </a:spcBef>
                        <a:spcAft>
                          <a:spcPts val="0"/>
                        </a:spcAft>
                        <a:buNone/>
                      </a:pPr>
                      <a:r>
                        <a:rPr lang="de-DE" sz="1800" b="1" u="none" strike="noStrike" cap="none">
                          <a:solidFill>
                            <a:schemeClr val="lt1"/>
                          </a:solidFill>
                          <a:latin typeface="Open Sans Light"/>
                          <a:ea typeface="Open Sans Light"/>
                          <a:cs typeface="Open Sans Light"/>
                          <a:sym typeface="Open Sans Light"/>
                        </a:rPr>
                        <a:t>seltener</a:t>
                      </a:r>
                      <a:endParaRPr sz="1800" b="1" u="none" strike="noStrike" cap="none">
                        <a:solidFill>
                          <a:schemeClr val="lt1"/>
                        </a:solidFill>
                        <a:latin typeface="Open Sans Light"/>
                        <a:ea typeface="Open Sans Light"/>
                        <a:cs typeface="Open Sans Light"/>
                        <a:sym typeface="Open Sans Light"/>
                      </a:endParaRPr>
                    </a:p>
                  </a:txBody>
                  <a:tcPr marL="91450" marR="91450" marT="45725" marB="45725"/>
                </a:tc>
                <a:tc>
                  <a:txBody>
                    <a:bodyPr/>
                    <a:lstStyle/>
                    <a:p>
                      <a:pPr marL="0" marR="0" lvl="0" indent="0" algn="ctr" rtl="0">
                        <a:lnSpc>
                          <a:spcPct val="100000"/>
                        </a:lnSpc>
                        <a:spcBef>
                          <a:spcPts val="0"/>
                        </a:spcBef>
                        <a:spcAft>
                          <a:spcPts val="0"/>
                        </a:spcAft>
                        <a:buNone/>
                      </a:pPr>
                      <a:r>
                        <a:rPr lang="de-DE" sz="1800" b="1" u="none" strike="noStrike" cap="none">
                          <a:solidFill>
                            <a:schemeClr val="lt1"/>
                          </a:solidFill>
                          <a:latin typeface="Open Sans Light"/>
                          <a:ea typeface="Open Sans Light"/>
                          <a:cs typeface="Open Sans Light"/>
                          <a:sym typeface="Open Sans Light"/>
                        </a:rPr>
                        <a:t>nie / keine Angabe</a:t>
                      </a:r>
                      <a:endParaRPr sz="1800" b="1" u="none" strike="noStrike" cap="none">
                        <a:solidFill>
                          <a:schemeClr val="lt1"/>
                        </a:solidFill>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0"/>
                  </a:ext>
                </a:extLst>
              </a:tr>
              <a:tr h="629200">
                <a:tc>
                  <a:txBody>
                    <a:bodyPr/>
                    <a:lstStyle/>
                    <a:p>
                      <a:pPr marL="0" marR="0" lvl="0" indent="0" algn="l"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2017</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1.54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2.45</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1.05</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3.08</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61.96</a:t>
                      </a:r>
                      <a:endParaRPr/>
                    </a:p>
                  </a:txBody>
                  <a:tcPr marL="91450" marR="91450" marT="45725" marB="45725"/>
                </a:tc>
                <a:extLst>
                  <a:ext uri="{0D108BD9-81ED-4DB2-BD59-A6C34878D82A}">
                    <a16:rowId xmlns:a16="http://schemas.microsoft.com/office/drawing/2014/main" val="10001"/>
                  </a:ext>
                </a:extLst>
              </a:tr>
              <a:tr h="629200">
                <a:tc>
                  <a:txBody>
                    <a:bodyPr/>
                    <a:lstStyle/>
                    <a:p>
                      <a:pPr marL="0" marR="0" lvl="0" indent="0" algn="l"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2018</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1.95</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2.47</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1.19</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3.26</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61.58</a:t>
                      </a:r>
                      <a:endParaRPr/>
                    </a:p>
                  </a:txBody>
                  <a:tcPr marL="91450" marR="91450" marT="45725" marB="45725"/>
                </a:tc>
                <a:extLst>
                  <a:ext uri="{0D108BD9-81ED-4DB2-BD59-A6C34878D82A}">
                    <a16:rowId xmlns:a16="http://schemas.microsoft.com/office/drawing/2014/main" val="10002"/>
                  </a:ext>
                </a:extLst>
              </a:tr>
              <a:tr h="629200">
                <a:tc>
                  <a:txBody>
                    <a:bodyPr/>
                    <a:lstStyle/>
                    <a:p>
                      <a:pPr marL="0" marR="0" lvl="0" indent="0" algn="l"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2019</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2.14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2.61</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1.24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3.54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61.06</a:t>
                      </a:r>
                      <a:endParaRPr/>
                    </a:p>
                  </a:txBody>
                  <a:tcPr marL="91450" marR="91450" marT="45725" marB="45725"/>
                </a:tc>
                <a:extLst>
                  <a:ext uri="{0D108BD9-81ED-4DB2-BD59-A6C34878D82A}">
                    <a16:rowId xmlns:a16="http://schemas.microsoft.com/office/drawing/2014/main" val="10003"/>
                  </a:ext>
                </a:extLst>
              </a:tr>
              <a:tr h="629200">
                <a:tc>
                  <a:txBody>
                    <a:bodyPr/>
                    <a:lstStyle/>
                    <a:p>
                      <a:pPr marL="0" marR="0" lvl="0" indent="0" algn="l"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2020</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1.99</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2.63</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1.34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3.85</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60.83</a:t>
                      </a:r>
                      <a:endParaRPr/>
                    </a:p>
                  </a:txBody>
                  <a:tcPr marL="91450" marR="91450" marT="45725" marB="45725"/>
                </a:tc>
                <a:extLst>
                  <a:ext uri="{0D108BD9-81ED-4DB2-BD59-A6C34878D82A}">
                    <a16:rowId xmlns:a16="http://schemas.microsoft.com/office/drawing/2014/main" val="10004"/>
                  </a:ext>
                </a:extLst>
              </a:tr>
              <a:tr h="629200">
                <a:tc>
                  <a:txBody>
                    <a:bodyPr/>
                    <a:lstStyle/>
                    <a:p>
                      <a:pPr marL="0" marR="0" lvl="0" indent="0" algn="l"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2021</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2.48</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2.82</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1.44</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4.77</a:t>
                      </a:r>
                      <a:endParaRPr/>
                    </a:p>
                  </a:txBody>
                  <a:tcPr marL="91450" marR="91450" marT="45725" marB="45725"/>
                </a:tc>
                <a:tc>
                  <a:txBody>
                    <a:bodyPr/>
                    <a:lstStyle/>
                    <a:p>
                      <a:pPr marL="0" marR="0" lvl="0" indent="0" algn="ctr" rtl="0">
                        <a:lnSpc>
                          <a:spcPct val="100000"/>
                        </a:lnSpc>
                        <a:spcBef>
                          <a:spcPts val="0"/>
                        </a:spcBef>
                        <a:spcAft>
                          <a:spcPts val="0"/>
                        </a:spcAft>
                        <a:buNone/>
                      </a:pPr>
                      <a:r>
                        <a:rPr lang="de-DE" sz="1800" u="none" strike="noStrike" cap="none">
                          <a:solidFill>
                            <a:srgbClr val="0F283E"/>
                          </a:solidFill>
                          <a:latin typeface="Open Sans Light"/>
                          <a:ea typeface="Open Sans Light"/>
                          <a:cs typeface="Open Sans Light"/>
                          <a:sym typeface="Open Sans Light"/>
                        </a:rPr>
                        <a:t>59.02</a:t>
                      </a:r>
                      <a:endParaRPr/>
                    </a:p>
                  </a:txBody>
                  <a:tcPr marL="91450" marR="91450" marT="45725" marB="45725"/>
                </a:tc>
                <a:extLst>
                  <a:ext uri="{0D108BD9-81ED-4DB2-BD59-A6C34878D82A}">
                    <a16:rowId xmlns:a16="http://schemas.microsoft.com/office/drawing/2014/main" val="10005"/>
                  </a:ext>
                </a:extLst>
              </a:tr>
            </a:tbl>
          </a:graphicData>
        </a:graphic>
      </p:graphicFrame>
      <p:sp>
        <p:nvSpPr>
          <p:cNvPr id="569" name="Google Shape;569;p51"/>
          <p:cNvSpPr/>
          <p:nvPr/>
        </p:nvSpPr>
        <p:spPr>
          <a:xfrm>
            <a:off x="8502372" y="1715061"/>
            <a:ext cx="2692564" cy="404104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Schlussfolgerungen ziehen Sie aus diesen Werten für den Musikinstrumentenbau Ihres Instrumentes?</a:t>
            </a:r>
            <a:endParaRPr/>
          </a:p>
        </p:txBody>
      </p:sp>
      <p:sp>
        <p:nvSpPr>
          <p:cNvPr id="570" name="Google Shape;570;p51"/>
          <p:cNvSpPr txBox="1"/>
          <p:nvPr/>
        </p:nvSpPr>
        <p:spPr>
          <a:xfrm>
            <a:off x="360000" y="5699051"/>
            <a:ext cx="69036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555555"/>
                </a:solidFill>
                <a:latin typeface="Open Sans"/>
                <a:ea typeface="Open Sans"/>
                <a:cs typeface="Open Sans"/>
                <a:sym typeface="Open Sans"/>
              </a:rPr>
              <a:t>Deutschland; 2017 bis 2021; ab 14 Jahre; deutschsprachige Bevölkerung, Personen in Millionen</a:t>
            </a:r>
            <a:endParaRPr sz="1400" b="0" i="0" u="none" strike="noStrike" cap="none">
              <a:solidFill>
                <a:srgbClr val="919191"/>
              </a:solidFill>
              <a:latin typeface="Open Sans"/>
              <a:ea typeface="Open Sans"/>
              <a:cs typeface="Open Sans"/>
              <a:sym typeface="Open Sans"/>
            </a:endParaRPr>
          </a:p>
        </p:txBody>
      </p:sp>
      <p:sp>
        <p:nvSpPr>
          <p:cNvPr id="571" name="Google Shape;571;p51"/>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27</a:t>
            </a:fld>
            <a:endParaRPr/>
          </a:p>
        </p:txBody>
      </p:sp>
      <p:sp>
        <p:nvSpPr>
          <p:cNvPr id="578" name="Google Shape;578;p5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latin typeface="Open Sans Light"/>
                <a:ea typeface="Open Sans Light"/>
                <a:cs typeface="Open Sans Light"/>
                <a:sym typeface="Open Sans Light"/>
              </a:rPr>
              <a:t>Umfrage in Deutschland zur Freizeitbeschäftigung "ein Instrument spielen" nach Art des Instruments im Jahr 2021</a:t>
            </a:r>
            <a:endParaRPr sz="2400"/>
          </a:p>
        </p:txBody>
      </p:sp>
      <p:sp>
        <p:nvSpPr>
          <p:cNvPr id="579" name="Google Shape;579;p5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580" name="Google Shape;580;p5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MIZ 2021</a:t>
            </a:r>
            <a:endParaRPr/>
          </a:p>
        </p:txBody>
      </p:sp>
      <p:graphicFrame>
        <p:nvGraphicFramePr>
          <p:cNvPr id="581" name="Google Shape;581;p52"/>
          <p:cNvGraphicFramePr/>
          <p:nvPr/>
        </p:nvGraphicFramePr>
        <p:xfrm>
          <a:off x="435935" y="1371600"/>
          <a:ext cx="11525693" cy="4615200"/>
        </p:xfrm>
        <a:graphic>
          <a:graphicData uri="http://schemas.openxmlformats.org/drawingml/2006/chart">
            <c:chart xmlns:c="http://schemas.openxmlformats.org/drawingml/2006/chart" xmlns:r="http://schemas.openxmlformats.org/officeDocument/2006/relationships" r:id="rId3"/>
          </a:graphicData>
        </a:graphic>
      </p:graphicFrame>
      <p:sp>
        <p:nvSpPr>
          <p:cNvPr id="582" name="Google Shape;582;p52"/>
          <p:cNvSpPr/>
          <p:nvPr/>
        </p:nvSpPr>
        <p:spPr>
          <a:xfrm>
            <a:off x="5858540" y="1527697"/>
            <a:ext cx="6103088"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Welche Schlussfolgerungen ziehen Sie aus diesen Werten für die Zukunft Ihres Berufs?</a:t>
            </a:r>
            <a:endParaRPr/>
          </a:p>
        </p:txBody>
      </p:sp>
      <p:sp>
        <p:nvSpPr>
          <p:cNvPr id="583" name="Google Shape;583;p5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28</a:t>
            </a:fld>
            <a:endParaRPr/>
          </a:p>
        </p:txBody>
      </p:sp>
      <p:sp>
        <p:nvSpPr>
          <p:cNvPr id="590" name="Google Shape;590;p5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sz="2800"/>
              <a:t>Welches Instrument planen Sie in Zukunft zu kaufen?</a:t>
            </a:r>
            <a:endParaRPr/>
          </a:p>
        </p:txBody>
      </p:sp>
      <p:sp>
        <p:nvSpPr>
          <p:cNvPr id="591" name="Google Shape;591;p5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592" name="Google Shape;592;p5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MIZ 2021</a:t>
            </a:r>
            <a:endParaRPr/>
          </a:p>
        </p:txBody>
      </p:sp>
      <p:graphicFrame>
        <p:nvGraphicFramePr>
          <p:cNvPr id="593" name="Google Shape;593;p53"/>
          <p:cNvGraphicFramePr/>
          <p:nvPr/>
        </p:nvGraphicFramePr>
        <p:xfrm>
          <a:off x="724800" y="1724952"/>
          <a:ext cx="10742400" cy="4104000"/>
        </p:xfrm>
        <a:graphic>
          <a:graphicData uri="http://schemas.openxmlformats.org/drawingml/2006/chart">
            <c:chart xmlns:c="http://schemas.openxmlformats.org/drawingml/2006/chart" xmlns:r="http://schemas.openxmlformats.org/officeDocument/2006/relationships" r:id="rId3"/>
          </a:graphicData>
        </a:graphic>
      </p:graphicFrame>
      <p:sp>
        <p:nvSpPr>
          <p:cNvPr id="594" name="Google Shape;594;p5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
        <p:nvSpPr>
          <p:cNvPr id="595" name="Google Shape;595;p53"/>
          <p:cNvSpPr/>
          <p:nvPr/>
        </p:nvSpPr>
        <p:spPr>
          <a:xfrm>
            <a:off x="5138485" y="1723440"/>
            <a:ext cx="6103088"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Welche Schlussfolgerungen ziehen Sie aus diesen Werten für die Zukunft Ihres Berufs?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29</a:t>
            </a:fld>
            <a:endParaRPr/>
          </a:p>
        </p:txBody>
      </p:sp>
      <p:sp>
        <p:nvSpPr>
          <p:cNvPr id="602" name="Google Shape;602;p5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sz="2800"/>
              <a:t>Verteilung der nach Anzahl der Schüler in Deutschland im Jahr 2021</a:t>
            </a:r>
            <a:endParaRPr/>
          </a:p>
        </p:txBody>
      </p:sp>
      <p:sp>
        <p:nvSpPr>
          <p:cNvPr id="603" name="Google Shape;603;p5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604" name="Google Shape;604;p5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Verband deutscher Musikschulen 2022</a:t>
            </a:r>
            <a:endParaRPr/>
          </a:p>
        </p:txBody>
      </p:sp>
      <p:graphicFrame>
        <p:nvGraphicFramePr>
          <p:cNvPr id="605" name="Google Shape;605;p54"/>
          <p:cNvGraphicFramePr/>
          <p:nvPr/>
        </p:nvGraphicFramePr>
        <p:xfrm>
          <a:off x="676800" y="2086000"/>
          <a:ext cx="10742400" cy="3900800"/>
        </p:xfrm>
        <a:graphic>
          <a:graphicData uri="http://schemas.openxmlformats.org/drawingml/2006/chart">
            <c:chart xmlns:c="http://schemas.openxmlformats.org/drawingml/2006/chart" xmlns:r="http://schemas.openxmlformats.org/officeDocument/2006/relationships" r:id="rId3"/>
          </a:graphicData>
        </a:graphic>
      </p:graphicFrame>
      <p:sp>
        <p:nvSpPr>
          <p:cNvPr id="606" name="Google Shape;606;p54"/>
          <p:cNvSpPr/>
          <p:nvPr/>
        </p:nvSpPr>
        <p:spPr>
          <a:xfrm>
            <a:off x="4882871" y="4654674"/>
            <a:ext cx="5794744" cy="133212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Schlussfolgerungen ziehen Sie aus diesen Werten für die Zukunft Ihres Berufs?</a:t>
            </a:r>
            <a:endParaRPr/>
          </a:p>
          <a:p>
            <a:pPr marL="0" marR="0" lvl="0" indent="0" algn="ctr"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sp>
        <p:nvSpPr>
          <p:cNvPr id="607" name="Google Shape;607;p54"/>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82" name="Google Shape;82;p2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rPr>
              <a:t>Washingtoner Artenschutzabkommen:</a:t>
            </a:r>
            <a:br>
              <a:rPr lang="de-DE" sz="2400">
                <a:solidFill>
                  <a:schemeClr val="dk1"/>
                </a:solidFill>
              </a:rPr>
            </a:br>
            <a:r>
              <a:rPr lang="de-DE" sz="2400" b="0" i="0" u="none" strike="noStrike">
                <a:solidFill>
                  <a:schemeClr val="dk1"/>
                </a:solidFill>
                <a:latin typeface="Quattrocento Sans"/>
                <a:ea typeface="Quattrocento Sans"/>
                <a:cs typeface="Quattrocento Sans"/>
                <a:sym typeface="Quattrocento Sans"/>
              </a:rPr>
              <a:t>Convention on International Trade in Endangered </a:t>
            </a:r>
            <a:br>
              <a:rPr lang="de-DE" sz="2400" b="0" i="0" u="none" strike="noStrike">
                <a:solidFill>
                  <a:schemeClr val="dk1"/>
                </a:solidFill>
                <a:latin typeface="Quattrocento Sans"/>
                <a:ea typeface="Quattrocento Sans"/>
                <a:cs typeface="Quattrocento Sans"/>
                <a:sym typeface="Quattrocento Sans"/>
              </a:rPr>
            </a:br>
            <a:r>
              <a:rPr lang="de-DE" sz="2400" b="0" i="0" u="none" strike="noStrike">
                <a:solidFill>
                  <a:schemeClr val="dk1"/>
                </a:solidFill>
                <a:latin typeface="Quattrocento Sans"/>
                <a:ea typeface="Quattrocento Sans"/>
                <a:cs typeface="Quattrocento Sans"/>
                <a:sym typeface="Quattrocento Sans"/>
              </a:rPr>
              <a:t>Species of Wild Fauna and Flora (CITES)</a:t>
            </a:r>
            <a:endParaRPr sz="2400"/>
          </a:p>
        </p:txBody>
      </p:sp>
      <p:sp>
        <p:nvSpPr>
          <p:cNvPr id="83" name="Google Shape;83;p2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84" name="Google Shape;84;p26"/>
          <p:cNvSpPr/>
          <p:nvPr/>
        </p:nvSpPr>
        <p:spPr>
          <a:xfrm>
            <a:off x="4040659" y="1373189"/>
            <a:ext cx="8077200" cy="2568616"/>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wissen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Noch in den 1960er Jahren war Artenschutz kaum im Bewusstsein der Öffentlichkeit. Das Bewusstsein ist international durch CITES gestiegen.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Der illegale Handel mit wildlebenden Tieren und Pflanzen weltweit wurde vom Umweltprogramm der Vereinten Nationen auf 5 bis 8 Milliarden Dollar geschätzt.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Viele Musikinstrumente zählen zu den Produkten mit Bestandteilen aus Arten, die durch das CITES-Abkommen geschützt werden. Zu den betroffenen Arten zählen z. B. Elefanten, Wale, Schildkröten sowie Dalbergia-Arten oder Fernambuk.</a:t>
            </a:r>
            <a:endParaRPr/>
          </a:p>
        </p:txBody>
      </p:sp>
      <p:pic>
        <p:nvPicPr>
          <p:cNvPr id="85" name="Google Shape;85;p26"/>
          <p:cNvPicPr preferRelativeResize="0"/>
          <p:nvPr/>
        </p:nvPicPr>
        <p:blipFill rotWithShape="1">
          <a:blip r:embed="rId3">
            <a:alphaModFix/>
          </a:blip>
          <a:srcRect/>
          <a:stretch/>
        </p:blipFill>
        <p:spPr>
          <a:xfrm>
            <a:off x="4058891" y="4005378"/>
            <a:ext cx="4167548" cy="2077627"/>
          </a:xfrm>
          <a:prstGeom prst="rect">
            <a:avLst/>
          </a:prstGeom>
          <a:noFill/>
          <a:ln>
            <a:noFill/>
          </a:ln>
        </p:spPr>
      </p:pic>
      <p:sp>
        <p:nvSpPr>
          <p:cNvPr id="86" name="Google Shape;86;p26"/>
          <p:cNvSpPr txBox="1"/>
          <p:nvPr/>
        </p:nvSpPr>
        <p:spPr>
          <a:xfrm>
            <a:off x="8226439" y="5804379"/>
            <a:ext cx="292579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CITES-Mitglieder (gelb)</a:t>
            </a:r>
            <a:endParaRPr/>
          </a:p>
        </p:txBody>
      </p:sp>
      <p:sp>
        <p:nvSpPr>
          <p:cNvPr id="87" name="Google Shape;87;p26"/>
          <p:cNvSpPr/>
          <p:nvPr/>
        </p:nvSpPr>
        <p:spPr>
          <a:xfrm>
            <a:off x="0" y="1373189"/>
            <a:ext cx="4040659"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Das internationale Artenschutzabkommen CITES wurde 1973 in Washington beschlossen. Es trat 1975 in Kraft. Das Abkommen wurde zwischenzeitlich von fast jedem Land der Erde unterzeichnet.</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CITES regelt den internationalen Handel mit Exemplaren wildlebender Tier- und Pflanzenarten. Die Arten werden je nach Schutzniveau in einem von drei CITES-Anhängen aufgeführt.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CITES umfasst auch Teile von Tieren und Pflanzen sowie Erzeugnisse aus ihnen.</a:t>
            </a:r>
            <a:endParaRPr/>
          </a:p>
        </p:txBody>
      </p:sp>
      <p:sp>
        <p:nvSpPr>
          <p:cNvPr id="88" name="Google Shape;88;p26"/>
          <p:cNvSpPr/>
          <p:nvPr/>
        </p:nvSpPr>
        <p:spPr>
          <a:xfrm>
            <a:off x="4040659" y="3941805"/>
            <a:ext cx="7009962" cy="2199502"/>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p26"/>
          <p:cNvSpPr txBox="1">
            <a:spLocks noGrp="1"/>
          </p:cNvSpPr>
          <p:nvPr>
            <p:ph type="body" idx="2"/>
          </p:nvPr>
        </p:nvSpPr>
        <p:spPr>
          <a:xfrm>
            <a:off x="7264400" y="6254750"/>
            <a:ext cx="4614863" cy="557213"/>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 auf Basis Cites.org</a:t>
            </a:r>
            <a:endParaRPr/>
          </a:p>
        </p:txBody>
      </p:sp>
      <p:sp>
        <p:nvSpPr>
          <p:cNvPr id="90" name="Google Shape;90;p26"/>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30</a:t>
            </a:fld>
            <a:endParaRPr/>
          </a:p>
        </p:txBody>
      </p:sp>
      <p:sp>
        <p:nvSpPr>
          <p:cNvPr id="614" name="Google Shape;614;p55"/>
          <p:cNvSpPr txBox="1">
            <a:spLocks noGrp="1"/>
          </p:cNvSpPr>
          <p:nvPr>
            <p:ph type="title"/>
          </p:nvPr>
        </p:nvSpPr>
        <p:spPr>
          <a:xfrm>
            <a:off x="359999" y="180000"/>
            <a:ext cx="9177405"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800"/>
              <a:t>Branchenumsatz der Herstellung von Musikinstrumenten in Deutschland und Prognose bis 2025 (Mio. Euro)</a:t>
            </a:r>
            <a:endParaRPr/>
          </a:p>
        </p:txBody>
      </p:sp>
      <p:sp>
        <p:nvSpPr>
          <p:cNvPr id="615" name="Google Shape;615;p5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616" name="Google Shape;616;p5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Statista (2019)</a:t>
            </a:r>
            <a:endParaRPr/>
          </a:p>
        </p:txBody>
      </p:sp>
      <p:graphicFrame>
        <p:nvGraphicFramePr>
          <p:cNvPr id="617" name="Google Shape;617;p55"/>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3"/>
          </a:graphicData>
        </a:graphic>
      </p:graphicFrame>
      <p:sp>
        <p:nvSpPr>
          <p:cNvPr id="618" name="Google Shape;618;p55"/>
          <p:cNvSpPr/>
          <p:nvPr/>
        </p:nvSpPr>
        <p:spPr>
          <a:xfrm>
            <a:off x="5751390" y="4325617"/>
            <a:ext cx="5067699" cy="96161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Schlussfolgerungen ziehen Sie aus diesen Werten für die Zukunft Ihres Berufs?</a:t>
            </a:r>
            <a:endParaRPr sz="1100" b="0" i="0" u="none" strike="noStrike" cap="none">
              <a:solidFill>
                <a:schemeClr val="dk1"/>
              </a:solidFill>
              <a:latin typeface="Arial"/>
              <a:ea typeface="Arial"/>
              <a:cs typeface="Arial"/>
              <a:sym typeface="Arial"/>
            </a:endParaRPr>
          </a:p>
        </p:txBody>
      </p:sp>
      <p:sp>
        <p:nvSpPr>
          <p:cNvPr id="619" name="Google Shape;619;p5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25ef35b94a9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31</a:t>
            </a:fld>
            <a:endParaRPr/>
          </a:p>
        </p:txBody>
      </p:sp>
      <p:sp>
        <p:nvSpPr>
          <p:cNvPr id="626" name="Google Shape;626;g25ef35b94a9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627" name="Google Shape;627;g25ef35b94a9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628" name="Google Shape;628;g25ef35b94a9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629" name="Google Shape;629;g25ef35b94a9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630" name="Google Shape;630;g25ef35b94a9_0_0"/>
          <p:cNvGrpSpPr/>
          <p:nvPr/>
        </p:nvGrpSpPr>
        <p:grpSpPr>
          <a:xfrm>
            <a:off x="6425612" y="1454200"/>
            <a:ext cx="5663465" cy="4537299"/>
            <a:chOff x="6095999" y="1454200"/>
            <a:chExt cx="5663465" cy="4537299"/>
          </a:xfrm>
        </p:grpSpPr>
        <p:sp>
          <p:nvSpPr>
            <p:cNvPr id="631" name="Google Shape;631;g25ef35b94a9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632" name="Google Shape;632;g25ef35b94a9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633" name="Google Shape;633;g25ef35b94a9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634" name="Google Shape;634;g25ef35b94a9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635" name="Google Shape;635;g25ef35b94a9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636" name="Google Shape;636;g25ef35b94a9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637" name="Google Shape;637;g25ef35b94a9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638" name="Google Shape;638;g25ef35b94a9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639" name="Google Shape;639;g25ef35b94a9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7624c15912_0_10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84" name="Google Shape;84;g27624c15912_0_10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32</a:t>
            </a:fld>
            <a:endParaRPr/>
          </a:p>
        </p:txBody>
      </p:sp>
      <p:sp>
        <p:nvSpPr>
          <p:cNvPr id="85" name="Google Shape;85;g27624c15912_0_10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86" name="Google Shape;86;g27624c15912_0_10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87" name="Google Shape;87;g27624c15912_0_10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88" name="Google Shape;88;g27624c15912_0_100" descr="Ein Bild, das Screenshot, Text, Grafiken, Schrift enthält.&#10;&#10;Automatisch generierte Beschreibung"/>
          <p:cNvPicPr preferRelativeResize="0"/>
          <p:nvPr/>
        </p:nvPicPr>
        <p:blipFill rotWithShape="1">
          <a:blip r:embed="rId3">
            <a:alphaModFix/>
          </a:blip>
          <a:srcRect/>
          <a:stretch/>
        </p:blipFill>
        <p:spPr>
          <a:xfrm>
            <a:off x="1311482" y="4358814"/>
            <a:ext cx="1903205" cy="1323180"/>
          </a:xfrm>
          <a:prstGeom prst="rect">
            <a:avLst/>
          </a:prstGeom>
          <a:noFill/>
          <a:ln>
            <a:noFill/>
          </a:ln>
        </p:spPr>
      </p:pic>
      <p:pic>
        <p:nvPicPr>
          <p:cNvPr id="89" name="Google Shape;89;g27624c15912_0_100" descr="Ein Bild, das Text, Screenshot, Schrift, Visitenkarte enthält.&#10;&#10;Automatisch generierte Beschreibung"/>
          <p:cNvPicPr preferRelativeResize="0"/>
          <p:nvPr/>
        </p:nvPicPr>
        <p:blipFill rotWithShape="1">
          <a:blip r:embed="rId4">
            <a:alphaModFix/>
          </a:blip>
          <a:srcRect/>
          <a:stretch/>
        </p:blipFill>
        <p:spPr>
          <a:xfrm>
            <a:off x="7966583" y="4526390"/>
            <a:ext cx="2817937" cy="1427032"/>
          </a:xfrm>
          <a:prstGeom prst="rect">
            <a:avLst/>
          </a:prstGeom>
          <a:noFill/>
          <a:ln>
            <a:noFill/>
          </a:ln>
        </p:spPr>
      </p:pic>
      <p:sp>
        <p:nvSpPr>
          <p:cNvPr id="90" name="Google Shape;90;g27624c15912_0_100"/>
          <p:cNvSpPr txBox="1"/>
          <p:nvPr/>
        </p:nvSpPr>
        <p:spPr>
          <a:xfrm>
            <a:off x="5590635" y="1499687"/>
            <a:ext cx="52326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sz="1400" b="0" i="0" u="none" strike="noStrike" cap="none">
              <a:solidFill>
                <a:srgbClr val="000000"/>
              </a:solidFill>
              <a:latin typeface="Arial"/>
              <a:ea typeface="Arial"/>
              <a:cs typeface="Arial"/>
              <a:sym typeface="Arial"/>
            </a:endParaRPr>
          </a:p>
        </p:txBody>
      </p:sp>
      <p:pic>
        <p:nvPicPr>
          <p:cNvPr id="91" name="Google Shape;91;g27624c15912_0_100"/>
          <p:cNvPicPr preferRelativeResize="0"/>
          <p:nvPr/>
        </p:nvPicPr>
        <p:blipFill rotWithShape="1">
          <a:blip r:embed="rId5">
            <a:alphaModFix/>
          </a:blip>
          <a:srcRect/>
          <a:stretch/>
        </p:blipFill>
        <p:spPr>
          <a:xfrm>
            <a:off x="4360249" y="4614860"/>
            <a:ext cx="2226311" cy="1000315"/>
          </a:xfrm>
          <a:prstGeom prst="rect">
            <a:avLst/>
          </a:prstGeom>
          <a:noFill/>
          <a:ln>
            <a:noFill/>
          </a:ln>
        </p:spPr>
      </p:pic>
      <p:pic>
        <p:nvPicPr>
          <p:cNvPr id="92" name="Google Shape;92;g27624c15912_0_100"/>
          <p:cNvPicPr preferRelativeResize="0"/>
          <p:nvPr/>
        </p:nvPicPr>
        <p:blipFill rotWithShape="1">
          <a:blip r:embed="rId6">
            <a:alphaModFix/>
          </a:blip>
          <a:srcRect t="6591" b="13612"/>
          <a:stretch/>
        </p:blipFill>
        <p:spPr>
          <a:xfrm>
            <a:off x="7017025" y="2808875"/>
            <a:ext cx="2520876" cy="142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96" name="Google Shape;96;p28"/>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b="1">
                <a:solidFill>
                  <a:schemeClr val="dk1"/>
                </a:solidFill>
              </a:rPr>
              <a:t>Washingtoner Artenschutzabkommen:</a:t>
            </a:r>
            <a:br>
              <a:rPr lang="de-DE" sz="2400">
                <a:solidFill>
                  <a:schemeClr val="dk1"/>
                </a:solidFill>
              </a:rPr>
            </a:br>
            <a:r>
              <a:rPr lang="de-DE" sz="2400">
                <a:solidFill>
                  <a:schemeClr val="dk1"/>
                </a:solidFill>
              </a:rPr>
              <a:t>Diskutieren sie denkbare Entwicklungen von CITES</a:t>
            </a:r>
            <a:endParaRPr sz="2400"/>
          </a:p>
        </p:txBody>
      </p:sp>
      <p:sp>
        <p:nvSpPr>
          <p:cNvPr id="97" name="Google Shape;97;p2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98" name="Google Shape;98;p2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99" name="Google Shape;99;p28"/>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Arial"/>
                <a:ea typeface="Arial"/>
                <a:cs typeface="Arial"/>
                <a:sym typeface="Arial"/>
              </a:rPr>
              <a:t>Was wir nicht wissen</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Welche Arten, die für den Musikinstrumentenbau traditionell wichtig sind, werden in den nächsten Jahren im Anhang I (vom Aussterben betroffene Arten) oder im Anhang II (durch den Handel gefährdete Arten) aufgenommen?</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Wird es weiterhin Ausnahmeregelungen für den Handel und das Reisen mit Musikinstrumenten geben (aufgrund der geringen Mengen der Materialien und der hohen Lebensdauer von Musikinstrumenten)?</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In welchem Maße werden diese Ausnahmeregelungen für den illegalen Handel mit geschützten Arten missbraucht?</a:t>
            </a:r>
            <a:endParaRPr/>
          </a:p>
        </p:txBody>
      </p:sp>
      <p:sp>
        <p:nvSpPr>
          <p:cNvPr id="100" name="Google Shape;100;p28"/>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Für welche Hölzer, die Sie für den Bau von Instrumenten verwenden, wird ein Eintrag in die CITES-Artenschutz- Liste diskutiert?</a:t>
            </a:r>
            <a:endParaRPr/>
          </a:p>
        </p:txBody>
      </p:sp>
      <p:sp>
        <p:nvSpPr>
          <p:cNvPr id="101" name="Google Shape;101;p28"/>
          <p:cNvSpPr/>
          <p:nvPr/>
        </p:nvSpPr>
        <p:spPr>
          <a:xfrm>
            <a:off x="6505930" y="4228473"/>
            <a:ext cx="5318560" cy="858077"/>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Kennen Sie die Lieferkette Ihrer Produkte – insbesondere von Produkten aus südamerikanischen, afrikanischen und asiatischen Ländern?</a:t>
            </a:r>
            <a:endParaRPr/>
          </a:p>
        </p:txBody>
      </p:sp>
      <p:sp>
        <p:nvSpPr>
          <p:cNvPr id="102" name="Google Shape;102;p28"/>
          <p:cNvSpPr/>
          <p:nvPr/>
        </p:nvSpPr>
        <p:spPr>
          <a:xfrm>
            <a:off x="6505930" y="2480095"/>
            <a:ext cx="5318562" cy="671861"/>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Verwenden sie tierische Produkte, die von seltenen Arten stammen?</a:t>
            </a:r>
            <a:endParaRPr/>
          </a:p>
        </p:txBody>
      </p:sp>
      <p:sp>
        <p:nvSpPr>
          <p:cNvPr id="103" name="Google Shape;103;p28"/>
          <p:cNvSpPr/>
          <p:nvPr/>
        </p:nvSpPr>
        <p:spPr>
          <a:xfrm>
            <a:off x="4793175" y="1680907"/>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28"/>
          <p:cNvSpPr/>
          <p:nvPr/>
        </p:nvSpPr>
        <p:spPr>
          <a:xfrm>
            <a:off x="4809691" y="5379013"/>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28"/>
          <p:cNvSpPr/>
          <p:nvPr/>
        </p:nvSpPr>
        <p:spPr>
          <a:xfrm>
            <a:off x="4824672" y="4422388"/>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8"/>
          <p:cNvSpPr/>
          <p:nvPr/>
        </p:nvSpPr>
        <p:spPr>
          <a:xfrm>
            <a:off x="6495843" y="5173539"/>
            <a:ext cx="5332991" cy="902537"/>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Wie informieren Sie Kundinnen und Kunden, wenn Bauteile eines durch Sie zu wartenden/reparierenden Musikinstruments unter die CITES Regelungen fallen? </a:t>
            </a:r>
            <a:endParaRPr/>
          </a:p>
        </p:txBody>
      </p:sp>
      <p:sp>
        <p:nvSpPr>
          <p:cNvPr id="107" name="Google Shape;107;p28"/>
          <p:cNvSpPr/>
          <p:nvPr/>
        </p:nvSpPr>
        <p:spPr>
          <a:xfrm>
            <a:off x="6505929" y="3238946"/>
            <a:ext cx="5318561" cy="902537"/>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Angenommen, Materialen werden aufgrund von CITES verboten: Welche alternativen Lösungswege kommen Ihnen in den Sinn ?</a:t>
            </a:r>
            <a:endParaRPr/>
          </a:p>
        </p:txBody>
      </p:sp>
      <p:sp>
        <p:nvSpPr>
          <p:cNvPr id="108" name="Google Shape;108;p28"/>
          <p:cNvSpPr/>
          <p:nvPr/>
        </p:nvSpPr>
        <p:spPr>
          <a:xfrm>
            <a:off x="4793176" y="2568524"/>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28"/>
          <p:cNvSpPr/>
          <p:nvPr/>
        </p:nvSpPr>
        <p:spPr>
          <a:xfrm>
            <a:off x="4793175" y="3429000"/>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28"/>
          <p:cNvSpPr txBox="1"/>
          <p:nvPr/>
        </p:nvSpPr>
        <p:spPr>
          <a:xfrm>
            <a:off x="4724400" y="3200400"/>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Artenschutzes </a:t>
            </a:r>
            <a:endParaRPr/>
          </a:p>
        </p:txBody>
      </p:sp>
      <p:sp>
        <p:nvSpPr>
          <p:cNvPr id="111" name="Google Shape;111;p2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17" name="Google Shape;117;p2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rPr>
              <a:t>EU-Verordnung 1907/2006 zur Registrierung, Bewertung, Zulassung und Beschränkung chemischer Stoffe (REACH-Verordnung)</a:t>
            </a:r>
            <a:endParaRPr sz="1400"/>
          </a:p>
        </p:txBody>
      </p:sp>
      <p:sp>
        <p:nvSpPr>
          <p:cNvPr id="118" name="Google Shape;118;p2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119" name="Google Shape;119;p2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sz="1200"/>
              <a:t>Eigene Darstellung auf Basis Cites.org</a:t>
            </a:r>
            <a:endParaRPr/>
          </a:p>
        </p:txBody>
      </p:sp>
      <p:sp>
        <p:nvSpPr>
          <p:cNvPr id="120" name="Google Shape;120;p29"/>
          <p:cNvSpPr/>
          <p:nvPr/>
        </p:nvSpPr>
        <p:spPr>
          <a:xfrm>
            <a:off x="3694672" y="1373188"/>
            <a:ext cx="4127156"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wissen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Der REACH-Verordnung </a:t>
            </a:r>
            <a:r>
              <a:rPr lang="de-DE" sz="1400" b="0" i="0" u="none" strike="noStrike" cap="none">
                <a:solidFill>
                  <a:schemeClr val="dk1"/>
                </a:solidFill>
                <a:latin typeface="Arial"/>
                <a:ea typeface="Arial"/>
                <a:cs typeface="Arial"/>
                <a:sym typeface="Arial"/>
              </a:rPr>
              <a:t>unterliegen alle Stoffe, die hergestellt oder importiert werden – unabhängig davon, ob sie als gefährlich eingestuft sind oder nicht. </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Auch Gemische bzw. Erzeugnisse sind über ihre Inhaltsstoffe betroffen.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Blei gilt im Instrumentenbau bislang als alternativlos. </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Seit 2018 ist Blei unter REACH als „besonders besorgniserregender Stoff“ eingestuft. Damit darf Blei noch weiterverwendet werden. Derzeit wird diskutiert, dass Blei zukünftig nicht mehr ohne Zulassung verwendet werden darf.</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Unbestritten ist, dass Blei bei Kindern die Gesundheit schädigen kann, wenn Erzeugnisse in den Mund genommen werden. </a:t>
            </a:r>
            <a:endParaRPr sz="1400" b="0" i="0" u="none" strike="noStrike" cap="none">
              <a:solidFill>
                <a:schemeClr val="dk1"/>
              </a:solidFill>
              <a:latin typeface="Calibri"/>
              <a:ea typeface="Calibri"/>
              <a:cs typeface="Calibri"/>
              <a:sym typeface="Calibri"/>
            </a:endParaRPr>
          </a:p>
        </p:txBody>
      </p:sp>
      <p:sp>
        <p:nvSpPr>
          <p:cNvPr id="121" name="Google Shape;121;p29"/>
          <p:cNvSpPr/>
          <p:nvPr/>
        </p:nvSpPr>
        <p:spPr>
          <a:xfrm>
            <a:off x="1" y="1373189"/>
            <a:ext cx="3694670"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Mit der EU-Verordnung 1907/2006 wurde in der Europäischen Union ein vollkommen neues Regelungsregime für Chemikalien eingeführt. </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REACH steht für </a:t>
            </a:r>
            <a:r>
              <a:rPr lang="de-DE" sz="1400" b="1" i="0" u="none" strike="noStrike" cap="none">
                <a:solidFill>
                  <a:srgbClr val="000000"/>
                </a:solidFill>
                <a:latin typeface="Arial"/>
                <a:ea typeface="Arial"/>
                <a:cs typeface="Arial"/>
                <a:sym typeface="Arial"/>
              </a:rPr>
              <a:t>R</a:t>
            </a:r>
            <a:r>
              <a:rPr lang="de-DE" sz="1400" b="0" i="0" u="none" strike="noStrike" cap="none">
                <a:solidFill>
                  <a:srgbClr val="000000"/>
                </a:solidFill>
                <a:latin typeface="Arial"/>
                <a:ea typeface="Arial"/>
                <a:cs typeface="Arial"/>
                <a:sym typeface="Arial"/>
              </a:rPr>
              <a:t>egistration, </a:t>
            </a:r>
            <a:r>
              <a:rPr lang="de-DE" sz="1400" b="1" i="0" u="none" strike="noStrike" cap="none">
                <a:solidFill>
                  <a:srgbClr val="000000"/>
                </a:solidFill>
                <a:latin typeface="Arial"/>
                <a:ea typeface="Arial"/>
                <a:cs typeface="Arial"/>
                <a:sym typeface="Arial"/>
              </a:rPr>
              <a:t>E</a:t>
            </a:r>
            <a:r>
              <a:rPr lang="de-DE" sz="1400" b="0" i="0" u="none" strike="noStrike" cap="none">
                <a:solidFill>
                  <a:srgbClr val="000000"/>
                </a:solidFill>
                <a:latin typeface="Arial"/>
                <a:ea typeface="Arial"/>
                <a:cs typeface="Arial"/>
                <a:sym typeface="Arial"/>
              </a:rPr>
              <a:t>valuation, </a:t>
            </a:r>
            <a:r>
              <a:rPr lang="de-DE" sz="1400" b="1" i="0" u="none" strike="noStrike" cap="none">
                <a:solidFill>
                  <a:srgbClr val="000000"/>
                </a:solidFill>
                <a:latin typeface="Arial"/>
                <a:ea typeface="Arial"/>
                <a:cs typeface="Arial"/>
                <a:sym typeface="Arial"/>
              </a:rPr>
              <a:t>A</a:t>
            </a:r>
            <a:r>
              <a:rPr lang="de-DE" sz="1400" b="0" i="0" u="none" strike="noStrike" cap="none">
                <a:solidFill>
                  <a:srgbClr val="000000"/>
                </a:solidFill>
                <a:latin typeface="Arial"/>
                <a:ea typeface="Arial"/>
                <a:cs typeface="Arial"/>
                <a:sym typeface="Arial"/>
              </a:rPr>
              <a:t>uthorisation of </a:t>
            </a:r>
            <a:r>
              <a:rPr lang="de-DE" sz="1400" b="1" i="0" u="none" strike="noStrike" cap="none">
                <a:solidFill>
                  <a:srgbClr val="000000"/>
                </a:solidFill>
                <a:latin typeface="Arial"/>
                <a:ea typeface="Arial"/>
                <a:cs typeface="Arial"/>
                <a:sym typeface="Arial"/>
              </a:rPr>
              <a:t>Ch</a:t>
            </a:r>
            <a:r>
              <a:rPr lang="de-DE" sz="1400" b="0" i="0" u="none" strike="noStrike" cap="none">
                <a:solidFill>
                  <a:srgbClr val="000000"/>
                </a:solidFill>
                <a:latin typeface="Arial"/>
                <a:ea typeface="Arial"/>
                <a:cs typeface="Arial"/>
                <a:sym typeface="Arial"/>
              </a:rPr>
              <a:t>emicals.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Zweck der Verordnung ist es, ein hohes Schutzniveau für die menschliche Gesundheit und für die Umwelt sicherzustellen.</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Schutzniveaus sind in REACH-Anhängen geregelt, im Anhang IV sind die zulassungspflichtigen Stoffe aufgeführt.</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Die Verordnung gilt europaweit und auch für KMU. </a:t>
            </a:r>
            <a:endParaRPr sz="1400" b="0" i="0" u="none" strike="noStrike" cap="none">
              <a:solidFill>
                <a:schemeClr val="dk1"/>
              </a:solidFill>
              <a:latin typeface="Arial"/>
              <a:ea typeface="Arial"/>
              <a:cs typeface="Arial"/>
              <a:sym typeface="Arial"/>
            </a:endParaRPr>
          </a:p>
        </p:txBody>
      </p:sp>
      <p:pic>
        <p:nvPicPr>
          <p:cNvPr id="122" name="Google Shape;122;p29"/>
          <p:cNvPicPr preferRelativeResize="0"/>
          <p:nvPr/>
        </p:nvPicPr>
        <p:blipFill rotWithShape="1">
          <a:blip r:embed="rId3">
            <a:alphaModFix/>
          </a:blip>
          <a:srcRect/>
          <a:stretch/>
        </p:blipFill>
        <p:spPr>
          <a:xfrm>
            <a:off x="7821828" y="1373187"/>
            <a:ext cx="3966518" cy="4771318"/>
          </a:xfrm>
          <a:prstGeom prst="rect">
            <a:avLst/>
          </a:prstGeom>
          <a:noFill/>
          <a:ln w="28575" cap="flat" cmpd="sng">
            <a:solidFill>
              <a:schemeClr val="accent1"/>
            </a:solidFill>
            <a:prstDash val="solid"/>
            <a:round/>
            <a:headEnd type="none" w="sm" len="sm"/>
            <a:tailEnd type="none" w="sm" len="sm"/>
          </a:ln>
        </p:spPr>
      </p:pic>
      <p:sp>
        <p:nvSpPr>
          <p:cNvPr id="123" name="Google Shape;123;p29"/>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29" name="Google Shape;129;p30"/>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rPr>
              <a:t>EU-Verordnung 1907/2006 zur Registrierung, Bewertung, Zulassung und Beschränkung chemischer Stoffe (REACH-Verordnung)</a:t>
            </a:r>
            <a:endParaRPr sz="2400"/>
          </a:p>
        </p:txBody>
      </p:sp>
      <p:sp>
        <p:nvSpPr>
          <p:cNvPr id="130" name="Google Shape;130;p3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131" name="Google Shape;131;p30"/>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Was wir nicht wissen</a:t>
            </a:r>
            <a:endParaRPr sz="14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Wird Blei 2023 unter REACH als zulassungspflichtig eingestuft?</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Wird ggf. eine Ausnahmeregelung für Musikinstrumente getroffen?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Unter welchen Bedingungen (Umwelt und Gesundheit) wird das Metall für Ihre Instrumente in den Produktionsländern gewonnen?</a:t>
            </a:r>
            <a:endParaRPr/>
          </a:p>
        </p:txBody>
      </p:sp>
      <p:sp>
        <p:nvSpPr>
          <p:cNvPr id="132" name="Google Shape;132;p30"/>
          <p:cNvSpPr/>
          <p:nvPr/>
        </p:nvSpPr>
        <p:spPr>
          <a:xfrm>
            <a:off x="6516015" y="1457055"/>
            <a:ext cx="5318562" cy="936050"/>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Metalle verwenden Sie in Ihren Instrumenten?</a:t>
            </a:r>
            <a:endParaRPr/>
          </a:p>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Welche Metalle sind in Ihren Legierungen vorhanden? </a:t>
            </a:r>
            <a:endParaRPr sz="1600" b="0" i="0" u="none" strike="noStrike" cap="none">
              <a:solidFill>
                <a:schemeClr val="dk1"/>
              </a:solidFill>
              <a:latin typeface="Arial"/>
              <a:ea typeface="Arial"/>
              <a:cs typeface="Arial"/>
              <a:sym typeface="Arial"/>
            </a:endParaRPr>
          </a:p>
        </p:txBody>
      </p:sp>
      <p:sp>
        <p:nvSpPr>
          <p:cNvPr id="133" name="Google Shape;133;p30"/>
          <p:cNvSpPr/>
          <p:nvPr/>
        </p:nvSpPr>
        <p:spPr>
          <a:xfrm>
            <a:off x="6505930" y="5067644"/>
            <a:ext cx="5318560" cy="1060782"/>
          </a:xfrm>
          <a:prstGeom prst="rect">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Metallrecycling ist für die Umwelt am besten. Können Sie sich vorstellen, nur noch „recyceltes Altmetall“ für Ihren Instrumentenbau zu nutzen?</a:t>
            </a:r>
            <a:endParaRPr/>
          </a:p>
        </p:txBody>
      </p:sp>
      <p:sp>
        <p:nvSpPr>
          <p:cNvPr id="134" name="Google Shape;134;p30"/>
          <p:cNvSpPr/>
          <p:nvPr/>
        </p:nvSpPr>
        <p:spPr>
          <a:xfrm>
            <a:off x="6505930" y="2602975"/>
            <a:ext cx="5318562" cy="858076"/>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rgbClr val="191919"/>
                </a:solidFill>
                <a:latin typeface="Arial"/>
                <a:ea typeface="Arial"/>
                <a:cs typeface="Arial"/>
                <a:sym typeface="Arial"/>
              </a:rPr>
              <a:t>Welche Folgen hätte die Blei-Zulassungspflicht insbesondere für den Bau von Posaunen, Trompeten, Flügelhörnern und Orgelpfeifen? </a:t>
            </a:r>
            <a:endParaRPr sz="1600" b="0" i="0" u="none" strike="noStrike" cap="none">
              <a:solidFill>
                <a:schemeClr val="dk1"/>
              </a:solidFill>
              <a:latin typeface="Arial"/>
              <a:ea typeface="Arial"/>
              <a:cs typeface="Arial"/>
              <a:sym typeface="Arial"/>
            </a:endParaRPr>
          </a:p>
        </p:txBody>
      </p:sp>
      <p:sp>
        <p:nvSpPr>
          <p:cNvPr id="135" name="Google Shape;135;p30"/>
          <p:cNvSpPr/>
          <p:nvPr/>
        </p:nvSpPr>
        <p:spPr>
          <a:xfrm>
            <a:off x="4793175" y="1680907"/>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30"/>
          <p:cNvSpPr/>
          <p:nvPr/>
        </p:nvSpPr>
        <p:spPr>
          <a:xfrm>
            <a:off x="4746850" y="5250886"/>
            <a:ext cx="1530485" cy="491591"/>
          </a:xfrm>
          <a:prstGeom prst="rightArrow">
            <a:avLst>
              <a:gd name="adj1" fmla="val 50000"/>
              <a:gd name="adj2" fmla="val 50000"/>
            </a:avLst>
          </a:prstGeom>
          <a:solidFill>
            <a:srgbClr val="417B84"/>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30"/>
          <p:cNvSpPr/>
          <p:nvPr/>
        </p:nvSpPr>
        <p:spPr>
          <a:xfrm>
            <a:off x="6505929" y="3670921"/>
            <a:ext cx="5318561" cy="1186853"/>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Der Erzbergbau und die Herstellung der Metalle ist mit viel Energieverbrauch, Emissionen und Umweltbelastungen verbunden. Verfolgen Sie Ihre Lieferkette – woher kommt Ihr „Metall“?</a:t>
            </a:r>
            <a:endParaRPr/>
          </a:p>
        </p:txBody>
      </p:sp>
      <p:sp>
        <p:nvSpPr>
          <p:cNvPr id="138" name="Google Shape;138;p30"/>
          <p:cNvSpPr/>
          <p:nvPr/>
        </p:nvSpPr>
        <p:spPr>
          <a:xfrm>
            <a:off x="4754264" y="2855962"/>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30"/>
          <p:cNvSpPr/>
          <p:nvPr/>
        </p:nvSpPr>
        <p:spPr>
          <a:xfrm>
            <a:off x="4746850" y="4031018"/>
            <a:ext cx="1530485" cy="491591"/>
          </a:xfrm>
          <a:prstGeom prst="rightArrow">
            <a:avLst>
              <a:gd name="adj1" fmla="val 50000"/>
              <a:gd name="adj2" fmla="val 50000"/>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3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46" name="Google Shape;146;p3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rPr>
              <a:t>Gesetz über die unternehmerischen Sorgfaltspflichten zur Vermeidung von Menschenrechtsverletzungen in Lieferketten </a:t>
            </a:r>
            <a:br>
              <a:rPr lang="de-DE" sz="2400">
                <a:solidFill>
                  <a:schemeClr val="dk1"/>
                </a:solidFill>
              </a:rPr>
            </a:br>
            <a:r>
              <a:rPr lang="de-DE" sz="2400">
                <a:solidFill>
                  <a:schemeClr val="dk1"/>
                </a:solidFill>
              </a:rPr>
              <a:t>(Lieferkettensorgfaltspflichtengesetz – LkSG)</a:t>
            </a:r>
            <a:endParaRPr sz="1400"/>
          </a:p>
        </p:txBody>
      </p:sp>
      <p:sp>
        <p:nvSpPr>
          <p:cNvPr id="147" name="Google Shape;147;p3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148" name="Google Shape;148;p32"/>
          <p:cNvSpPr/>
          <p:nvPr/>
        </p:nvSpPr>
        <p:spPr>
          <a:xfrm>
            <a:off x="3694671" y="1373188"/>
            <a:ext cx="4596712" cy="4768118"/>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500" b="1" i="0" u="none" strike="noStrike" cap="none">
                <a:solidFill>
                  <a:schemeClr val="dk1"/>
                </a:solidFill>
                <a:latin typeface="Arial"/>
                <a:ea typeface="Arial"/>
                <a:cs typeface="Arial"/>
                <a:sym typeface="Arial"/>
              </a:rPr>
              <a:t>Was wir wissen</a:t>
            </a: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Das </a:t>
            </a:r>
            <a:r>
              <a:rPr lang="de-DE" sz="1400" b="0" i="0" u="none" strike="noStrike" cap="none">
                <a:solidFill>
                  <a:schemeClr val="dk1"/>
                </a:solidFill>
                <a:latin typeface="Arial"/>
                <a:ea typeface="Arial"/>
                <a:cs typeface="Arial"/>
                <a:sym typeface="Arial"/>
              </a:rPr>
              <a:t>Lieferkettensorgfaltspflichtengesetz</a:t>
            </a:r>
            <a:r>
              <a:rPr lang="de-DE" sz="1400" b="0" i="0" u="none" strike="noStrike" cap="none">
                <a:solidFill>
                  <a:srgbClr val="000000"/>
                </a:solidFill>
                <a:latin typeface="Arial"/>
                <a:ea typeface="Arial"/>
                <a:cs typeface="Arial"/>
                <a:sym typeface="Arial"/>
              </a:rPr>
              <a:t> rückt internationale Menschenrechtsabkommen und lieferkettentypische Risiken in den Blick.</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Dazu zählen bspw. das Verbot von Kinderarbeit, der Schutz vor Sklaverei und Zwangsarbeit, die Vorenthaltung eines gerechten Lohns sowie der Schutz von Gesundheit und Umwelt.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Ende 2016 verabschiedete die Bundesregierung zunächst den Nationalen Aktionsplan (NAP) Wirtschaft und Menschenrechte. Sie konkretisierte damit erstmals </a:t>
            </a:r>
            <a:r>
              <a:rPr lang="de-DE" sz="1400" b="0" i="0" u="none" strike="noStrike" cap="none">
                <a:solidFill>
                  <a:srgbClr val="191919"/>
                </a:solidFill>
                <a:latin typeface="Arial"/>
                <a:ea typeface="Arial"/>
                <a:cs typeface="Arial"/>
                <a:sym typeface="Arial"/>
              </a:rPr>
              <a:t>die Verantwortung von deutschen Unternehmen für die Achtung der Menschenrechte entlang der Liefer- und Wertschöpfungsketten.  </a:t>
            </a:r>
            <a:endParaRPr sz="1400" b="0" i="0" u="none" strike="noStrike" cap="none">
              <a:solidFill>
                <a:srgbClr val="191919"/>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Ergebnisse von repräsentativen Untersuchungen zeigten 2020, dass lediglich etwa 15 Prozent der befragten Unternehmen die Anforderungen des NAP erfüllten.</a:t>
            </a:r>
            <a:endParaRPr sz="1400" b="0" i="0" u="none" strike="noStrike" cap="none">
              <a:solidFill>
                <a:srgbClr val="000000"/>
              </a:solidFill>
              <a:latin typeface="Arial"/>
              <a:ea typeface="Arial"/>
              <a:cs typeface="Arial"/>
              <a:sym typeface="Arial"/>
            </a:endParaRPr>
          </a:p>
        </p:txBody>
      </p:sp>
      <p:sp>
        <p:nvSpPr>
          <p:cNvPr id="149" name="Google Shape;149;p32"/>
          <p:cNvSpPr/>
          <p:nvPr/>
        </p:nvSpPr>
        <p:spPr>
          <a:xfrm>
            <a:off x="1" y="1373189"/>
            <a:ext cx="3694670" cy="476811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chemeClr val="dk1"/>
                </a:solidFill>
                <a:latin typeface="Arial"/>
                <a:ea typeface="Arial"/>
                <a:cs typeface="Arial"/>
                <a:sym typeface="Arial"/>
              </a:rPr>
              <a:t>Ausgangslage</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Das Lieferkettensorgfaltsgesetz wurde vom Deutschen Bundestag beschlossen. Es gilt ab 2023 für Unternehmen mit mehr als 3.000, ab 2024 mit mehr als 1.000 Angestellten.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chemeClr val="dk1"/>
                </a:solidFill>
                <a:latin typeface="Arial"/>
                <a:ea typeface="Arial"/>
                <a:cs typeface="Arial"/>
                <a:sym typeface="Arial"/>
              </a:rPr>
              <a:t>Es verpflichtet die Unternehmen, in ihren Lieferketten menschenrechtliche und umweltbezogene Sorgfaltspflichten in angemessener Weise zu beachten.</a:t>
            </a:r>
            <a:endParaRPr/>
          </a:p>
          <a:p>
            <a:pPr marL="285750" marR="0" lvl="0" indent="-285750" algn="l" rtl="0">
              <a:lnSpc>
                <a:spcPct val="100000"/>
              </a:lnSpc>
              <a:spcBef>
                <a:spcPts val="60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Kleine und mittlere Unternehmen sind nicht direkt belastet. Aber sie können dann betroffen sein, wenn sie Teil der Lieferkette großer Unternehmen sind.</a:t>
            </a:r>
            <a:endParaRPr sz="1400" b="0" i="0" u="none" strike="noStrike" cap="none">
              <a:solidFill>
                <a:schemeClr val="dk1"/>
              </a:solidFill>
              <a:latin typeface="Arial"/>
              <a:ea typeface="Arial"/>
              <a:cs typeface="Arial"/>
              <a:sym typeface="Arial"/>
            </a:endParaRPr>
          </a:p>
        </p:txBody>
      </p:sp>
      <p:sp>
        <p:nvSpPr>
          <p:cNvPr id="150" name="Google Shape;150;p32"/>
          <p:cNvSpPr/>
          <p:nvPr/>
        </p:nvSpPr>
        <p:spPr>
          <a:xfrm>
            <a:off x="8291384" y="1373188"/>
            <a:ext cx="3694670" cy="4768118"/>
          </a:xfrm>
          <a:prstGeom prst="rect">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1" name="Google Shape;151;p32"/>
          <p:cNvGrpSpPr/>
          <p:nvPr/>
        </p:nvGrpSpPr>
        <p:grpSpPr>
          <a:xfrm>
            <a:off x="8513805" y="1550180"/>
            <a:ext cx="3249827" cy="4414133"/>
            <a:chOff x="2928128" y="1700212"/>
            <a:chExt cx="3287746" cy="4465638"/>
          </a:xfrm>
        </p:grpSpPr>
        <p:sp>
          <p:nvSpPr>
            <p:cNvPr id="152" name="Google Shape;152;p32"/>
            <p:cNvSpPr/>
            <p:nvPr/>
          </p:nvSpPr>
          <p:spPr>
            <a:xfrm>
              <a:off x="2928128" y="3154591"/>
              <a:ext cx="1302695" cy="1226064"/>
            </a:xfrm>
            <a:custGeom>
              <a:avLst/>
              <a:gdLst/>
              <a:ahLst/>
              <a:cxnLst/>
              <a:rect l="l" t="t" r="r" b="b"/>
              <a:pathLst>
                <a:path w="1302695" h="1226064" extrusionOk="0">
                  <a:moveTo>
                    <a:pt x="1085224" y="78950"/>
                  </a:moveTo>
                  <a:lnTo>
                    <a:pt x="1096559" y="77912"/>
                  </a:lnTo>
                  <a:lnTo>
                    <a:pt x="1106718" y="74391"/>
                  </a:lnTo>
                  <a:lnTo>
                    <a:pt x="1108964" y="73077"/>
                  </a:lnTo>
                  <a:lnTo>
                    <a:pt x="1132399" y="68343"/>
                  </a:lnTo>
                  <a:lnTo>
                    <a:pt x="1133336" y="67476"/>
                  </a:lnTo>
                  <a:lnTo>
                    <a:pt x="1134339" y="66062"/>
                  </a:lnTo>
                  <a:lnTo>
                    <a:pt x="1135295" y="64248"/>
                  </a:lnTo>
                  <a:lnTo>
                    <a:pt x="1140757" y="48099"/>
                  </a:lnTo>
                  <a:lnTo>
                    <a:pt x="1144370" y="40353"/>
                  </a:lnTo>
                  <a:lnTo>
                    <a:pt x="1146220" y="37906"/>
                  </a:lnTo>
                  <a:lnTo>
                    <a:pt x="1155642" y="28485"/>
                  </a:lnTo>
                  <a:lnTo>
                    <a:pt x="1175182" y="18553"/>
                  </a:lnTo>
                  <a:lnTo>
                    <a:pt x="1176753" y="18227"/>
                  </a:lnTo>
                  <a:lnTo>
                    <a:pt x="1178580" y="18690"/>
                  </a:lnTo>
                  <a:lnTo>
                    <a:pt x="1180556" y="19863"/>
                  </a:lnTo>
                  <a:lnTo>
                    <a:pt x="1185247" y="27088"/>
                  </a:lnTo>
                  <a:lnTo>
                    <a:pt x="1185989" y="27885"/>
                  </a:lnTo>
                  <a:lnTo>
                    <a:pt x="1187106" y="28821"/>
                  </a:lnTo>
                  <a:lnTo>
                    <a:pt x="1188440" y="29700"/>
                  </a:lnTo>
                  <a:lnTo>
                    <a:pt x="1189782" y="30198"/>
                  </a:lnTo>
                  <a:lnTo>
                    <a:pt x="1192526" y="30779"/>
                  </a:lnTo>
                  <a:lnTo>
                    <a:pt x="1193370" y="31859"/>
                  </a:lnTo>
                  <a:lnTo>
                    <a:pt x="1193501" y="33605"/>
                  </a:lnTo>
                  <a:lnTo>
                    <a:pt x="1191914" y="37744"/>
                  </a:lnTo>
                  <a:lnTo>
                    <a:pt x="1190415" y="39965"/>
                  </a:lnTo>
                  <a:lnTo>
                    <a:pt x="1188655" y="41676"/>
                  </a:lnTo>
                  <a:lnTo>
                    <a:pt x="1187344" y="42421"/>
                  </a:lnTo>
                  <a:lnTo>
                    <a:pt x="1185208" y="44008"/>
                  </a:lnTo>
                  <a:lnTo>
                    <a:pt x="1184378" y="45057"/>
                  </a:lnTo>
                  <a:lnTo>
                    <a:pt x="1184593" y="48077"/>
                  </a:lnTo>
                  <a:lnTo>
                    <a:pt x="1184928" y="50476"/>
                  </a:lnTo>
                  <a:lnTo>
                    <a:pt x="1190687" y="69807"/>
                  </a:lnTo>
                  <a:lnTo>
                    <a:pt x="1178859" y="88318"/>
                  </a:lnTo>
                  <a:lnTo>
                    <a:pt x="1172494" y="101530"/>
                  </a:lnTo>
                  <a:lnTo>
                    <a:pt x="1171047" y="103602"/>
                  </a:lnTo>
                  <a:lnTo>
                    <a:pt x="1167174" y="105007"/>
                  </a:lnTo>
                  <a:lnTo>
                    <a:pt x="1165313" y="106021"/>
                  </a:lnTo>
                  <a:lnTo>
                    <a:pt x="1162321" y="108552"/>
                  </a:lnTo>
                  <a:lnTo>
                    <a:pt x="1159498" y="108824"/>
                  </a:lnTo>
                  <a:lnTo>
                    <a:pt x="1151449" y="107620"/>
                  </a:lnTo>
                  <a:lnTo>
                    <a:pt x="1149548" y="107849"/>
                  </a:lnTo>
                  <a:lnTo>
                    <a:pt x="1147854" y="108599"/>
                  </a:lnTo>
                  <a:lnTo>
                    <a:pt x="1146578" y="110110"/>
                  </a:lnTo>
                  <a:lnTo>
                    <a:pt x="1145453" y="112187"/>
                  </a:lnTo>
                  <a:lnTo>
                    <a:pt x="1143223" y="118085"/>
                  </a:lnTo>
                  <a:lnTo>
                    <a:pt x="1142535" y="121766"/>
                  </a:lnTo>
                  <a:lnTo>
                    <a:pt x="1140757" y="137546"/>
                  </a:lnTo>
                  <a:lnTo>
                    <a:pt x="1139897" y="142626"/>
                  </a:lnTo>
                  <a:lnTo>
                    <a:pt x="1139125" y="145936"/>
                  </a:lnTo>
                  <a:lnTo>
                    <a:pt x="1138325" y="147945"/>
                  </a:lnTo>
                  <a:lnTo>
                    <a:pt x="1138191" y="149199"/>
                  </a:lnTo>
                  <a:lnTo>
                    <a:pt x="1138429" y="150888"/>
                  </a:lnTo>
                  <a:lnTo>
                    <a:pt x="1139571" y="153483"/>
                  </a:lnTo>
                  <a:lnTo>
                    <a:pt x="1140577" y="154760"/>
                  </a:lnTo>
                  <a:lnTo>
                    <a:pt x="1141646" y="155593"/>
                  </a:lnTo>
                  <a:lnTo>
                    <a:pt x="1147982" y="157299"/>
                  </a:lnTo>
                  <a:lnTo>
                    <a:pt x="1159491" y="162914"/>
                  </a:lnTo>
                  <a:lnTo>
                    <a:pt x="1167236" y="164893"/>
                  </a:lnTo>
                  <a:lnTo>
                    <a:pt x="1168798" y="165616"/>
                  </a:lnTo>
                  <a:lnTo>
                    <a:pt x="1169437" y="166235"/>
                  </a:lnTo>
                  <a:lnTo>
                    <a:pt x="1168653" y="167521"/>
                  </a:lnTo>
                  <a:lnTo>
                    <a:pt x="1160879" y="172681"/>
                  </a:lnTo>
                  <a:lnTo>
                    <a:pt x="1158502" y="174838"/>
                  </a:lnTo>
                  <a:lnTo>
                    <a:pt x="1157251" y="177770"/>
                  </a:lnTo>
                  <a:lnTo>
                    <a:pt x="1157440" y="179251"/>
                  </a:lnTo>
                  <a:lnTo>
                    <a:pt x="1158004" y="180990"/>
                  </a:lnTo>
                  <a:lnTo>
                    <a:pt x="1158680" y="182585"/>
                  </a:lnTo>
                  <a:lnTo>
                    <a:pt x="1159648" y="185928"/>
                  </a:lnTo>
                  <a:lnTo>
                    <a:pt x="1160210" y="190654"/>
                  </a:lnTo>
                  <a:lnTo>
                    <a:pt x="1159589" y="191854"/>
                  </a:lnTo>
                  <a:lnTo>
                    <a:pt x="1158109" y="192506"/>
                  </a:lnTo>
                  <a:lnTo>
                    <a:pt x="1150297" y="191675"/>
                  </a:lnTo>
                  <a:lnTo>
                    <a:pt x="1139240" y="194651"/>
                  </a:lnTo>
                  <a:lnTo>
                    <a:pt x="1141312" y="200723"/>
                  </a:lnTo>
                  <a:lnTo>
                    <a:pt x="1144639" y="208504"/>
                  </a:lnTo>
                  <a:lnTo>
                    <a:pt x="1145198" y="210479"/>
                  </a:lnTo>
                  <a:lnTo>
                    <a:pt x="1145685" y="213401"/>
                  </a:lnTo>
                  <a:lnTo>
                    <a:pt x="1145756" y="215323"/>
                  </a:lnTo>
                  <a:lnTo>
                    <a:pt x="1145558" y="217093"/>
                  </a:lnTo>
                  <a:lnTo>
                    <a:pt x="1144986" y="218500"/>
                  </a:lnTo>
                  <a:lnTo>
                    <a:pt x="1144140" y="219991"/>
                  </a:lnTo>
                  <a:lnTo>
                    <a:pt x="1143467" y="221013"/>
                  </a:lnTo>
                  <a:lnTo>
                    <a:pt x="1141937" y="224088"/>
                  </a:lnTo>
                  <a:lnTo>
                    <a:pt x="1141576" y="225808"/>
                  </a:lnTo>
                  <a:lnTo>
                    <a:pt x="1142382" y="226342"/>
                  </a:lnTo>
                  <a:lnTo>
                    <a:pt x="1144071" y="226257"/>
                  </a:lnTo>
                  <a:lnTo>
                    <a:pt x="1148289" y="224936"/>
                  </a:lnTo>
                  <a:lnTo>
                    <a:pt x="1153689" y="224329"/>
                  </a:lnTo>
                  <a:lnTo>
                    <a:pt x="1158197" y="224814"/>
                  </a:lnTo>
                  <a:lnTo>
                    <a:pt x="1165306" y="224019"/>
                  </a:lnTo>
                  <a:lnTo>
                    <a:pt x="1190343" y="227978"/>
                  </a:lnTo>
                  <a:lnTo>
                    <a:pt x="1192925" y="229693"/>
                  </a:lnTo>
                  <a:lnTo>
                    <a:pt x="1194091" y="231487"/>
                  </a:lnTo>
                  <a:lnTo>
                    <a:pt x="1193608" y="234184"/>
                  </a:lnTo>
                  <a:lnTo>
                    <a:pt x="1192353" y="237413"/>
                  </a:lnTo>
                  <a:lnTo>
                    <a:pt x="1191833" y="239117"/>
                  </a:lnTo>
                  <a:lnTo>
                    <a:pt x="1191755" y="240431"/>
                  </a:lnTo>
                  <a:lnTo>
                    <a:pt x="1192001" y="241869"/>
                  </a:lnTo>
                  <a:lnTo>
                    <a:pt x="1194886" y="245053"/>
                  </a:lnTo>
                  <a:lnTo>
                    <a:pt x="1204578" y="249420"/>
                  </a:lnTo>
                  <a:lnTo>
                    <a:pt x="1208403" y="255101"/>
                  </a:lnTo>
                  <a:lnTo>
                    <a:pt x="1208780" y="258551"/>
                  </a:lnTo>
                  <a:lnTo>
                    <a:pt x="1208849" y="260871"/>
                  </a:lnTo>
                  <a:lnTo>
                    <a:pt x="1208277" y="262459"/>
                  </a:lnTo>
                  <a:lnTo>
                    <a:pt x="1204455" y="269133"/>
                  </a:lnTo>
                  <a:lnTo>
                    <a:pt x="1204167" y="270029"/>
                  </a:lnTo>
                  <a:lnTo>
                    <a:pt x="1204038" y="271194"/>
                  </a:lnTo>
                  <a:lnTo>
                    <a:pt x="1204276" y="273208"/>
                  </a:lnTo>
                  <a:lnTo>
                    <a:pt x="1207008" y="282388"/>
                  </a:lnTo>
                  <a:lnTo>
                    <a:pt x="1211142" y="292716"/>
                  </a:lnTo>
                  <a:lnTo>
                    <a:pt x="1211446" y="294093"/>
                  </a:lnTo>
                  <a:lnTo>
                    <a:pt x="1211082" y="296260"/>
                  </a:lnTo>
                  <a:lnTo>
                    <a:pt x="1210787" y="297528"/>
                  </a:lnTo>
                  <a:lnTo>
                    <a:pt x="1210388" y="298525"/>
                  </a:lnTo>
                  <a:lnTo>
                    <a:pt x="1209377" y="300192"/>
                  </a:lnTo>
                  <a:lnTo>
                    <a:pt x="1208374" y="301416"/>
                  </a:lnTo>
                  <a:lnTo>
                    <a:pt x="1206379" y="303156"/>
                  </a:lnTo>
                  <a:lnTo>
                    <a:pt x="1204227" y="304466"/>
                  </a:lnTo>
                  <a:lnTo>
                    <a:pt x="1203727" y="304987"/>
                  </a:lnTo>
                  <a:lnTo>
                    <a:pt x="1203499" y="305531"/>
                  </a:lnTo>
                  <a:lnTo>
                    <a:pt x="1203434" y="306149"/>
                  </a:lnTo>
                  <a:lnTo>
                    <a:pt x="1203526" y="307129"/>
                  </a:lnTo>
                  <a:lnTo>
                    <a:pt x="1203556" y="308517"/>
                  </a:lnTo>
                  <a:lnTo>
                    <a:pt x="1203269" y="309369"/>
                  </a:lnTo>
                  <a:lnTo>
                    <a:pt x="1202707" y="310246"/>
                  </a:lnTo>
                  <a:lnTo>
                    <a:pt x="1201930" y="310972"/>
                  </a:lnTo>
                  <a:lnTo>
                    <a:pt x="1201373" y="311643"/>
                  </a:lnTo>
                  <a:lnTo>
                    <a:pt x="1202874" y="313264"/>
                  </a:lnTo>
                  <a:lnTo>
                    <a:pt x="1206057" y="315507"/>
                  </a:lnTo>
                  <a:lnTo>
                    <a:pt x="1214937" y="320091"/>
                  </a:lnTo>
                  <a:lnTo>
                    <a:pt x="1218165" y="320882"/>
                  </a:lnTo>
                  <a:lnTo>
                    <a:pt x="1219760" y="320289"/>
                  </a:lnTo>
                  <a:lnTo>
                    <a:pt x="1219671" y="319074"/>
                  </a:lnTo>
                  <a:lnTo>
                    <a:pt x="1219794" y="318249"/>
                  </a:lnTo>
                  <a:lnTo>
                    <a:pt x="1220024" y="317513"/>
                  </a:lnTo>
                  <a:lnTo>
                    <a:pt x="1220644" y="316372"/>
                  </a:lnTo>
                  <a:lnTo>
                    <a:pt x="1221314" y="315466"/>
                  </a:lnTo>
                  <a:lnTo>
                    <a:pt x="1222146" y="314743"/>
                  </a:lnTo>
                  <a:lnTo>
                    <a:pt x="1223524" y="313951"/>
                  </a:lnTo>
                  <a:lnTo>
                    <a:pt x="1225006" y="313517"/>
                  </a:lnTo>
                  <a:lnTo>
                    <a:pt x="1226811" y="313340"/>
                  </a:lnTo>
                  <a:lnTo>
                    <a:pt x="1228284" y="313423"/>
                  </a:lnTo>
                  <a:lnTo>
                    <a:pt x="1241745" y="319860"/>
                  </a:lnTo>
                  <a:lnTo>
                    <a:pt x="1242160" y="321182"/>
                  </a:lnTo>
                  <a:lnTo>
                    <a:pt x="1241619" y="324320"/>
                  </a:lnTo>
                  <a:lnTo>
                    <a:pt x="1237436" y="339964"/>
                  </a:lnTo>
                  <a:lnTo>
                    <a:pt x="1236853" y="341108"/>
                  </a:lnTo>
                  <a:lnTo>
                    <a:pt x="1235450" y="343390"/>
                  </a:lnTo>
                  <a:lnTo>
                    <a:pt x="1233892" y="345111"/>
                  </a:lnTo>
                  <a:lnTo>
                    <a:pt x="1231338" y="347463"/>
                  </a:lnTo>
                  <a:lnTo>
                    <a:pt x="1230446" y="348514"/>
                  </a:lnTo>
                  <a:lnTo>
                    <a:pt x="1231147" y="349116"/>
                  </a:lnTo>
                  <a:lnTo>
                    <a:pt x="1233223" y="349267"/>
                  </a:lnTo>
                  <a:lnTo>
                    <a:pt x="1242341" y="347919"/>
                  </a:lnTo>
                  <a:lnTo>
                    <a:pt x="1246983" y="348271"/>
                  </a:lnTo>
                  <a:lnTo>
                    <a:pt x="1255286" y="352478"/>
                  </a:lnTo>
                  <a:lnTo>
                    <a:pt x="1256957" y="355281"/>
                  </a:lnTo>
                  <a:lnTo>
                    <a:pt x="1257805" y="357098"/>
                  </a:lnTo>
                  <a:lnTo>
                    <a:pt x="1258277" y="358434"/>
                  </a:lnTo>
                  <a:lnTo>
                    <a:pt x="1258892" y="361223"/>
                  </a:lnTo>
                  <a:lnTo>
                    <a:pt x="1259483" y="365517"/>
                  </a:lnTo>
                  <a:lnTo>
                    <a:pt x="1258621" y="371888"/>
                  </a:lnTo>
                  <a:lnTo>
                    <a:pt x="1253396" y="386676"/>
                  </a:lnTo>
                  <a:lnTo>
                    <a:pt x="1256960" y="387588"/>
                  </a:lnTo>
                  <a:lnTo>
                    <a:pt x="1260642" y="386801"/>
                  </a:lnTo>
                  <a:lnTo>
                    <a:pt x="1266924" y="384188"/>
                  </a:lnTo>
                  <a:lnTo>
                    <a:pt x="1268844" y="383922"/>
                  </a:lnTo>
                  <a:lnTo>
                    <a:pt x="1284621" y="384798"/>
                  </a:lnTo>
                  <a:lnTo>
                    <a:pt x="1292686" y="383637"/>
                  </a:lnTo>
                  <a:lnTo>
                    <a:pt x="1296337" y="382297"/>
                  </a:lnTo>
                  <a:lnTo>
                    <a:pt x="1298597" y="381147"/>
                  </a:lnTo>
                  <a:lnTo>
                    <a:pt x="1300522" y="380523"/>
                  </a:lnTo>
                  <a:lnTo>
                    <a:pt x="1301501" y="380979"/>
                  </a:lnTo>
                  <a:lnTo>
                    <a:pt x="1302635" y="382176"/>
                  </a:lnTo>
                  <a:lnTo>
                    <a:pt x="1301603" y="385649"/>
                  </a:lnTo>
                  <a:lnTo>
                    <a:pt x="1300755" y="387647"/>
                  </a:lnTo>
                  <a:lnTo>
                    <a:pt x="1298908" y="390610"/>
                  </a:lnTo>
                  <a:lnTo>
                    <a:pt x="1295545" y="394849"/>
                  </a:lnTo>
                  <a:lnTo>
                    <a:pt x="1294980" y="396142"/>
                  </a:lnTo>
                  <a:lnTo>
                    <a:pt x="1295126" y="397444"/>
                  </a:lnTo>
                  <a:lnTo>
                    <a:pt x="1296379" y="399322"/>
                  </a:lnTo>
                  <a:lnTo>
                    <a:pt x="1298240" y="399452"/>
                  </a:lnTo>
                  <a:lnTo>
                    <a:pt x="1301129" y="400628"/>
                  </a:lnTo>
                  <a:lnTo>
                    <a:pt x="1302268" y="401441"/>
                  </a:lnTo>
                  <a:lnTo>
                    <a:pt x="1302694" y="402333"/>
                  </a:lnTo>
                  <a:lnTo>
                    <a:pt x="1302519" y="403188"/>
                  </a:lnTo>
                  <a:lnTo>
                    <a:pt x="1299964" y="405754"/>
                  </a:lnTo>
                  <a:lnTo>
                    <a:pt x="1299337" y="407520"/>
                  </a:lnTo>
                  <a:lnTo>
                    <a:pt x="1299025" y="410308"/>
                  </a:lnTo>
                  <a:lnTo>
                    <a:pt x="1299329" y="416210"/>
                  </a:lnTo>
                  <a:lnTo>
                    <a:pt x="1298829" y="420785"/>
                  </a:lnTo>
                  <a:lnTo>
                    <a:pt x="1296647" y="428010"/>
                  </a:lnTo>
                  <a:lnTo>
                    <a:pt x="1293224" y="436329"/>
                  </a:lnTo>
                  <a:lnTo>
                    <a:pt x="1292156" y="438177"/>
                  </a:lnTo>
                  <a:lnTo>
                    <a:pt x="1290146" y="440705"/>
                  </a:lnTo>
                  <a:lnTo>
                    <a:pt x="1288146" y="442451"/>
                  </a:lnTo>
                  <a:lnTo>
                    <a:pt x="1283497" y="445194"/>
                  </a:lnTo>
                  <a:lnTo>
                    <a:pt x="1282442" y="446037"/>
                  </a:lnTo>
                  <a:lnTo>
                    <a:pt x="1281994" y="446650"/>
                  </a:lnTo>
                  <a:lnTo>
                    <a:pt x="1281646" y="448007"/>
                  </a:lnTo>
                  <a:lnTo>
                    <a:pt x="1281117" y="450480"/>
                  </a:lnTo>
                  <a:lnTo>
                    <a:pt x="1280491" y="452038"/>
                  </a:lnTo>
                  <a:lnTo>
                    <a:pt x="1279758" y="453417"/>
                  </a:lnTo>
                  <a:lnTo>
                    <a:pt x="1278695" y="454762"/>
                  </a:lnTo>
                  <a:lnTo>
                    <a:pt x="1277918" y="455416"/>
                  </a:lnTo>
                  <a:lnTo>
                    <a:pt x="1277247" y="456190"/>
                  </a:lnTo>
                  <a:lnTo>
                    <a:pt x="1276796" y="457040"/>
                  </a:lnTo>
                  <a:lnTo>
                    <a:pt x="1276320" y="459576"/>
                  </a:lnTo>
                  <a:lnTo>
                    <a:pt x="1276166" y="462707"/>
                  </a:lnTo>
                  <a:lnTo>
                    <a:pt x="1276276" y="466520"/>
                  </a:lnTo>
                  <a:lnTo>
                    <a:pt x="1277221" y="473391"/>
                  </a:lnTo>
                  <a:lnTo>
                    <a:pt x="1277403" y="476053"/>
                  </a:lnTo>
                  <a:lnTo>
                    <a:pt x="1277213" y="477796"/>
                  </a:lnTo>
                  <a:lnTo>
                    <a:pt x="1276039" y="479197"/>
                  </a:lnTo>
                  <a:lnTo>
                    <a:pt x="1275363" y="480370"/>
                  </a:lnTo>
                  <a:lnTo>
                    <a:pt x="1275058" y="482434"/>
                  </a:lnTo>
                  <a:lnTo>
                    <a:pt x="1275186" y="485009"/>
                  </a:lnTo>
                  <a:lnTo>
                    <a:pt x="1275952" y="489113"/>
                  </a:lnTo>
                  <a:lnTo>
                    <a:pt x="1275483" y="491159"/>
                  </a:lnTo>
                  <a:lnTo>
                    <a:pt x="1274621" y="492506"/>
                  </a:lnTo>
                  <a:lnTo>
                    <a:pt x="1272235" y="493979"/>
                  </a:lnTo>
                  <a:lnTo>
                    <a:pt x="1271231" y="494940"/>
                  </a:lnTo>
                  <a:lnTo>
                    <a:pt x="1270441" y="496319"/>
                  </a:lnTo>
                  <a:lnTo>
                    <a:pt x="1269861" y="498350"/>
                  </a:lnTo>
                  <a:lnTo>
                    <a:pt x="1269543" y="501315"/>
                  </a:lnTo>
                  <a:lnTo>
                    <a:pt x="1269500" y="504330"/>
                  </a:lnTo>
                  <a:lnTo>
                    <a:pt x="1269688" y="506460"/>
                  </a:lnTo>
                  <a:lnTo>
                    <a:pt x="1270160" y="508108"/>
                  </a:lnTo>
                  <a:lnTo>
                    <a:pt x="1270746" y="509416"/>
                  </a:lnTo>
                  <a:lnTo>
                    <a:pt x="1271667" y="510420"/>
                  </a:lnTo>
                  <a:lnTo>
                    <a:pt x="1276964" y="510688"/>
                  </a:lnTo>
                  <a:lnTo>
                    <a:pt x="1293484" y="505775"/>
                  </a:lnTo>
                  <a:lnTo>
                    <a:pt x="1287735" y="515715"/>
                  </a:lnTo>
                  <a:lnTo>
                    <a:pt x="1285389" y="518196"/>
                  </a:lnTo>
                  <a:lnTo>
                    <a:pt x="1259764" y="526311"/>
                  </a:lnTo>
                  <a:lnTo>
                    <a:pt x="1256598" y="528156"/>
                  </a:lnTo>
                  <a:lnTo>
                    <a:pt x="1255147" y="529462"/>
                  </a:lnTo>
                  <a:lnTo>
                    <a:pt x="1255410" y="530265"/>
                  </a:lnTo>
                  <a:lnTo>
                    <a:pt x="1256601" y="531583"/>
                  </a:lnTo>
                  <a:lnTo>
                    <a:pt x="1257308" y="532200"/>
                  </a:lnTo>
                  <a:lnTo>
                    <a:pt x="1261832" y="535385"/>
                  </a:lnTo>
                  <a:lnTo>
                    <a:pt x="1262429" y="535986"/>
                  </a:lnTo>
                  <a:lnTo>
                    <a:pt x="1262748" y="536730"/>
                  </a:lnTo>
                  <a:lnTo>
                    <a:pt x="1262846" y="537602"/>
                  </a:lnTo>
                  <a:lnTo>
                    <a:pt x="1262778" y="538489"/>
                  </a:lnTo>
                  <a:lnTo>
                    <a:pt x="1262544" y="539387"/>
                  </a:lnTo>
                  <a:lnTo>
                    <a:pt x="1261062" y="542733"/>
                  </a:lnTo>
                  <a:lnTo>
                    <a:pt x="1260429" y="544526"/>
                  </a:lnTo>
                  <a:lnTo>
                    <a:pt x="1259730" y="547119"/>
                  </a:lnTo>
                  <a:lnTo>
                    <a:pt x="1258693" y="550103"/>
                  </a:lnTo>
                  <a:lnTo>
                    <a:pt x="1258514" y="551002"/>
                  </a:lnTo>
                  <a:lnTo>
                    <a:pt x="1258336" y="551870"/>
                  </a:lnTo>
                  <a:lnTo>
                    <a:pt x="1257291" y="555446"/>
                  </a:lnTo>
                  <a:lnTo>
                    <a:pt x="1255739" y="559620"/>
                  </a:lnTo>
                  <a:lnTo>
                    <a:pt x="1254102" y="562122"/>
                  </a:lnTo>
                  <a:lnTo>
                    <a:pt x="1252120" y="564384"/>
                  </a:lnTo>
                  <a:lnTo>
                    <a:pt x="1248432" y="567550"/>
                  </a:lnTo>
                  <a:lnTo>
                    <a:pt x="1246685" y="569976"/>
                  </a:lnTo>
                  <a:lnTo>
                    <a:pt x="1245264" y="572731"/>
                  </a:lnTo>
                  <a:lnTo>
                    <a:pt x="1243655" y="576905"/>
                  </a:lnTo>
                  <a:lnTo>
                    <a:pt x="1242467" y="578806"/>
                  </a:lnTo>
                  <a:lnTo>
                    <a:pt x="1241286" y="580209"/>
                  </a:lnTo>
                  <a:lnTo>
                    <a:pt x="1236500" y="582822"/>
                  </a:lnTo>
                  <a:lnTo>
                    <a:pt x="1232003" y="586831"/>
                  </a:lnTo>
                  <a:lnTo>
                    <a:pt x="1229267" y="588797"/>
                  </a:lnTo>
                  <a:lnTo>
                    <a:pt x="1225496" y="589889"/>
                  </a:lnTo>
                  <a:lnTo>
                    <a:pt x="1218470" y="594208"/>
                  </a:lnTo>
                  <a:lnTo>
                    <a:pt x="1216733" y="595777"/>
                  </a:lnTo>
                  <a:lnTo>
                    <a:pt x="1215383" y="597262"/>
                  </a:lnTo>
                  <a:lnTo>
                    <a:pt x="1214523" y="599155"/>
                  </a:lnTo>
                  <a:lnTo>
                    <a:pt x="1213884" y="601079"/>
                  </a:lnTo>
                  <a:lnTo>
                    <a:pt x="1213353" y="603111"/>
                  </a:lnTo>
                  <a:lnTo>
                    <a:pt x="1213228" y="603995"/>
                  </a:lnTo>
                  <a:lnTo>
                    <a:pt x="1213201" y="605589"/>
                  </a:lnTo>
                  <a:lnTo>
                    <a:pt x="1213232" y="607098"/>
                  </a:lnTo>
                  <a:lnTo>
                    <a:pt x="1213163" y="607895"/>
                  </a:lnTo>
                  <a:lnTo>
                    <a:pt x="1212958" y="609163"/>
                  </a:lnTo>
                  <a:lnTo>
                    <a:pt x="1212602" y="610635"/>
                  </a:lnTo>
                  <a:lnTo>
                    <a:pt x="1211727" y="613429"/>
                  </a:lnTo>
                  <a:lnTo>
                    <a:pt x="1210882" y="614390"/>
                  </a:lnTo>
                  <a:lnTo>
                    <a:pt x="1210046" y="614849"/>
                  </a:lnTo>
                  <a:lnTo>
                    <a:pt x="1205920" y="613789"/>
                  </a:lnTo>
                  <a:lnTo>
                    <a:pt x="1204083" y="614601"/>
                  </a:lnTo>
                  <a:lnTo>
                    <a:pt x="1191295" y="624400"/>
                  </a:lnTo>
                  <a:lnTo>
                    <a:pt x="1189797" y="624715"/>
                  </a:lnTo>
                  <a:lnTo>
                    <a:pt x="1186979" y="624681"/>
                  </a:lnTo>
                  <a:lnTo>
                    <a:pt x="1173766" y="621785"/>
                  </a:lnTo>
                  <a:lnTo>
                    <a:pt x="1167112" y="615943"/>
                  </a:lnTo>
                  <a:lnTo>
                    <a:pt x="1165443" y="613534"/>
                  </a:lnTo>
                  <a:lnTo>
                    <a:pt x="1165292" y="612733"/>
                  </a:lnTo>
                  <a:lnTo>
                    <a:pt x="1165253" y="611874"/>
                  </a:lnTo>
                  <a:lnTo>
                    <a:pt x="1165801" y="606121"/>
                  </a:lnTo>
                  <a:lnTo>
                    <a:pt x="1165981" y="605342"/>
                  </a:lnTo>
                  <a:lnTo>
                    <a:pt x="1166224" y="604178"/>
                  </a:lnTo>
                  <a:lnTo>
                    <a:pt x="1165606" y="598697"/>
                  </a:lnTo>
                  <a:lnTo>
                    <a:pt x="1163511" y="595525"/>
                  </a:lnTo>
                  <a:lnTo>
                    <a:pt x="1162213" y="594083"/>
                  </a:lnTo>
                  <a:lnTo>
                    <a:pt x="1160954" y="593527"/>
                  </a:lnTo>
                  <a:lnTo>
                    <a:pt x="1159241" y="593615"/>
                  </a:lnTo>
                  <a:lnTo>
                    <a:pt x="1158409" y="593776"/>
                  </a:lnTo>
                  <a:lnTo>
                    <a:pt x="1153309" y="591020"/>
                  </a:lnTo>
                  <a:lnTo>
                    <a:pt x="1146458" y="585552"/>
                  </a:lnTo>
                  <a:lnTo>
                    <a:pt x="1143342" y="583987"/>
                  </a:lnTo>
                  <a:lnTo>
                    <a:pt x="1141258" y="583281"/>
                  </a:lnTo>
                  <a:lnTo>
                    <a:pt x="1135517" y="586155"/>
                  </a:lnTo>
                  <a:lnTo>
                    <a:pt x="1120745" y="589704"/>
                  </a:lnTo>
                  <a:lnTo>
                    <a:pt x="1102045" y="598647"/>
                  </a:lnTo>
                  <a:lnTo>
                    <a:pt x="1100688" y="600170"/>
                  </a:lnTo>
                  <a:lnTo>
                    <a:pt x="1100112" y="601297"/>
                  </a:lnTo>
                  <a:lnTo>
                    <a:pt x="1099586" y="602689"/>
                  </a:lnTo>
                  <a:lnTo>
                    <a:pt x="1099037" y="605161"/>
                  </a:lnTo>
                  <a:lnTo>
                    <a:pt x="1099004" y="606699"/>
                  </a:lnTo>
                  <a:lnTo>
                    <a:pt x="1099257" y="607826"/>
                  </a:lnTo>
                  <a:lnTo>
                    <a:pt x="1099735" y="608753"/>
                  </a:lnTo>
                  <a:lnTo>
                    <a:pt x="1102736" y="613221"/>
                  </a:lnTo>
                  <a:lnTo>
                    <a:pt x="1103214" y="614147"/>
                  </a:lnTo>
                  <a:lnTo>
                    <a:pt x="1103999" y="616232"/>
                  </a:lnTo>
                  <a:lnTo>
                    <a:pt x="1104499" y="618785"/>
                  </a:lnTo>
                  <a:lnTo>
                    <a:pt x="1105051" y="624162"/>
                  </a:lnTo>
                  <a:lnTo>
                    <a:pt x="1105138" y="625272"/>
                  </a:lnTo>
                  <a:lnTo>
                    <a:pt x="1104861" y="630617"/>
                  </a:lnTo>
                  <a:lnTo>
                    <a:pt x="1104945" y="631889"/>
                  </a:lnTo>
                  <a:lnTo>
                    <a:pt x="1105204" y="632724"/>
                  </a:lnTo>
                  <a:lnTo>
                    <a:pt x="1105691" y="633294"/>
                  </a:lnTo>
                  <a:lnTo>
                    <a:pt x="1106402" y="633634"/>
                  </a:lnTo>
                  <a:lnTo>
                    <a:pt x="1113806" y="634879"/>
                  </a:lnTo>
                  <a:lnTo>
                    <a:pt x="1114734" y="635431"/>
                  </a:lnTo>
                  <a:lnTo>
                    <a:pt x="1115712" y="636308"/>
                  </a:lnTo>
                  <a:lnTo>
                    <a:pt x="1116725" y="638162"/>
                  </a:lnTo>
                  <a:lnTo>
                    <a:pt x="1116629" y="640170"/>
                  </a:lnTo>
                  <a:lnTo>
                    <a:pt x="1115860" y="642652"/>
                  </a:lnTo>
                  <a:lnTo>
                    <a:pt x="1113994" y="647328"/>
                  </a:lnTo>
                  <a:lnTo>
                    <a:pt x="1112629" y="649149"/>
                  </a:lnTo>
                  <a:lnTo>
                    <a:pt x="1111318" y="650112"/>
                  </a:lnTo>
                  <a:lnTo>
                    <a:pt x="1096479" y="650542"/>
                  </a:lnTo>
                  <a:lnTo>
                    <a:pt x="1092799" y="651885"/>
                  </a:lnTo>
                  <a:lnTo>
                    <a:pt x="1083615" y="658607"/>
                  </a:lnTo>
                  <a:lnTo>
                    <a:pt x="1082779" y="658914"/>
                  </a:lnTo>
                  <a:lnTo>
                    <a:pt x="1081891" y="659013"/>
                  </a:lnTo>
                  <a:lnTo>
                    <a:pt x="1081006" y="658963"/>
                  </a:lnTo>
                  <a:lnTo>
                    <a:pt x="1073534" y="656422"/>
                  </a:lnTo>
                  <a:lnTo>
                    <a:pt x="1071819" y="655542"/>
                  </a:lnTo>
                  <a:lnTo>
                    <a:pt x="1070004" y="654999"/>
                  </a:lnTo>
                  <a:lnTo>
                    <a:pt x="1068185" y="654664"/>
                  </a:lnTo>
                  <a:lnTo>
                    <a:pt x="1066138" y="654618"/>
                  </a:lnTo>
                  <a:lnTo>
                    <a:pt x="1061640" y="655287"/>
                  </a:lnTo>
                  <a:lnTo>
                    <a:pt x="1053112" y="657934"/>
                  </a:lnTo>
                  <a:lnTo>
                    <a:pt x="1045656" y="658798"/>
                  </a:lnTo>
                  <a:lnTo>
                    <a:pt x="1039521" y="658360"/>
                  </a:lnTo>
                  <a:lnTo>
                    <a:pt x="1037073" y="658894"/>
                  </a:lnTo>
                  <a:lnTo>
                    <a:pt x="1028553" y="662569"/>
                  </a:lnTo>
                  <a:lnTo>
                    <a:pt x="1021874" y="664064"/>
                  </a:lnTo>
                  <a:lnTo>
                    <a:pt x="1020471" y="664845"/>
                  </a:lnTo>
                  <a:lnTo>
                    <a:pt x="1019732" y="665626"/>
                  </a:lnTo>
                  <a:lnTo>
                    <a:pt x="1019652" y="666643"/>
                  </a:lnTo>
                  <a:lnTo>
                    <a:pt x="1017347" y="670403"/>
                  </a:lnTo>
                  <a:lnTo>
                    <a:pt x="1013307" y="672551"/>
                  </a:lnTo>
                  <a:lnTo>
                    <a:pt x="1010352" y="674873"/>
                  </a:lnTo>
                  <a:lnTo>
                    <a:pt x="1010111" y="675666"/>
                  </a:lnTo>
                  <a:lnTo>
                    <a:pt x="1010036" y="676463"/>
                  </a:lnTo>
                  <a:lnTo>
                    <a:pt x="1009796" y="677256"/>
                  </a:lnTo>
                  <a:lnTo>
                    <a:pt x="1009255" y="678956"/>
                  </a:lnTo>
                  <a:lnTo>
                    <a:pt x="1008169" y="680320"/>
                  </a:lnTo>
                  <a:lnTo>
                    <a:pt x="996191" y="691926"/>
                  </a:lnTo>
                  <a:lnTo>
                    <a:pt x="988219" y="701823"/>
                  </a:lnTo>
                  <a:lnTo>
                    <a:pt x="986192" y="705216"/>
                  </a:lnTo>
                  <a:lnTo>
                    <a:pt x="982276" y="713144"/>
                  </a:lnTo>
                  <a:lnTo>
                    <a:pt x="981557" y="715254"/>
                  </a:lnTo>
                  <a:lnTo>
                    <a:pt x="981305" y="716402"/>
                  </a:lnTo>
                  <a:lnTo>
                    <a:pt x="981396" y="717201"/>
                  </a:lnTo>
                  <a:lnTo>
                    <a:pt x="981654" y="717978"/>
                  </a:lnTo>
                  <a:lnTo>
                    <a:pt x="982134" y="718728"/>
                  </a:lnTo>
                  <a:lnTo>
                    <a:pt x="982782" y="719468"/>
                  </a:lnTo>
                  <a:lnTo>
                    <a:pt x="984355" y="720883"/>
                  </a:lnTo>
                  <a:lnTo>
                    <a:pt x="986590" y="722506"/>
                  </a:lnTo>
                  <a:lnTo>
                    <a:pt x="987833" y="723810"/>
                  </a:lnTo>
                  <a:lnTo>
                    <a:pt x="988147" y="724571"/>
                  </a:lnTo>
                  <a:lnTo>
                    <a:pt x="988350" y="725329"/>
                  </a:lnTo>
                  <a:lnTo>
                    <a:pt x="988681" y="727628"/>
                  </a:lnTo>
                  <a:lnTo>
                    <a:pt x="989079" y="729487"/>
                  </a:lnTo>
                  <a:lnTo>
                    <a:pt x="989336" y="730292"/>
                  </a:lnTo>
                  <a:lnTo>
                    <a:pt x="989705" y="731098"/>
                  </a:lnTo>
                  <a:lnTo>
                    <a:pt x="990205" y="731835"/>
                  </a:lnTo>
                  <a:lnTo>
                    <a:pt x="990910" y="732459"/>
                  </a:lnTo>
                  <a:lnTo>
                    <a:pt x="992447" y="733207"/>
                  </a:lnTo>
                  <a:lnTo>
                    <a:pt x="995760" y="733911"/>
                  </a:lnTo>
                  <a:lnTo>
                    <a:pt x="997482" y="733879"/>
                  </a:lnTo>
                  <a:lnTo>
                    <a:pt x="998543" y="733624"/>
                  </a:lnTo>
                  <a:lnTo>
                    <a:pt x="999502" y="733028"/>
                  </a:lnTo>
                  <a:lnTo>
                    <a:pt x="1000361" y="731954"/>
                  </a:lnTo>
                  <a:lnTo>
                    <a:pt x="1002340" y="728218"/>
                  </a:lnTo>
                  <a:lnTo>
                    <a:pt x="1002683" y="727798"/>
                  </a:lnTo>
                  <a:lnTo>
                    <a:pt x="1003251" y="727265"/>
                  </a:lnTo>
                  <a:lnTo>
                    <a:pt x="1004041" y="726782"/>
                  </a:lnTo>
                  <a:lnTo>
                    <a:pt x="1005830" y="726250"/>
                  </a:lnTo>
                  <a:lnTo>
                    <a:pt x="1013186" y="725793"/>
                  </a:lnTo>
                  <a:lnTo>
                    <a:pt x="1020504" y="723779"/>
                  </a:lnTo>
                  <a:lnTo>
                    <a:pt x="1028517" y="718147"/>
                  </a:lnTo>
                  <a:lnTo>
                    <a:pt x="1030200" y="717387"/>
                  </a:lnTo>
                  <a:lnTo>
                    <a:pt x="1031834" y="717101"/>
                  </a:lnTo>
                  <a:lnTo>
                    <a:pt x="1032604" y="717370"/>
                  </a:lnTo>
                  <a:lnTo>
                    <a:pt x="1033370" y="717846"/>
                  </a:lnTo>
                  <a:lnTo>
                    <a:pt x="1033908" y="718537"/>
                  </a:lnTo>
                  <a:lnTo>
                    <a:pt x="1034224" y="719315"/>
                  </a:lnTo>
                  <a:lnTo>
                    <a:pt x="1034369" y="720189"/>
                  </a:lnTo>
                  <a:lnTo>
                    <a:pt x="1034181" y="721147"/>
                  </a:lnTo>
                  <a:lnTo>
                    <a:pt x="1032816" y="724943"/>
                  </a:lnTo>
                  <a:lnTo>
                    <a:pt x="1032689" y="725634"/>
                  </a:lnTo>
                  <a:lnTo>
                    <a:pt x="1032784" y="726286"/>
                  </a:lnTo>
                  <a:lnTo>
                    <a:pt x="1033384" y="726743"/>
                  </a:lnTo>
                  <a:lnTo>
                    <a:pt x="1036125" y="728241"/>
                  </a:lnTo>
                  <a:lnTo>
                    <a:pt x="1036663" y="728965"/>
                  </a:lnTo>
                  <a:lnTo>
                    <a:pt x="1036875" y="729413"/>
                  </a:lnTo>
                  <a:lnTo>
                    <a:pt x="1038480" y="736767"/>
                  </a:lnTo>
                  <a:lnTo>
                    <a:pt x="1038825" y="738667"/>
                  </a:lnTo>
                  <a:lnTo>
                    <a:pt x="1038911" y="739762"/>
                  </a:lnTo>
                  <a:lnTo>
                    <a:pt x="1040853" y="749444"/>
                  </a:lnTo>
                  <a:lnTo>
                    <a:pt x="1041072" y="751991"/>
                  </a:lnTo>
                  <a:lnTo>
                    <a:pt x="1042359" y="758880"/>
                  </a:lnTo>
                  <a:lnTo>
                    <a:pt x="1042563" y="759653"/>
                  </a:lnTo>
                  <a:lnTo>
                    <a:pt x="1042658" y="760364"/>
                  </a:lnTo>
                  <a:lnTo>
                    <a:pt x="1043198" y="763482"/>
                  </a:lnTo>
                  <a:lnTo>
                    <a:pt x="1043384" y="765066"/>
                  </a:lnTo>
                  <a:lnTo>
                    <a:pt x="1043449" y="767093"/>
                  </a:lnTo>
                  <a:lnTo>
                    <a:pt x="1043255" y="770681"/>
                  </a:lnTo>
                  <a:lnTo>
                    <a:pt x="1042937" y="772432"/>
                  </a:lnTo>
                  <a:lnTo>
                    <a:pt x="1042465" y="773604"/>
                  </a:lnTo>
                  <a:lnTo>
                    <a:pt x="1030604" y="786279"/>
                  </a:lnTo>
                  <a:lnTo>
                    <a:pt x="1023124" y="796007"/>
                  </a:lnTo>
                  <a:lnTo>
                    <a:pt x="1022369" y="797333"/>
                  </a:lnTo>
                  <a:lnTo>
                    <a:pt x="1022296" y="798056"/>
                  </a:lnTo>
                  <a:lnTo>
                    <a:pt x="1022278" y="798839"/>
                  </a:lnTo>
                  <a:lnTo>
                    <a:pt x="1022425" y="799654"/>
                  </a:lnTo>
                  <a:lnTo>
                    <a:pt x="1022741" y="800432"/>
                  </a:lnTo>
                  <a:lnTo>
                    <a:pt x="1025682" y="805556"/>
                  </a:lnTo>
                  <a:lnTo>
                    <a:pt x="1026146" y="807118"/>
                  </a:lnTo>
                  <a:lnTo>
                    <a:pt x="1026249" y="809855"/>
                  </a:lnTo>
                  <a:lnTo>
                    <a:pt x="1025826" y="811235"/>
                  </a:lnTo>
                  <a:lnTo>
                    <a:pt x="1025137" y="812135"/>
                  </a:lnTo>
                  <a:lnTo>
                    <a:pt x="1015892" y="816868"/>
                  </a:lnTo>
                  <a:lnTo>
                    <a:pt x="1011066" y="820669"/>
                  </a:lnTo>
                  <a:lnTo>
                    <a:pt x="1010221" y="821076"/>
                  </a:lnTo>
                  <a:lnTo>
                    <a:pt x="1009270" y="821233"/>
                  </a:lnTo>
                  <a:lnTo>
                    <a:pt x="1008382" y="821106"/>
                  </a:lnTo>
                  <a:lnTo>
                    <a:pt x="997248" y="817834"/>
                  </a:lnTo>
                  <a:lnTo>
                    <a:pt x="960469" y="817067"/>
                  </a:lnTo>
                  <a:lnTo>
                    <a:pt x="958842" y="821813"/>
                  </a:lnTo>
                  <a:lnTo>
                    <a:pt x="960051" y="824566"/>
                  </a:lnTo>
                  <a:lnTo>
                    <a:pt x="961441" y="826819"/>
                  </a:lnTo>
                  <a:lnTo>
                    <a:pt x="963816" y="831966"/>
                  </a:lnTo>
                  <a:lnTo>
                    <a:pt x="964589" y="834380"/>
                  </a:lnTo>
                  <a:lnTo>
                    <a:pt x="964823" y="836145"/>
                  </a:lnTo>
                  <a:lnTo>
                    <a:pt x="963926" y="838473"/>
                  </a:lnTo>
                  <a:lnTo>
                    <a:pt x="963507" y="841772"/>
                  </a:lnTo>
                  <a:lnTo>
                    <a:pt x="964026" y="845422"/>
                  </a:lnTo>
                  <a:lnTo>
                    <a:pt x="965943" y="853247"/>
                  </a:lnTo>
                  <a:lnTo>
                    <a:pt x="966529" y="856501"/>
                  </a:lnTo>
                  <a:lnTo>
                    <a:pt x="966637" y="858793"/>
                  </a:lnTo>
                  <a:lnTo>
                    <a:pt x="964133" y="862899"/>
                  </a:lnTo>
                  <a:lnTo>
                    <a:pt x="960167" y="867378"/>
                  </a:lnTo>
                  <a:lnTo>
                    <a:pt x="959641" y="868281"/>
                  </a:lnTo>
                  <a:lnTo>
                    <a:pt x="958463" y="870644"/>
                  </a:lnTo>
                  <a:lnTo>
                    <a:pt x="957091" y="874068"/>
                  </a:lnTo>
                  <a:lnTo>
                    <a:pt x="955271" y="877510"/>
                  </a:lnTo>
                  <a:lnTo>
                    <a:pt x="954373" y="879793"/>
                  </a:lnTo>
                  <a:lnTo>
                    <a:pt x="953845" y="880784"/>
                  </a:lnTo>
                  <a:lnTo>
                    <a:pt x="953323" y="881538"/>
                  </a:lnTo>
                  <a:lnTo>
                    <a:pt x="952528" y="882022"/>
                  </a:lnTo>
                  <a:lnTo>
                    <a:pt x="951683" y="882324"/>
                  </a:lnTo>
                  <a:lnTo>
                    <a:pt x="948820" y="882899"/>
                  </a:lnTo>
                  <a:lnTo>
                    <a:pt x="946404" y="885555"/>
                  </a:lnTo>
                  <a:lnTo>
                    <a:pt x="941591" y="895775"/>
                  </a:lnTo>
                  <a:lnTo>
                    <a:pt x="938407" y="902047"/>
                  </a:lnTo>
                  <a:lnTo>
                    <a:pt x="938151" y="903252"/>
                  </a:lnTo>
                  <a:lnTo>
                    <a:pt x="937850" y="906142"/>
                  </a:lnTo>
                  <a:lnTo>
                    <a:pt x="937497" y="915179"/>
                  </a:lnTo>
                  <a:lnTo>
                    <a:pt x="936765" y="917481"/>
                  </a:lnTo>
                  <a:lnTo>
                    <a:pt x="935837" y="918727"/>
                  </a:lnTo>
                  <a:lnTo>
                    <a:pt x="934943" y="918688"/>
                  </a:lnTo>
                  <a:lnTo>
                    <a:pt x="930892" y="917544"/>
                  </a:lnTo>
                  <a:lnTo>
                    <a:pt x="928764" y="917663"/>
                  </a:lnTo>
                  <a:lnTo>
                    <a:pt x="922542" y="921665"/>
                  </a:lnTo>
                  <a:lnTo>
                    <a:pt x="912727" y="930767"/>
                  </a:lnTo>
                  <a:lnTo>
                    <a:pt x="911330" y="932738"/>
                  </a:lnTo>
                  <a:lnTo>
                    <a:pt x="911531" y="935581"/>
                  </a:lnTo>
                  <a:lnTo>
                    <a:pt x="911513" y="938256"/>
                  </a:lnTo>
                  <a:lnTo>
                    <a:pt x="911027" y="939649"/>
                  </a:lnTo>
                  <a:lnTo>
                    <a:pt x="910386" y="940576"/>
                  </a:lnTo>
                  <a:lnTo>
                    <a:pt x="902763" y="946337"/>
                  </a:lnTo>
                  <a:lnTo>
                    <a:pt x="900718" y="947404"/>
                  </a:lnTo>
                  <a:lnTo>
                    <a:pt x="899078" y="947978"/>
                  </a:lnTo>
                  <a:lnTo>
                    <a:pt x="894377" y="947919"/>
                  </a:lnTo>
                  <a:lnTo>
                    <a:pt x="889150" y="948672"/>
                  </a:lnTo>
                  <a:lnTo>
                    <a:pt x="883233" y="947409"/>
                  </a:lnTo>
                  <a:lnTo>
                    <a:pt x="881207" y="945811"/>
                  </a:lnTo>
                  <a:lnTo>
                    <a:pt x="878402" y="938309"/>
                  </a:lnTo>
                  <a:lnTo>
                    <a:pt x="877431" y="937039"/>
                  </a:lnTo>
                  <a:lnTo>
                    <a:pt x="876110" y="936291"/>
                  </a:lnTo>
                  <a:lnTo>
                    <a:pt x="871742" y="936402"/>
                  </a:lnTo>
                  <a:lnTo>
                    <a:pt x="870270" y="936948"/>
                  </a:lnTo>
                  <a:lnTo>
                    <a:pt x="869188" y="937628"/>
                  </a:lnTo>
                  <a:lnTo>
                    <a:pt x="864662" y="943083"/>
                  </a:lnTo>
                  <a:lnTo>
                    <a:pt x="848672" y="956756"/>
                  </a:lnTo>
                  <a:lnTo>
                    <a:pt x="847918" y="957619"/>
                  </a:lnTo>
                  <a:lnTo>
                    <a:pt x="846273" y="960187"/>
                  </a:lnTo>
                  <a:lnTo>
                    <a:pt x="845404" y="961136"/>
                  </a:lnTo>
                  <a:lnTo>
                    <a:pt x="838237" y="965961"/>
                  </a:lnTo>
                  <a:lnTo>
                    <a:pt x="837600" y="966651"/>
                  </a:lnTo>
                  <a:lnTo>
                    <a:pt x="837184" y="967453"/>
                  </a:lnTo>
                  <a:lnTo>
                    <a:pt x="834384" y="974730"/>
                  </a:lnTo>
                  <a:lnTo>
                    <a:pt x="816591" y="989379"/>
                  </a:lnTo>
                  <a:lnTo>
                    <a:pt x="814678" y="991388"/>
                  </a:lnTo>
                  <a:lnTo>
                    <a:pt x="814374" y="992147"/>
                  </a:lnTo>
                  <a:lnTo>
                    <a:pt x="814177" y="993073"/>
                  </a:lnTo>
                  <a:lnTo>
                    <a:pt x="814151" y="993915"/>
                  </a:lnTo>
                  <a:lnTo>
                    <a:pt x="814353" y="994631"/>
                  </a:lnTo>
                  <a:lnTo>
                    <a:pt x="814780" y="995325"/>
                  </a:lnTo>
                  <a:lnTo>
                    <a:pt x="815546" y="995941"/>
                  </a:lnTo>
                  <a:lnTo>
                    <a:pt x="816262" y="996347"/>
                  </a:lnTo>
                  <a:lnTo>
                    <a:pt x="816918" y="996900"/>
                  </a:lnTo>
                  <a:lnTo>
                    <a:pt x="817288" y="997621"/>
                  </a:lnTo>
                  <a:lnTo>
                    <a:pt x="817376" y="998423"/>
                  </a:lnTo>
                  <a:lnTo>
                    <a:pt x="817157" y="1000042"/>
                  </a:lnTo>
                  <a:lnTo>
                    <a:pt x="817190" y="1000781"/>
                  </a:lnTo>
                  <a:lnTo>
                    <a:pt x="817559" y="1001561"/>
                  </a:lnTo>
                  <a:lnTo>
                    <a:pt x="818263" y="1002382"/>
                  </a:lnTo>
                  <a:lnTo>
                    <a:pt x="826164" y="1008778"/>
                  </a:lnTo>
                  <a:lnTo>
                    <a:pt x="827680" y="1010568"/>
                  </a:lnTo>
                  <a:lnTo>
                    <a:pt x="828160" y="1011382"/>
                  </a:lnTo>
                  <a:lnTo>
                    <a:pt x="828581" y="1012281"/>
                  </a:lnTo>
                  <a:lnTo>
                    <a:pt x="828776" y="1013263"/>
                  </a:lnTo>
                  <a:lnTo>
                    <a:pt x="828800" y="1014301"/>
                  </a:lnTo>
                  <a:lnTo>
                    <a:pt x="826322" y="1029216"/>
                  </a:lnTo>
                  <a:lnTo>
                    <a:pt x="825227" y="1033764"/>
                  </a:lnTo>
                  <a:lnTo>
                    <a:pt x="824343" y="1035127"/>
                  </a:lnTo>
                  <a:lnTo>
                    <a:pt x="823141" y="1035845"/>
                  </a:lnTo>
                  <a:lnTo>
                    <a:pt x="819394" y="1036512"/>
                  </a:lnTo>
                  <a:lnTo>
                    <a:pt x="817774" y="1038058"/>
                  </a:lnTo>
                  <a:lnTo>
                    <a:pt x="816724" y="1039267"/>
                  </a:lnTo>
                  <a:lnTo>
                    <a:pt x="813056" y="1047017"/>
                  </a:lnTo>
                  <a:lnTo>
                    <a:pt x="803205" y="1040410"/>
                  </a:lnTo>
                  <a:lnTo>
                    <a:pt x="799183" y="1039084"/>
                  </a:lnTo>
                  <a:lnTo>
                    <a:pt x="796988" y="1039206"/>
                  </a:lnTo>
                  <a:lnTo>
                    <a:pt x="787818" y="1043081"/>
                  </a:lnTo>
                  <a:lnTo>
                    <a:pt x="785900" y="1043286"/>
                  </a:lnTo>
                  <a:lnTo>
                    <a:pt x="784868" y="1042190"/>
                  </a:lnTo>
                  <a:lnTo>
                    <a:pt x="784393" y="1037767"/>
                  </a:lnTo>
                  <a:lnTo>
                    <a:pt x="783706" y="1034669"/>
                  </a:lnTo>
                  <a:lnTo>
                    <a:pt x="783038" y="1032726"/>
                  </a:lnTo>
                  <a:lnTo>
                    <a:pt x="777362" y="1021867"/>
                  </a:lnTo>
                  <a:lnTo>
                    <a:pt x="762713" y="1001363"/>
                  </a:lnTo>
                  <a:lnTo>
                    <a:pt x="759233" y="994062"/>
                  </a:lnTo>
                  <a:lnTo>
                    <a:pt x="759093" y="991543"/>
                  </a:lnTo>
                  <a:lnTo>
                    <a:pt x="759508" y="987490"/>
                  </a:lnTo>
                  <a:lnTo>
                    <a:pt x="760584" y="982101"/>
                  </a:lnTo>
                  <a:lnTo>
                    <a:pt x="760801" y="977258"/>
                  </a:lnTo>
                  <a:lnTo>
                    <a:pt x="760330" y="972909"/>
                  </a:lnTo>
                  <a:lnTo>
                    <a:pt x="758627" y="963463"/>
                  </a:lnTo>
                  <a:lnTo>
                    <a:pt x="757570" y="959880"/>
                  </a:lnTo>
                  <a:lnTo>
                    <a:pt x="756524" y="957642"/>
                  </a:lnTo>
                  <a:lnTo>
                    <a:pt x="755581" y="957357"/>
                  </a:lnTo>
                  <a:lnTo>
                    <a:pt x="754573" y="957354"/>
                  </a:lnTo>
                  <a:lnTo>
                    <a:pt x="753556" y="957615"/>
                  </a:lnTo>
                  <a:lnTo>
                    <a:pt x="748827" y="959955"/>
                  </a:lnTo>
                  <a:lnTo>
                    <a:pt x="747868" y="960173"/>
                  </a:lnTo>
                  <a:lnTo>
                    <a:pt x="746412" y="960155"/>
                  </a:lnTo>
                  <a:lnTo>
                    <a:pt x="743564" y="958224"/>
                  </a:lnTo>
                  <a:lnTo>
                    <a:pt x="739855" y="954727"/>
                  </a:lnTo>
                  <a:lnTo>
                    <a:pt x="729312" y="942105"/>
                  </a:lnTo>
                  <a:lnTo>
                    <a:pt x="726546" y="939511"/>
                  </a:lnTo>
                  <a:lnTo>
                    <a:pt x="717136" y="935900"/>
                  </a:lnTo>
                  <a:lnTo>
                    <a:pt x="713852" y="933774"/>
                  </a:lnTo>
                  <a:lnTo>
                    <a:pt x="712564" y="932192"/>
                  </a:lnTo>
                  <a:lnTo>
                    <a:pt x="712067" y="930399"/>
                  </a:lnTo>
                  <a:lnTo>
                    <a:pt x="712354" y="928604"/>
                  </a:lnTo>
                  <a:lnTo>
                    <a:pt x="713078" y="925510"/>
                  </a:lnTo>
                  <a:lnTo>
                    <a:pt x="714007" y="922984"/>
                  </a:lnTo>
                  <a:lnTo>
                    <a:pt x="715095" y="920658"/>
                  </a:lnTo>
                  <a:lnTo>
                    <a:pt x="716841" y="915543"/>
                  </a:lnTo>
                  <a:lnTo>
                    <a:pt x="718299" y="907431"/>
                  </a:lnTo>
                  <a:lnTo>
                    <a:pt x="697602" y="900842"/>
                  </a:lnTo>
                  <a:lnTo>
                    <a:pt x="692862" y="902063"/>
                  </a:lnTo>
                  <a:lnTo>
                    <a:pt x="681282" y="912496"/>
                  </a:lnTo>
                  <a:lnTo>
                    <a:pt x="680514" y="915160"/>
                  </a:lnTo>
                  <a:lnTo>
                    <a:pt x="679819" y="918890"/>
                  </a:lnTo>
                  <a:lnTo>
                    <a:pt x="680647" y="933059"/>
                  </a:lnTo>
                  <a:lnTo>
                    <a:pt x="681049" y="935869"/>
                  </a:lnTo>
                  <a:lnTo>
                    <a:pt x="681557" y="937795"/>
                  </a:lnTo>
                  <a:lnTo>
                    <a:pt x="682229" y="939326"/>
                  </a:lnTo>
                  <a:lnTo>
                    <a:pt x="683310" y="940402"/>
                  </a:lnTo>
                  <a:lnTo>
                    <a:pt x="684084" y="942234"/>
                  </a:lnTo>
                  <a:lnTo>
                    <a:pt x="684770" y="944920"/>
                  </a:lnTo>
                  <a:lnTo>
                    <a:pt x="684825" y="951164"/>
                  </a:lnTo>
                  <a:lnTo>
                    <a:pt x="684394" y="953795"/>
                  </a:lnTo>
                  <a:lnTo>
                    <a:pt x="683383" y="955400"/>
                  </a:lnTo>
                  <a:lnTo>
                    <a:pt x="682539" y="955518"/>
                  </a:lnTo>
                  <a:lnTo>
                    <a:pt x="681814" y="955402"/>
                  </a:lnTo>
                  <a:lnTo>
                    <a:pt x="673744" y="951913"/>
                  </a:lnTo>
                  <a:lnTo>
                    <a:pt x="672841" y="952087"/>
                  </a:lnTo>
                  <a:lnTo>
                    <a:pt x="671409" y="952952"/>
                  </a:lnTo>
                  <a:lnTo>
                    <a:pt x="665502" y="959714"/>
                  </a:lnTo>
                  <a:lnTo>
                    <a:pt x="663360" y="961572"/>
                  </a:lnTo>
                  <a:lnTo>
                    <a:pt x="649602" y="969325"/>
                  </a:lnTo>
                  <a:lnTo>
                    <a:pt x="655954" y="976394"/>
                  </a:lnTo>
                  <a:lnTo>
                    <a:pt x="657559" y="979961"/>
                  </a:lnTo>
                  <a:lnTo>
                    <a:pt x="657749" y="982406"/>
                  </a:lnTo>
                  <a:lnTo>
                    <a:pt x="657624" y="984251"/>
                  </a:lnTo>
                  <a:lnTo>
                    <a:pt x="657397" y="985841"/>
                  </a:lnTo>
                  <a:lnTo>
                    <a:pt x="656716" y="987588"/>
                  </a:lnTo>
                  <a:lnTo>
                    <a:pt x="656292" y="988415"/>
                  </a:lnTo>
                  <a:lnTo>
                    <a:pt x="655535" y="989158"/>
                  </a:lnTo>
                  <a:lnTo>
                    <a:pt x="654793" y="989499"/>
                  </a:lnTo>
                  <a:lnTo>
                    <a:pt x="653890" y="989658"/>
                  </a:lnTo>
                  <a:lnTo>
                    <a:pt x="652830" y="989500"/>
                  </a:lnTo>
                  <a:lnTo>
                    <a:pt x="652008" y="988967"/>
                  </a:lnTo>
                  <a:lnTo>
                    <a:pt x="651470" y="988356"/>
                  </a:lnTo>
                  <a:lnTo>
                    <a:pt x="650839" y="987236"/>
                  </a:lnTo>
                  <a:lnTo>
                    <a:pt x="650468" y="986661"/>
                  </a:lnTo>
                  <a:lnTo>
                    <a:pt x="649615" y="986954"/>
                  </a:lnTo>
                  <a:lnTo>
                    <a:pt x="648341" y="988031"/>
                  </a:lnTo>
                  <a:lnTo>
                    <a:pt x="644869" y="993830"/>
                  </a:lnTo>
                  <a:lnTo>
                    <a:pt x="643754" y="995133"/>
                  </a:lnTo>
                  <a:lnTo>
                    <a:pt x="642664" y="995773"/>
                  </a:lnTo>
                  <a:lnTo>
                    <a:pt x="630936" y="999721"/>
                  </a:lnTo>
                  <a:lnTo>
                    <a:pt x="627500" y="1001496"/>
                  </a:lnTo>
                  <a:lnTo>
                    <a:pt x="625812" y="1003089"/>
                  </a:lnTo>
                  <a:lnTo>
                    <a:pt x="624669" y="1005086"/>
                  </a:lnTo>
                  <a:lnTo>
                    <a:pt x="622930" y="1009456"/>
                  </a:lnTo>
                  <a:lnTo>
                    <a:pt x="621799" y="1011127"/>
                  </a:lnTo>
                  <a:lnTo>
                    <a:pt x="620417" y="1012021"/>
                  </a:lnTo>
                  <a:lnTo>
                    <a:pt x="613945" y="1010469"/>
                  </a:lnTo>
                  <a:lnTo>
                    <a:pt x="612374" y="1010437"/>
                  </a:lnTo>
                  <a:lnTo>
                    <a:pt x="610453" y="1010746"/>
                  </a:lnTo>
                  <a:lnTo>
                    <a:pt x="607319" y="1011897"/>
                  </a:lnTo>
                  <a:lnTo>
                    <a:pt x="595879" y="1018193"/>
                  </a:lnTo>
                  <a:lnTo>
                    <a:pt x="565234" y="1025454"/>
                  </a:lnTo>
                  <a:lnTo>
                    <a:pt x="551689" y="1023732"/>
                  </a:lnTo>
                  <a:lnTo>
                    <a:pt x="542831" y="1025970"/>
                  </a:lnTo>
                  <a:lnTo>
                    <a:pt x="540249" y="1028614"/>
                  </a:lnTo>
                  <a:lnTo>
                    <a:pt x="540491" y="1029557"/>
                  </a:lnTo>
                  <a:lnTo>
                    <a:pt x="541186" y="1030429"/>
                  </a:lnTo>
                  <a:lnTo>
                    <a:pt x="541701" y="1031559"/>
                  </a:lnTo>
                  <a:lnTo>
                    <a:pt x="541704" y="1032861"/>
                  </a:lnTo>
                  <a:lnTo>
                    <a:pt x="541016" y="1037242"/>
                  </a:lnTo>
                  <a:lnTo>
                    <a:pt x="540889" y="1038966"/>
                  </a:lnTo>
                  <a:lnTo>
                    <a:pt x="541082" y="1041090"/>
                  </a:lnTo>
                  <a:lnTo>
                    <a:pt x="541045" y="1043350"/>
                  </a:lnTo>
                  <a:lnTo>
                    <a:pt x="540764" y="1046075"/>
                  </a:lnTo>
                  <a:lnTo>
                    <a:pt x="538252" y="1049698"/>
                  </a:lnTo>
                  <a:lnTo>
                    <a:pt x="537305" y="1052188"/>
                  </a:lnTo>
                  <a:lnTo>
                    <a:pt x="536760" y="1054489"/>
                  </a:lnTo>
                  <a:lnTo>
                    <a:pt x="536784" y="1057979"/>
                  </a:lnTo>
                  <a:lnTo>
                    <a:pt x="536436" y="1059592"/>
                  </a:lnTo>
                  <a:lnTo>
                    <a:pt x="535830" y="1060632"/>
                  </a:lnTo>
                  <a:lnTo>
                    <a:pt x="525739" y="1067369"/>
                  </a:lnTo>
                  <a:lnTo>
                    <a:pt x="524250" y="1067988"/>
                  </a:lnTo>
                  <a:lnTo>
                    <a:pt x="507155" y="1072470"/>
                  </a:lnTo>
                  <a:lnTo>
                    <a:pt x="503029" y="1072854"/>
                  </a:lnTo>
                  <a:lnTo>
                    <a:pt x="482677" y="1070496"/>
                  </a:lnTo>
                  <a:lnTo>
                    <a:pt x="481973" y="1069845"/>
                  </a:lnTo>
                  <a:lnTo>
                    <a:pt x="481513" y="1068774"/>
                  </a:lnTo>
                  <a:lnTo>
                    <a:pt x="481200" y="1066911"/>
                  </a:lnTo>
                  <a:lnTo>
                    <a:pt x="480805" y="1065651"/>
                  </a:lnTo>
                  <a:lnTo>
                    <a:pt x="480237" y="1064458"/>
                  </a:lnTo>
                  <a:lnTo>
                    <a:pt x="479867" y="1063909"/>
                  </a:lnTo>
                  <a:lnTo>
                    <a:pt x="479167" y="1063184"/>
                  </a:lnTo>
                  <a:lnTo>
                    <a:pt x="476647" y="1061608"/>
                  </a:lnTo>
                  <a:lnTo>
                    <a:pt x="474432" y="1060785"/>
                  </a:lnTo>
                  <a:lnTo>
                    <a:pt x="473229" y="1060851"/>
                  </a:lnTo>
                  <a:lnTo>
                    <a:pt x="472412" y="1061511"/>
                  </a:lnTo>
                  <a:lnTo>
                    <a:pt x="471781" y="1063067"/>
                  </a:lnTo>
                  <a:lnTo>
                    <a:pt x="471270" y="1064433"/>
                  </a:lnTo>
                  <a:lnTo>
                    <a:pt x="467933" y="1071225"/>
                  </a:lnTo>
                  <a:lnTo>
                    <a:pt x="465307" y="1072041"/>
                  </a:lnTo>
                  <a:lnTo>
                    <a:pt x="456185" y="1080940"/>
                  </a:lnTo>
                  <a:lnTo>
                    <a:pt x="452196" y="1081990"/>
                  </a:lnTo>
                  <a:lnTo>
                    <a:pt x="444385" y="1078651"/>
                  </a:lnTo>
                  <a:lnTo>
                    <a:pt x="443029" y="1078739"/>
                  </a:lnTo>
                  <a:lnTo>
                    <a:pt x="441980" y="1079519"/>
                  </a:lnTo>
                  <a:lnTo>
                    <a:pt x="441028" y="1081903"/>
                  </a:lnTo>
                  <a:lnTo>
                    <a:pt x="439857" y="1084158"/>
                  </a:lnTo>
                  <a:lnTo>
                    <a:pt x="437982" y="1087003"/>
                  </a:lnTo>
                  <a:lnTo>
                    <a:pt x="435562" y="1088208"/>
                  </a:lnTo>
                  <a:lnTo>
                    <a:pt x="433690" y="1088494"/>
                  </a:lnTo>
                  <a:lnTo>
                    <a:pt x="432574" y="1088236"/>
                  </a:lnTo>
                  <a:lnTo>
                    <a:pt x="426852" y="1084810"/>
                  </a:lnTo>
                  <a:lnTo>
                    <a:pt x="422265" y="1084096"/>
                  </a:lnTo>
                  <a:lnTo>
                    <a:pt x="418656" y="1085411"/>
                  </a:lnTo>
                  <a:lnTo>
                    <a:pt x="398836" y="1098088"/>
                  </a:lnTo>
                  <a:lnTo>
                    <a:pt x="388620" y="1101589"/>
                  </a:lnTo>
                  <a:lnTo>
                    <a:pt x="382164" y="1102201"/>
                  </a:lnTo>
                  <a:lnTo>
                    <a:pt x="378911" y="1103039"/>
                  </a:lnTo>
                  <a:lnTo>
                    <a:pt x="376900" y="1103830"/>
                  </a:lnTo>
                  <a:lnTo>
                    <a:pt x="376237" y="1104732"/>
                  </a:lnTo>
                  <a:lnTo>
                    <a:pt x="375745" y="1105597"/>
                  </a:lnTo>
                  <a:lnTo>
                    <a:pt x="375052" y="1107146"/>
                  </a:lnTo>
                  <a:lnTo>
                    <a:pt x="372591" y="1111455"/>
                  </a:lnTo>
                  <a:lnTo>
                    <a:pt x="366741" y="1117862"/>
                  </a:lnTo>
                  <a:lnTo>
                    <a:pt x="358006" y="1120018"/>
                  </a:lnTo>
                  <a:lnTo>
                    <a:pt x="357300" y="1120620"/>
                  </a:lnTo>
                  <a:lnTo>
                    <a:pt x="356343" y="1121742"/>
                  </a:lnTo>
                  <a:lnTo>
                    <a:pt x="356551" y="1124474"/>
                  </a:lnTo>
                  <a:lnTo>
                    <a:pt x="356996" y="1126953"/>
                  </a:lnTo>
                  <a:lnTo>
                    <a:pt x="357374" y="1130847"/>
                  </a:lnTo>
                  <a:lnTo>
                    <a:pt x="357455" y="1136222"/>
                  </a:lnTo>
                  <a:lnTo>
                    <a:pt x="356064" y="1147563"/>
                  </a:lnTo>
                  <a:lnTo>
                    <a:pt x="353227" y="1152546"/>
                  </a:lnTo>
                  <a:lnTo>
                    <a:pt x="350482" y="1155579"/>
                  </a:lnTo>
                  <a:lnTo>
                    <a:pt x="346834" y="1156261"/>
                  </a:lnTo>
                  <a:lnTo>
                    <a:pt x="345406" y="1156192"/>
                  </a:lnTo>
                  <a:lnTo>
                    <a:pt x="342946" y="1155657"/>
                  </a:lnTo>
                  <a:lnTo>
                    <a:pt x="340564" y="1154684"/>
                  </a:lnTo>
                  <a:lnTo>
                    <a:pt x="338437" y="1153100"/>
                  </a:lnTo>
                  <a:lnTo>
                    <a:pt x="337090" y="1151762"/>
                  </a:lnTo>
                  <a:lnTo>
                    <a:pt x="336343" y="1150867"/>
                  </a:lnTo>
                  <a:lnTo>
                    <a:pt x="334310" y="1147364"/>
                  </a:lnTo>
                  <a:lnTo>
                    <a:pt x="332381" y="1142920"/>
                  </a:lnTo>
                  <a:lnTo>
                    <a:pt x="331908" y="1141031"/>
                  </a:lnTo>
                  <a:lnTo>
                    <a:pt x="329721" y="1140716"/>
                  </a:lnTo>
                  <a:lnTo>
                    <a:pt x="315633" y="1145466"/>
                  </a:lnTo>
                  <a:lnTo>
                    <a:pt x="309484" y="1148712"/>
                  </a:lnTo>
                  <a:lnTo>
                    <a:pt x="309330" y="1149547"/>
                  </a:lnTo>
                  <a:lnTo>
                    <a:pt x="309446" y="1150617"/>
                  </a:lnTo>
                  <a:lnTo>
                    <a:pt x="309814" y="1152309"/>
                  </a:lnTo>
                  <a:lnTo>
                    <a:pt x="309806" y="1154749"/>
                  </a:lnTo>
                  <a:lnTo>
                    <a:pt x="309300" y="1158112"/>
                  </a:lnTo>
                  <a:lnTo>
                    <a:pt x="307021" y="1163030"/>
                  </a:lnTo>
                  <a:lnTo>
                    <a:pt x="306034" y="1165822"/>
                  </a:lnTo>
                  <a:lnTo>
                    <a:pt x="305761" y="1167911"/>
                  </a:lnTo>
                  <a:lnTo>
                    <a:pt x="306274" y="1168972"/>
                  </a:lnTo>
                  <a:lnTo>
                    <a:pt x="307248" y="1169849"/>
                  </a:lnTo>
                  <a:lnTo>
                    <a:pt x="311931" y="1172302"/>
                  </a:lnTo>
                  <a:lnTo>
                    <a:pt x="313072" y="1173248"/>
                  </a:lnTo>
                  <a:lnTo>
                    <a:pt x="314090" y="1174393"/>
                  </a:lnTo>
                  <a:lnTo>
                    <a:pt x="314533" y="1175717"/>
                  </a:lnTo>
                  <a:lnTo>
                    <a:pt x="314687" y="1177188"/>
                  </a:lnTo>
                  <a:lnTo>
                    <a:pt x="314306" y="1183756"/>
                  </a:lnTo>
                  <a:lnTo>
                    <a:pt x="314492" y="1189151"/>
                  </a:lnTo>
                  <a:lnTo>
                    <a:pt x="315016" y="1193424"/>
                  </a:lnTo>
                  <a:lnTo>
                    <a:pt x="315743" y="1195902"/>
                  </a:lnTo>
                  <a:lnTo>
                    <a:pt x="316607" y="1197898"/>
                  </a:lnTo>
                  <a:lnTo>
                    <a:pt x="319681" y="1203287"/>
                  </a:lnTo>
                  <a:lnTo>
                    <a:pt x="320545" y="1205283"/>
                  </a:lnTo>
                  <a:lnTo>
                    <a:pt x="320963" y="1207139"/>
                  </a:lnTo>
                  <a:lnTo>
                    <a:pt x="321409" y="1210756"/>
                  </a:lnTo>
                  <a:lnTo>
                    <a:pt x="320848" y="1212948"/>
                  </a:lnTo>
                  <a:lnTo>
                    <a:pt x="319922" y="1214502"/>
                  </a:lnTo>
                  <a:lnTo>
                    <a:pt x="318932" y="1215073"/>
                  </a:lnTo>
                  <a:lnTo>
                    <a:pt x="309866" y="1216325"/>
                  </a:lnTo>
                  <a:lnTo>
                    <a:pt x="290550" y="1221691"/>
                  </a:lnTo>
                  <a:lnTo>
                    <a:pt x="284565" y="1220175"/>
                  </a:lnTo>
                  <a:lnTo>
                    <a:pt x="280265" y="1214097"/>
                  </a:lnTo>
                  <a:lnTo>
                    <a:pt x="277783" y="1211677"/>
                  </a:lnTo>
                  <a:lnTo>
                    <a:pt x="274014" y="1208952"/>
                  </a:lnTo>
                  <a:lnTo>
                    <a:pt x="271126" y="1208953"/>
                  </a:lnTo>
                  <a:lnTo>
                    <a:pt x="268725" y="1210517"/>
                  </a:lnTo>
                  <a:lnTo>
                    <a:pt x="265996" y="1212952"/>
                  </a:lnTo>
                  <a:lnTo>
                    <a:pt x="260653" y="1215164"/>
                  </a:lnTo>
                  <a:lnTo>
                    <a:pt x="256868" y="1214968"/>
                  </a:lnTo>
                  <a:lnTo>
                    <a:pt x="254853" y="1214507"/>
                  </a:lnTo>
                  <a:lnTo>
                    <a:pt x="254460" y="1213349"/>
                  </a:lnTo>
                  <a:lnTo>
                    <a:pt x="254991" y="1211836"/>
                  </a:lnTo>
                  <a:lnTo>
                    <a:pt x="256291" y="1209683"/>
                  </a:lnTo>
                  <a:lnTo>
                    <a:pt x="257114" y="1207995"/>
                  </a:lnTo>
                  <a:lnTo>
                    <a:pt x="256431" y="1205873"/>
                  </a:lnTo>
                  <a:lnTo>
                    <a:pt x="254213" y="1203849"/>
                  </a:lnTo>
                  <a:lnTo>
                    <a:pt x="248058" y="1200258"/>
                  </a:lnTo>
                  <a:lnTo>
                    <a:pt x="245060" y="1199125"/>
                  </a:lnTo>
                  <a:lnTo>
                    <a:pt x="243269" y="1198749"/>
                  </a:lnTo>
                  <a:lnTo>
                    <a:pt x="240638" y="1199975"/>
                  </a:lnTo>
                  <a:lnTo>
                    <a:pt x="238508" y="1200661"/>
                  </a:lnTo>
                  <a:lnTo>
                    <a:pt x="223591" y="1202258"/>
                  </a:lnTo>
                  <a:lnTo>
                    <a:pt x="222037" y="1202738"/>
                  </a:lnTo>
                  <a:lnTo>
                    <a:pt x="221124" y="1203591"/>
                  </a:lnTo>
                  <a:lnTo>
                    <a:pt x="204234" y="1214516"/>
                  </a:lnTo>
                  <a:lnTo>
                    <a:pt x="198095" y="1216672"/>
                  </a:lnTo>
                  <a:lnTo>
                    <a:pt x="195751" y="1217063"/>
                  </a:lnTo>
                  <a:lnTo>
                    <a:pt x="194442" y="1216105"/>
                  </a:lnTo>
                  <a:lnTo>
                    <a:pt x="193312" y="1209738"/>
                  </a:lnTo>
                  <a:lnTo>
                    <a:pt x="192554" y="1208040"/>
                  </a:lnTo>
                  <a:lnTo>
                    <a:pt x="191397" y="1206378"/>
                  </a:lnTo>
                  <a:lnTo>
                    <a:pt x="185528" y="1202862"/>
                  </a:lnTo>
                  <a:lnTo>
                    <a:pt x="183323" y="1200699"/>
                  </a:lnTo>
                  <a:lnTo>
                    <a:pt x="182547" y="1199354"/>
                  </a:lnTo>
                  <a:lnTo>
                    <a:pt x="182230" y="1197888"/>
                  </a:lnTo>
                  <a:lnTo>
                    <a:pt x="181676" y="1196614"/>
                  </a:lnTo>
                  <a:lnTo>
                    <a:pt x="180733" y="1194875"/>
                  </a:lnTo>
                  <a:lnTo>
                    <a:pt x="178146" y="1192483"/>
                  </a:lnTo>
                  <a:lnTo>
                    <a:pt x="176544" y="1191744"/>
                  </a:lnTo>
                  <a:lnTo>
                    <a:pt x="175016" y="1191750"/>
                  </a:lnTo>
                  <a:lnTo>
                    <a:pt x="174076" y="1192378"/>
                  </a:lnTo>
                  <a:lnTo>
                    <a:pt x="172997" y="1193473"/>
                  </a:lnTo>
                  <a:lnTo>
                    <a:pt x="172411" y="1194876"/>
                  </a:lnTo>
                  <a:lnTo>
                    <a:pt x="172287" y="1196100"/>
                  </a:lnTo>
                  <a:lnTo>
                    <a:pt x="172528" y="1197918"/>
                  </a:lnTo>
                  <a:lnTo>
                    <a:pt x="183266" y="1217452"/>
                  </a:lnTo>
                  <a:lnTo>
                    <a:pt x="183763" y="1218723"/>
                  </a:lnTo>
                  <a:lnTo>
                    <a:pt x="183995" y="1219682"/>
                  </a:lnTo>
                  <a:lnTo>
                    <a:pt x="184002" y="1220600"/>
                  </a:lnTo>
                  <a:lnTo>
                    <a:pt x="183679" y="1221323"/>
                  </a:lnTo>
                  <a:lnTo>
                    <a:pt x="181622" y="1222691"/>
                  </a:lnTo>
                  <a:lnTo>
                    <a:pt x="173429" y="1226063"/>
                  </a:lnTo>
                  <a:lnTo>
                    <a:pt x="164313" y="1225620"/>
                  </a:lnTo>
                  <a:lnTo>
                    <a:pt x="164169" y="1221969"/>
                  </a:lnTo>
                  <a:lnTo>
                    <a:pt x="152734" y="1199192"/>
                  </a:lnTo>
                  <a:lnTo>
                    <a:pt x="152619" y="1192405"/>
                  </a:lnTo>
                  <a:lnTo>
                    <a:pt x="155562" y="1184902"/>
                  </a:lnTo>
                  <a:lnTo>
                    <a:pt x="158900" y="1171586"/>
                  </a:lnTo>
                  <a:lnTo>
                    <a:pt x="159689" y="1162068"/>
                  </a:lnTo>
                  <a:lnTo>
                    <a:pt x="158406" y="1160043"/>
                  </a:lnTo>
                  <a:lnTo>
                    <a:pt x="155841" y="1159398"/>
                  </a:lnTo>
                  <a:lnTo>
                    <a:pt x="153008" y="1154058"/>
                  </a:lnTo>
                  <a:lnTo>
                    <a:pt x="151338" y="1148162"/>
                  </a:lnTo>
                  <a:lnTo>
                    <a:pt x="150571" y="1142968"/>
                  </a:lnTo>
                  <a:lnTo>
                    <a:pt x="151727" y="1138443"/>
                  </a:lnTo>
                  <a:lnTo>
                    <a:pt x="156003" y="1134684"/>
                  </a:lnTo>
                  <a:lnTo>
                    <a:pt x="149417" y="1133932"/>
                  </a:lnTo>
                  <a:lnTo>
                    <a:pt x="133890" y="1129418"/>
                  </a:lnTo>
                  <a:lnTo>
                    <a:pt x="128485" y="1126447"/>
                  </a:lnTo>
                  <a:lnTo>
                    <a:pt x="127704" y="1125603"/>
                  </a:lnTo>
                  <a:lnTo>
                    <a:pt x="126895" y="1125260"/>
                  </a:lnTo>
                  <a:lnTo>
                    <a:pt x="125977" y="1125505"/>
                  </a:lnTo>
                  <a:lnTo>
                    <a:pt x="125144" y="1126258"/>
                  </a:lnTo>
                  <a:lnTo>
                    <a:pt x="112654" y="1129363"/>
                  </a:lnTo>
                  <a:lnTo>
                    <a:pt x="109061" y="1128980"/>
                  </a:lnTo>
                  <a:lnTo>
                    <a:pt x="106304" y="1126482"/>
                  </a:lnTo>
                  <a:lnTo>
                    <a:pt x="103563" y="1119780"/>
                  </a:lnTo>
                  <a:lnTo>
                    <a:pt x="100793" y="1116894"/>
                  </a:lnTo>
                  <a:lnTo>
                    <a:pt x="103964" y="1112133"/>
                  </a:lnTo>
                  <a:lnTo>
                    <a:pt x="99744" y="1111564"/>
                  </a:lnTo>
                  <a:lnTo>
                    <a:pt x="96890" y="1110155"/>
                  </a:lnTo>
                  <a:lnTo>
                    <a:pt x="96552" y="1107530"/>
                  </a:lnTo>
                  <a:lnTo>
                    <a:pt x="99655" y="1103299"/>
                  </a:lnTo>
                  <a:lnTo>
                    <a:pt x="94060" y="1095304"/>
                  </a:lnTo>
                  <a:lnTo>
                    <a:pt x="101338" y="1085184"/>
                  </a:lnTo>
                  <a:lnTo>
                    <a:pt x="113313" y="1076311"/>
                  </a:lnTo>
                  <a:lnTo>
                    <a:pt x="121680" y="1071934"/>
                  </a:lnTo>
                  <a:lnTo>
                    <a:pt x="121797" y="1069869"/>
                  </a:lnTo>
                  <a:lnTo>
                    <a:pt x="126202" y="1065086"/>
                  </a:lnTo>
                  <a:lnTo>
                    <a:pt x="129036" y="1060155"/>
                  </a:lnTo>
                  <a:lnTo>
                    <a:pt x="128406" y="1056686"/>
                  </a:lnTo>
                  <a:lnTo>
                    <a:pt x="103436" y="1054630"/>
                  </a:lnTo>
                  <a:lnTo>
                    <a:pt x="96214" y="1050272"/>
                  </a:lnTo>
                  <a:lnTo>
                    <a:pt x="92461" y="1041821"/>
                  </a:lnTo>
                  <a:lnTo>
                    <a:pt x="97467" y="1039005"/>
                  </a:lnTo>
                  <a:lnTo>
                    <a:pt x="77415" y="1003955"/>
                  </a:lnTo>
                  <a:lnTo>
                    <a:pt x="70877" y="996580"/>
                  </a:lnTo>
                  <a:lnTo>
                    <a:pt x="64897" y="995661"/>
                  </a:lnTo>
                  <a:lnTo>
                    <a:pt x="50356" y="998761"/>
                  </a:lnTo>
                  <a:lnTo>
                    <a:pt x="45608" y="997914"/>
                  </a:lnTo>
                  <a:lnTo>
                    <a:pt x="44476" y="993049"/>
                  </a:lnTo>
                  <a:lnTo>
                    <a:pt x="46181" y="987109"/>
                  </a:lnTo>
                  <a:lnTo>
                    <a:pt x="46324" y="981608"/>
                  </a:lnTo>
                  <a:lnTo>
                    <a:pt x="40504" y="978090"/>
                  </a:lnTo>
                  <a:lnTo>
                    <a:pt x="40045" y="976995"/>
                  </a:lnTo>
                  <a:lnTo>
                    <a:pt x="40070" y="975960"/>
                  </a:lnTo>
                  <a:lnTo>
                    <a:pt x="40356" y="974941"/>
                  </a:lnTo>
                  <a:lnTo>
                    <a:pt x="41017" y="973914"/>
                  </a:lnTo>
                  <a:lnTo>
                    <a:pt x="42248" y="966525"/>
                  </a:lnTo>
                  <a:lnTo>
                    <a:pt x="40108" y="962902"/>
                  </a:lnTo>
                  <a:lnTo>
                    <a:pt x="36678" y="960176"/>
                  </a:lnTo>
                  <a:lnTo>
                    <a:pt x="34207" y="955229"/>
                  </a:lnTo>
                  <a:lnTo>
                    <a:pt x="33122" y="947818"/>
                  </a:lnTo>
                  <a:lnTo>
                    <a:pt x="38518" y="949538"/>
                  </a:lnTo>
                  <a:lnTo>
                    <a:pt x="43994" y="944983"/>
                  </a:lnTo>
                  <a:lnTo>
                    <a:pt x="46303" y="938310"/>
                  </a:lnTo>
                  <a:lnTo>
                    <a:pt x="45836" y="933011"/>
                  </a:lnTo>
                  <a:lnTo>
                    <a:pt x="45798" y="928063"/>
                  </a:lnTo>
                  <a:lnTo>
                    <a:pt x="49308" y="922527"/>
                  </a:lnTo>
                  <a:lnTo>
                    <a:pt x="54432" y="919994"/>
                  </a:lnTo>
                  <a:lnTo>
                    <a:pt x="62509" y="921188"/>
                  </a:lnTo>
                  <a:lnTo>
                    <a:pt x="66819" y="916587"/>
                  </a:lnTo>
                  <a:lnTo>
                    <a:pt x="69364" y="910847"/>
                  </a:lnTo>
                  <a:lnTo>
                    <a:pt x="69746" y="906308"/>
                  </a:lnTo>
                  <a:lnTo>
                    <a:pt x="67391" y="894382"/>
                  </a:lnTo>
                  <a:lnTo>
                    <a:pt x="68286" y="890645"/>
                  </a:lnTo>
                  <a:lnTo>
                    <a:pt x="70367" y="887660"/>
                  </a:lnTo>
                  <a:lnTo>
                    <a:pt x="71211" y="885400"/>
                  </a:lnTo>
                  <a:lnTo>
                    <a:pt x="59703" y="880596"/>
                  </a:lnTo>
                  <a:lnTo>
                    <a:pt x="51545" y="874745"/>
                  </a:lnTo>
                  <a:lnTo>
                    <a:pt x="48977" y="871540"/>
                  </a:lnTo>
                  <a:lnTo>
                    <a:pt x="48321" y="866938"/>
                  </a:lnTo>
                  <a:lnTo>
                    <a:pt x="48297" y="858675"/>
                  </a:lnTo>
                  <a:lnTo>
                    <a:pt x="49959" y="854007"/>
                  </a:lnTo>
                  <a:lnTo>
                    <a:pt x="52440" y="849330"/>
                  </a:lnTo>
                  <a:lnTo>
                    <a:pt x="51877" y="846305"/>
                  </a:lnTo>
                  <a:lnTo>
                    <a:pt x="38894" y="847088"/>
                  </a:lnTo>
                  <a:lnTo>
                    <a:pt x="29652" y="843385"/>
                  </a:lnTo>
                  <a:lnTo>
                    <a:pt x="24717" y="842400"/>
                  </a:lnTo>
                  <a:lnTo>
                    <a:pt x="19768" y="843489"/>
                  </a:lnTo>
                  <a:lnTo>
                    <a:pt x="10160" y="847546"/>
                  </a:lnTo>
                  <a:lnTo>
                    <a:pt x="5196" y="848244"/>
                  </a:lnTo>
                  <a:lnTo>
                    <a:pt x="5717" y="833822"/>
                  </a:lnTo>
                  <a:lnTo>
                    <a:pt x="1207" y="817059"/>
                  </a:lnTo>
                  <a:lnTo>
                    <a:pt x="0" y="803565"/>
                  </a:lnTo>
                  <a:lnTo>
                    <a:pt x="10378" y="798880"/>
                  </a:lnTo>
                  <a:lnTo>
                    <a:pt x="15172" y="801991"/>
                  </a:lnTo>
                  <a:lnTo>
                    <a:pt x="19094" y="807816"/>
                  </a:lnTo>
                  <a:lnTo>
                    <a:pt x="23608" y="812508"/>
                  </a:lnTo>
                  <a:lnTo>
                    <a:pt x="30253" y="812203"/>
                  </a:lnTo>
                  <a:lnTo>
                    <a:pt x="34964" y="807605"/>
                  </a:lnTo>
                  <a:lnTo>
                    <a:pt x="42745" y="793494"/>
                  </a:lnTo>
                  <a:lnTo>
                    <a:pt x="47901" y="788208"/>
                  </a:lnTo>
                  <a:lnTo>
                    <a:pt x="82617" y="764112"/>
                  </a:lnTo>
                  <a:lnTo>
                    <a:pt x="103669" y="754206"/>
                  </a:lnTo>
                  <a:lnTo>
                    <a:pt x="109413" y="747420"/>
                  </a:lnTo>
                  <a:lnTo>
                    <a:pt x="102315" y="739942"/>
                  </a:lnTo>
                  <a:lnTo>
                    <a:pt x="110882" y="733706"/>
                  </a:lnTo>
                  <a:lnTo>
                    <a:pt x="113827" y="732206"/>
                  </a:lnTo>
                  <a:lnTo>
                    <a:pt x="105783" y="728892"/>
                  </a:lnTo>
                  <a:lnTo>
                    <a:pt x="87233" y="740132"/>
                  </a:lnTo>
                  <a:lnTo>
                    <a:pt x="79116" y="734941"/>
                  </a:lnTo>
                  <a:lnTo>
                    <a:pt x="77193" y="724239"/>
                  </a:lnTo>
                  <a:lnTo>
                    <a:pt x="78989" y="711553"/>
                  </a:lnTo>
                  <a:lnTo>
                    <a:pt x="82733" y="700360"/>
                  </a:lnTo>
                  <a:lnTo>
                    <a:pt x="86764" y="694278"/>
                  </a:lnTo>
                  <a:lnTo>
                    <a:pt x="94842" y="685501"/>
                  </a:lnTo>
                  <a:lnTo>
                    <a:pt x="115134" y="652684"/>
                  </a:lnTo>
                  <a:lnTo>
                    <a:pt x="119071" y="649229"/>
                  </a:lnTo>
                  <a:lnTo>
                    <a:pt x="128508" y="643410"/>
                  </a:lnTo>
                  <a:lnTo>
                    <a:pt x="132338" y="638582"/>
                  </a:lnTo>
                  <a:lnTo>
                    <a:pt x="134665" y="631582"/>
                  </a:lnTo>
                  <a:lnTo>
                    <a:pt x="136492" y="619132"/>
                  </a:lnTo>
                  <a:lnTo>
                    <a:pt x="138844" y="614234"/>
                  </a:lnTo>
                  <a:lnTo>
                    <a:pt x="133843" y="607475"/>
                  </a:lnTo>
                  <a:lnTo>
                    <a:pt x="134930" y="596980"/>
                  </a:lnTo>
                  <a:lnTo>
                    <a:pt x="138355" y="584994"/>
                  </a:lnTo>
                  <a:lnTo>
                    <a:pt x="140295" y="573766"/>
                  </a:lnTo>
                  <a:lnTo>
                    <a:pt x="139166" y="563308"/>
                  </a:lnTo>
                  <a:lnTo>
                    <a:pt x="137715" y="544449"/>
                  </a:lnTo>
                  <a:lnTo>
                    <a:pt x="124369" y="527002"/>
                  </a:lnTo>
                  <a:lnTo>
                    <a:pt x="102679" y="493003"/>
                  </a:lnTo>
                  <a:lnTo>
                    <a:pt x="101558" y="485904"/>
                  </a:lnTo>
                  <a:lnTo>
                    <a:pt x="103948" y="477857"/>
                  </a:lnTo>
                  <a:lnTo>
                    <a:pt x="108844" y="465326"/>
                  </a:lnTo>
                  <a:lnTo>
                    <a:pt x="85507" y="453316"/>
                  </a:lnTo>
                  <a:lnTo>
                    <a:pt x="78014" y="442441"/>
                  </a:lnTo>
                  <a:lnTo>
                    <a:pt x="83746" y="426556"/>
                  </a:lnTo>
                  <a:lnTo>
                    <a:pt x="80457" y="422716"/>
                  </a:lnTo>
                  <a:lnTo>
                    <a:pt x="72929" y="416233"/>
                  </a:lnTo>
                  <a:lnTo>
                    <a:pt x="68993" y="414039"/>
                  </a:lnTo>
                  <a:lnTo>
                    <a:pt x="58714" y="413647"/>
                  </a:lnTo>
                  <a:lnTo>
                    <a:pt x="55295" y="412001"/>
                  </a:lnTo>
                  <a:lnTo>
                    <a:pt x="55965" y="405884"/>
                  </a:lnTo>
                  <a:lnTo>
                    <a:pt x="58186" y="403923"/>
                  </a:lnTo>
                  <a:lnTo>
                    <a:pt x="64297" y="398529"/>
                  </a:lnTo>
                  <a:lnTo>
                    <a:pt x="65624" y="387030"/>
                  </a:lnTo>
                  <a:lnTo>
                    <a:pt x="61596" y="375692"/>
                  </a:lnTo>
                  <a:lnTo>
                    <a:pt x="53953" y="369018"/>
                  </a:lnTo>
                  <a:lnTo>
                    <a:pt x="55471" y="364002"/>
                  </a:lnTo>
                  <a:lnTo>
                    <a:pt x="61598" y="360187"/>
                  </a:lnTo>
                  <a:lnTo>
                    <a:pt x="76154" y="358499"/>
                  </a:lnTo>
                  <a:lnTo>
                    <a:pt x="83148" y="355991"/>
                  </a:lnTo>
                  <a:lnTo>
                    <a:pt x="90767" y="350986"/>
                  </a:lnTo>
                  <a:lnTo>
                    <a:pt x="95996" y="348576"/>
                  </a:lnTo>
                  <a:lnTo>
                    <a:pt x="110584" y="345553"/>
                  </a:lnTo>
                  <a:lnTo>
                    <a:pt x="121843" y="349300"/>
                  </a:lnTo>
                  <a:lnTo>
                    <a:pt x="130026" y="351928"/>
                  </a:lnTo>
                  <a:lnTo>
                    <a:pt x="135628" y="353677"/>
                  </a:lnTo>
                  <a:lnTo>
                    <a:pt x="131331" y="345903"/>
                  </a:lnTo>
                  <a:lnTo>
                    <a:pt x="119002" y="331259"/>
                  </a:lnTo>
                  <a:lnTo>
                    <a:pt x="114831" y="327666"/>
                  </a:lnTo>
                  <a:lnTo>
                    <a:pt x="127195" y="321854"/>
                  </a:lnTo>
                  <a:lnTo>
                    <a:pt x="138237" y="327905"/>
                  </a:lnTo>
                  <a:lnTo>
                    <a:pt x="149024" y="337785"/>
                  </a:lnTo>
                  <a:lnTo>
                    <a:pt x="160651" y="343387"/>
                  </a:lnTo>
                  <a:lnTo>
                    <a:pt x="171793" y="341582"/>
                  </a:lnTo>
                  <a:lnTo>
                    <a:pt x="174687" y="342103"/>
                  </a:lnTo>
                  <a:lnTo>
                    <a:pt x="177061" y="344695"/>
                  </a:lnTo>
                  <a:lnTo>
                    <a:pt x="180559" y="351940"/>
                  </a:lnTo>
                  <a:lnTo>
                    <a:pt x="182051" y="353994"/>
                  </a:lnTo>
                  <a:lnTo>
                    <a:pt x="195457" y="356821"/>
                  </a:lnTo>
                  <a:lnTo>
                    <a:pt x="200992" y="360493"/>
                  </a:lnTo>
                  <a:lnTo>
                    <a:pt x="201550" y="369450"/>
                  </a:lnTo>
                  <a:lnTo>
                    <a:pt x="214995" y="366482"/>
                  </a:lnTo>
                  <a:lnTo>
                    <a:pt x="216770" y="360867"/>
                  </a:lnTo>
                  <a:lnTo>
                    <a:pt x="214606" y="347823"/>
                  </a:lnTo>
                  <a:lnTo>
                    <a:pt x="236832" y="355780"/>
                  </a:lnTo>
                  <a:lnTo>
                    <a:pt x="244012" y="356170"/>
                  </a:lnTo>
                  <a:lnTo>
                    <a:pt x="249989" y="353830"/>
                  </a:lnTo>
                  <a:lnTo>
                    <a:pt x="268055" y="341389"/>
                  </a:lnTo>
                  <a:lnTo>
                    <a:pt x="303768" y="331193"/>
                  </a:lnTo>
                  <a:lnTo>
                    <a:pt x="335011" y="331793"/>
                  </a:lnTo>
                  <a:lnTo>
                    <a:pt x="344815" y="327093"/>
                  </a:lnTo>
                  <a:lnTo>
                    <a:pt x="353502" y="317690"/>
                  </a:lnTo>
                  <a:lnTo>
                    <a:pt x="362279" y="303449"/>
                  </a:lnTo>
                  <a:lnTo>
                    <a:pt x="365311" y="300419"/>
                  </a:lnTo>
                  <a:lnTo>
                    <a:pt x="368026" y="300080"/>
                  </a:lnTo>
                  <a:lnTo>
                    <a:pt x="369895" y="298427"/>
                  </a:lnTo>
                  <a:lnTo>
                    <a:pt x="370569" y="291460"/>
                  </a:lnTo>
                  <a:lnTo>
                    <a:pt x="369889" y="287564"/>
                  </a:lnTo>
                  <a:lnTo>
                    <a:pt x="368208" y="284713"/>
                  </a:lnTo>
                  <a:lnTo>
                    <a:pt x="359605" y="274609"/>
                  </a:lnTo>
                  <a:lnTo>
                    <a:pt x="337301" y="260551"/>
                  </a:lnTo>
                  <a:lnTo>
                    <a:pt x="329719" y="257870"/>
                  </a:lnTo>
                  <a:lnTo>
                    <a:pt x="324332" y="253613"/>
                  </a:lnTo>
                  <a:lnTo>
                    <a:pt x="324056" y="244868"/>
                  </a:lnTo>
                  <a:lnTo>
                    <a:pt x="326795" y="239044"/>
                  </a:lnTo>
                  <a:lnTo>
                    <a:pt x="330029" y="237700"/>
                  </a:lnTo>
                  <a:lnTo>
                    <a:pt x="333744" y="237623"/>
                  </a:lnTo>
                  <a:lnTo>
                    <a:pt x="338062" y="235713"/>
                  </a:lnTo>
                  <a:lnTo>
                    <a:pt x="341075" y="232270"/>
                  </a:lnTo>
                  <a:lnTo>
                    <a:pt x="344312" y="225139"/>
                  </a:lnTo>
                  <a:lnTo>
                    <a:pt x="346326" y="221986"/>
                  </a:lnTo>
                  <a:lnTo>
                    <a:pt x="352588" y="216071"/>
                  </a:lnTo>
                  <a:lnTo>
                    <a:pt x="358367" y="213193"/>
                  </a:lnTo>
                  <a:lnTo>
                    <a:pt x="360379" y="213069"/>
                  </a:lnTo>
                  <a:lnTo>
                    <a:pt x="381224" y="211755"/>
                  </a:lnTo>
                  <a:lnTo>
                    <a:pt x="385846" y="207913"/>
                  </a:lnTo>
                  <a:lnTo>
                    <a:pt x="394382" y="192410"/>
                  </a:lnTo>
                  <a:lnTo>
                    <a:pt x="401542" y="185582"/>
                  </a:lnTo>
                  <a:lnTo>
                    <a:pt x="416888" y="179694"/>
                  </a:lnTo>
                  <a:lnTo>
                    <a:pt x="424175" y="173797"/>
                  </a:lnTo>
                  <a:lnTo>
                    <a:pt x="433030" y="160784"/>
                  </a:lnTo>
                  <a:lnTo>
                    <a:pt x="437002" y="156548"/>
                  </a:lnTo>
                  <a:lnTo>
                    <a:pt x="453001" y="147771"/>
                  </a:lnTo>
                  <a:lnTo>
                    <a:pt x="454116" y="144878"/>
                  </a:lnTo>
                  <a:lnTo>
                    <a:pt x="453314" y="143212"/>
                  </a:lnTo>
                  <a:lnTo>
                    <a:pt x="453342" y="143215"/>
                  </a:lnTo>
                  <a:lnTo>
                    <a:pt x="462560" y="144043"/>
                  </a:lnTo>
                  <a:lnTo>
                    <a:pt x="477287" y="138549"/>
                  </a:lnTo>
                  <a:lnTo>
                    <a:pt x="482386" y="135173"/>
                  </a:lnTo>
                  <a:lnTo>
                    <a:pt x="485058" y="132571"/>
                  </a:lnTo>
                  <a:lnTo>
                    <a:pt x="487139" y="131010"/>
                  </a:lnTo>
                  <a:lnTo>
                    <a:pt x="535360" y="131137"/>
                  </a:lnTo>
                  <a:lnTo>
                    <a:pt x="549971" y="128542"/>
                  </a:lnTo>
                  <a:lnTo>
                    <a:pt x="567230" y="117649"/>
                  </a:lnTo>
                  <a:lnTo>
                    <a:pt x="572582" y="113024"/>
                  </a:lnTo>
                  <a:lnTo>
                    <a:pt x="574329" y="111914"/>
                  </a:lnTo>
                  <a:lnTo>
                    <a:pt x="575931" y="111241"/>
                  </a:lnTo>
                  <a:lnTo>
                    <a:pt x="585002" y="109682"/>
                  </a:lnTo>
                  <a:lnTo>
                    <a:pt x="588816" y="107990"/>
                  </a:lnTo>
                  <a:lnTo>
                    <a:pt x="591497" y="106149"/>
                  </a:lnTo>
                  <a:lnTo>
                    <a:pt x="610034" y="88345"/>
                  </a:lnTo>
                  <a:lnTo>
                    <a:pt x="626722" y="75485"/>
                  </a:lnTo>
                  <a:lnTo>
                    <a:pt x="628656" y="74527"/>
                  </a:lnTo>
                  <a:lnTo>
                    <a:pt x="633670" y="73779"/>
                  </a:lnTo>
                  <a:lnTo>
                    <a:pt x="635903" y="73927"/>
                  </a:lnTo>
                  <a:lnTo>
                    <a:pt x="642402" y="75308"/>
                  </a:lnTo>
                  <a:lnTo>
                    <a:pt x="643109" y="75246"/>
                  </a:lnTo>
                  <a:lnTo>
                    <a:pt x="643494" y="75115"/>
                  </a:lnTo>
                  <a:lnTo>
                    <a:pt x="645028" y="73282"/>
                  </a:lnTo>
                  <a:lnTo>
                    <a:pt x="646818" y="70483"/>
                  </a:lnTo>
                  <a:lnTo>
                    <a:pt x="647727" y="69425"/>
                  </a:lnTo>
                  <a:lnTo>
                    <a:pt x="648342" y="68916"/>
                  </a:lnTo>
                  <a:lnTo>
                    <a:pt x="648665" y="68972"/>
                  </a:lnTo>
                  <a:lnTo>
                    <a:pt x="650618" y="64760"/>
                  </a:lnTo>
                  <a:lnTo>
                    <a:pt x="653102" y="56650"/>
                  </a:lnTo>
                  <a:lnTo>
                    <a:pt x="654470" y="53522"/>
                  </a:lnTo>
                  <a:lnTo>
                    <a:pt x="656137" y="51501"/>
                  </a:lnTo>
                  <a:lnTo>
                    <a:pt x="658600" y="50770"/>
                  </a:lnTo>
                  <a:lnTo>
                    <a:pt x="658803" y="49742"/>
                  </a:lnTo>
                  <a:lnTo>
                    <a:pt x="658209" y="48329"/>
                  </a:lnTo>
                  <a:lnTo>
                    <a:pt x="655955" y="45077"/>
                  </a:lnTo>
                  <a:lnTo>
                    <a:pt x="653344" y="43613"/>
                  </a:lnTo>
                  <a:lnTo>
                    <a:pt x="652382" y="40560"/>
                  </a:lnTo>
                  <a:lnTo>
                    <a:pt x="652030" y="38505"/>
                  </a:lnTo>
                  <a:lnTo>
                    <a:pt x="656976" y="20418"/>
                  </a:lnTo>
                  <a:lnTo>
                    <a:pt x="658752" y="17854"/>
                  </a:lnTo>
                  <a:lnTo>
                    <a:pt x="659596" y="17001"/>
                  </a:lnTo>
                  <a:lnTo>
                    <a:pt x="661132" y="16409"/>
                  </a:lnTo>
                  <a:lnTo>
                    <a:pt x="662372" y="16488"/>
                  </a:lnTo>
                  <a:lnTo>
                    <a:pt x="686972" y="25175"/>
                  </a:lnTo>
                  <a:lnTo>
                    <a:pt x="688597" y="26507"/>
                  </a:lnTo>
                  <a:lnTo>
                    <a:pt x="689690" y="27614"/>
                  </a:lnTo>
                  <a:lnTo>
                    <a:pt x="690777" y="30316"/>
                  </a:lnTo>
                  <a:lnTo>
                    <a:pt x="691468" y="33508"/>
                  </a:lnTo>
                  <a:lnTo>
                    <a:pt x="693696" y="53288"/>
                  </a:lnTo>
                  <a:lnTo>
                    <a:pt x="694561" y="55242"/>
                  </a:lnTo>
                  <a:lnTo>
                    <a:pt x="695963" y="56803"/>
                  </a:lnTo>
                  <a:lnTo>
                    <a:pt x="704333" y="60220"/>
                  </a:lnTo>
                  <a:lnTo>
                    <a:pt x="727377" y="76009"/>
                  </a:lnTo>
                  <a:lnTo>
                    <a:pt x="728523" y="77248"/>
                  </a:lnTo>
                  <a:lnTo>
                    <a:pt x="732187" y="82290"/>
                  </a:lnTo>
                  <a:lnTo>
                    <a:pt x="734384" y="83434"/>
                  </a:lnTo>
                  <a:lnTo>
                    <a:pt x="736700" y="83826"/>
                  </a:lnTo>
                  <a:lnTo>
                    <a:pt x="759922" y="75549"/>
                  </a:lnTo>
                  <a:lnTo>
                    <a:pt x="761596" y="75696"/>
                  </a:lnTo>
                  <a:lnTo>
                    <a:pt x="763682" y="76447"/>
                  </a:lnTo>
                  <a:lnTo>
                    <a:pt x="765403" y="79908"/>
                  </a:lnTo>
                  <a:lnTo>
                    <a:pt x="768413" y="83679"/>
                  </a:lnTo>
                  <a:lnTo>
                    <a:pt x="771362" y="86664"/>
                  </a:lnTo>
                  <a:lnTo>
                    <a:pt x="775828" y="93839"/>
                  </a:lnTo>
                  <a:lnTo>
                    <a:pt x="781861" y="106022"/>
                  </a:lnTo>
                  <a:lnTo>
                    <a:pt x="785096" y="111364"/>
                  </a:lnTo>
                  <a:lnTo>
                    <a:pt x="785852" y="113046"/>
                  </a:lnTo>
                  <a:lnTo>
                    <a:pt x="786074" y="114503"/>
                  </a:lnTo>
                  <a:lnTo>
                    <a:pt x="784788" y="115643"/>
                  </a:lnTo>
                  <a:lnTo>
                    <a:pt x="783523" y="116131"/>
                  </a:lnTo>
                  <a:lnTo>
                    <a:pt x="772798" y="117334"/>
                  </a:lnTo>
                  <a:lnTo>
                    <a:pt x="771477" y="117880"/>
                  </a:lnTo>
                  <a:lnTo>
                    <a:pt x="770564" y="119180"/>
                  </a:lnTo>
                  <a:lnTo>
                    <a:pt x="770340" y="120948"/>
                  </a:lnTo>
                  <a:lnTo>
                    <a:pt x="770980" y="124430"/>
                  </a:lnTo>
                  <a:lnTo>
                    <a:pt x="771414" y="125981"/>
                  </a:lnTo>
                  <a:lnTo>
                    <a:pt x="772069" y="127468"/>
                  </a:lnTo>
                  <a:lnTo>
                    <a:pt x="774077" y="130598"/>
                  </a:lnTo>
                  <a:lnTo>
                    <a:pt x="775906" y="134253"/>
                  </a:lnTo>
                  <a:lnTo>
                    <a:pt x="775799" y="135802"/>
                  </a:lnTo>
                  <a:lnTo>
                    <a:pt x="775036" y="137446"/>
                  </a:lnTo>
                  <a:lnTo>
                    <a:pt x="772814" y="140520"/>
                  </a:lnTo>
                  <a:lnTo>
                    <a:pt x="766222" y="146917"/>
                  </a:lnTo>
                  <a:lnTo>
                    <a:pt x="764849" y="148926"/>
                  </a:lnTo>
                  <a:lnTo>
                    <a:pt x="764765" y="149797"/>
                  </a:lnTo>
                  <a:lnTo>
                    <a:pt x="764831" y="151011"/>
                  </a:lnTo>
                  <a:lnTo>
                    <a:pt x="765508" y="153428"/>
                  </a:lnTo>
                  <a:lnTo>
                    <a:pt x="767329" y="157307"/>
                  </a:lnTo>
                  <a:lnTo>
                    <a:pt x="767763" y="158918"/>
                  </a:lnTo>
                  <a:lnTo>
                    <a:pt x="767648" y="160660"/>
                  </a:lnTo>
                  <a:lnTo>
                    <a:pt x="766811" y="162878"/>
                  </a:lnTo>
                  <a:lnTo>
                    <a:pt x="764622" y="166440"/>
                  </a:lnTo>
                  <a:lnTo>
                    <a:pt x="759837" y="171199"/>
                  </a:lnTo>
                  <a:lnTo>
                    <a:pt x="758571" y="173210"/>
                  </a:lnTo>
                  <a:lnTo>
                    <a:pt x="758458" y="174891"/>
                  </a:lnTo>
                  <a:lnTo>
                    <a:pt x="759399" y="177528"/>
                  </a:lnTo>
                  <a:lnTo>
                    <a:pt x="760824" y="178758"/>
                  </a:lnTo>
                  <a:lnTo>
                    <a:pt x="763237" y="179759"/>
                  </a:lnTo>
                  <a:lnTo>
                    <a:pt x="766489" y="180049"/>
                  </a:lnTo>
                  <a:lnTo>
                    <a:pt x="769635" y="180807"/>
                  </a:lnTo>
                  <a:lnTo>
                    <a:pt x="770061" y="181058"/>
                  </a:lnTo>
                  <a:lnTo>
                    <a:pt x="770844" y="183599"/>
                  </a:lnTo>
                  <a:lnTo>
                    <a:pt x="771371" y="187254"/>
                  </a:lnTo>
                  <a:lnTo>
                    <a:pt x="772677" y="188807"/>
                  </a:lnTo>
                  <a:lnTo>
                    <a:pt x="774384" y="189810"/>
                  </a:lnTo>
                  <a:lnTo>
                    <a:pt x="778843" y="189829"/>
                  </a:lnTo>
                  <a:lnTo>
                    <a:pt x="785188" y="188785"/>
                  </a:lnTo>
                  <a:lnTo>
                    <a:pt x="789488" y="189210"/>
                  </a:lnTo>
                  <a:lnTo>
                    <a:pt x="795714" y="191725"/>
                  </a:lnTo>
                  <a:lnTo>
                    <a:pt x="797528" y="192789"/>
                  </a:lnTo>
                  <a:lnTo>
                    <a:pt x="798797" y="193881"/>
                  </a:lnTo>
                  <a:lnTo>
                    <a:pt x="798665" y="196213"/>
                  </a:lnTo>
                  <a:lnTo>
                    <a:pt x="797355" y="199601"/>
                  </a:lnTo>
                  <a:lnTo>
                    <a:pt x="793462" y="207012"/>
                  </a:lnTo>
                  <a:lnTo>
                    <a:pt x="790994" y="214057"/>
                  </a:lnTo>
                  <a:lnTo>
                    <a:pt x="790791" y="216875"/>
                  </a:lnTo>
                  <a:lnTo>
                    <a:pt x="789812" y="220079"/>
                  </a:lnTo>
                  <a:lnTo>
                    <a:pt x="788255" y="222660"/>
                  </a:lnTo>
                  <a:lnTo>
                    <a:pt x="784457" y="223301"/>
                  </a:lnTo>
                  <a:lnTo>
                    <a:pt x="779934" y="223385"/>
                  </a:lnTo>
                  <a:lnTo>
                    <a:pt x="773080" y="224736"/>
                  </a:lnTo>
                  <a:lnTo>
                    <a:pt x="764161" y="228526"/>
                  </a:lnTo>
                  <a:lnTo>
                    <a:pt x="757842" y="233218"/>
                  </a:lnTo>
                  <a:lnTo>
                    <a:pt x="753659" y="237540"/>
                  </a:lnTo>
                  <a:lnTo>
                    <a:pt x="753006" y="240606"/>
                  </a:lnTo>
                  <a:lnTo>
                    <a:pt x="755770" y="247341"/>
                  </a:lnTo>
                  <a:lnTo>
                    <a:pt x="757060" y="250979"/>
                  </a:lnTo>
                  <a:lnTo>
                    <a:pt x="759633" y="260147"/>
                  </a:lnTo>
                  <a:lnTo>
                    <a:pt x="760422" y="260958"/>
                  </a:lnTo>
                  <a:lnTo>
                    <a:pt x="762136" y="261905"/>
                  </a:lnTo>
                  <a:lnTo>
                    <a:pt x="771902" y="265566"/>
                  </a:lnTo>
                  <a:lnTo>
                    <a:pt x="777887" y="269241"/>
                  </a:lnTo>
                  <a:lnTo>
                    <a:pt x="779470" y="270834"/>
                  </a:lnTo>
                  <a:lnTo>
                    <a:pt x="780886" y="270925"/>
                  </a:lnTo>
                  <a:lnTo>
                    <a:pt x="782885" y="269883"/>
                  </a:lnTo>
                  <a:lnTo>
                    <a:pt x="798652" y="255666"/>
                  </a:lnTo>
                  <a:lnTo>
                    <a:pt x="804131" y="253229"/>
                  </a:lnTo>
                  <a:lnTo>
                    <a:pt x="816968" y="251369"/>
                  </a:lnTo>
                  <a:lnTo>
                    <a:pt x="829418" y="256438"/>
                  </a:lnTo>
                  <a:lnTo>
                    <a:pt x="854514" y="247763"/>
                  </a:lnTo>
                  <a:lnTo>
                    <a:pt x="860945" y="244263"/>
                  </a:lnTo>
                  <a:lnTo>
                    <a:pt x="865444" y="240320"/>
                  </a:lnTo>
                  <a:lnTo>
                    <a:pt x="867738" y="236574"/>
                  </a:lnTo>
                  <a:lnTo>
                    <a:pt x="873947" y="229430"/>
                  </a:lnTo>
                  <a:lnTo>
                    <a:pt x="885527" y="219781"/>
                  </a:lnTo>
                  <a:lnTo>
                    <a:pt x="929647" y="233838"/>
                  </a:lnTo>
                  <a:lnTo>
                    <a:pt x="932169" y="233242"/>
                  </a:lnTo>
                  <a:lnTo>
                    <a:pt x="933994" y="232258"/>
                  </a:lnTo>
                  <a:lnTo>
                    <a:pt x="934723" y="231495"/>
                  </a:lnTo>
                  <a:lnTo>
                    <a:pt x="935590" y="229701"/>
                  </a:lnTo>
                  <a:lnTo>
                    <a:pt x="938657" y="221241"/>
                  </a:lnTo>
                  <a:lnTo>
                    <a:pt x="939919" y="218910"/>
                  </a:lnTo>
                  <a:lnTo>
                    <a:pt x="941491" y="217164"/>
                  </a:lnTo>
                  <a:lnTo>
                    <a:pt x="955786" y="208552"/>
                  </a:lnTo>
                  <a:lnTo>
                    <a:pt x="959288" y="205806"/>
                  </a:lnTo>
                  <a:lnTo>
                    <a:pt x="961138" y="203787"/>
                  </a:lnTo>
                  <a:lnTo>
                    <a:pt x="963059" y="201117"/>
                  </a:lnTo>
                  <a:lnTo>
                    <a:pt x="965128" y="197654"/>
                  </a:lnTo>
                  <a:lnTo>
                    <a:pt x="967086" y="193567"/>
                  </a:lnTo>
                  <a:lnTo>
                    <a:pt x="967573" y="191630"/>
                  </a:lnTo>
                  <a:lnTo>
                    <a:pt x="967337" y="190277"/>
                  </a:lnTo>
                  <a:lnTo>
                    <a:pt x="963660" y="186825"/>
                  </a:lnTo>
                  <a:lnTo>
                    <a:pt x="956352" y="181633"/>
                  </a:lnTo>
                  <a:lnTo>
                    <a:pt x="955770" y="181055"/>
                  </a:lnTo>
                  <a:lnTo>
                    <a:pt x="954887" y="175562"/>
                  </a:lnTo>
                  <a:lnTo>
                    <a:pt x="954683" y="155098"/>
                  </a:lnTo>
                  <a:lnTo>
                    <a:pt x="956009" y="134261"/>
                  </a:lnTo>
                  <a:lnTo>
                    <a:pt x="956012" y="124178"/>
                  </a:lnTo>
                  <a:lnTo>
                    <a:pt x="954816" y="114360"/>
                  </a:lnTo>
                  <a:lnTo>
                    <a:pt x="952858" y="104700"/>
                  </a:lnTo>
                  <a:lnTo>
                    <a:pt x="950071" y="95665"/>
                  </a:lnTo>
                  <a:lnTo>
                    <a:pt x="948135" y="91208"/>
                  </a:lnTo>
                  <a:lnTo>
                    <a:pt x="945658" y="88094"/>
                  </a:lnTo>
                  <a:lnTo>
                    <a:pt x="935798" y="80490"/>
                  </a:lnTo>
                  <a:lnTo>
                    <a:pt x="913424" y="69124"/>
                  </a:lnTo>
                  <a:lnTo>
                    <a:pt x="910936" y="65327"/>
                  </a:lnTo>
                  <a:lnTo>
                    <a:pt x="909241" y="62205"/>
                  </a:lnTo>
                  <a:lnTo>
                    <a:pt x="902991" y="38635"/>
                  </a:lnTo>
                  <a:lnTo>
                    <a:pt x="910701" y="41816"/>
                  </a:lnTo>
                  <a:lnTo>
                    <a:pt x="918642" y="42014"/>
                  </a:lnTo>
                  <a:lnTo>
                    <a:pt x="920036" y="42438"/>
                  </a:lnTo>
                  <a:lnTo>
                    <a:pt x="922695" y="43947"/>
                  </a:lnTo>
                  <a:lnTo>
                    <a:pt x="925643" y="44845"/>
                  </a:lnTo>
                  <a:lnTo>
                    <a:pt x="945507" y="42767"/>
                  </a:lnTo>
                  <a:lnTo>
                    <a:pt x="951655" y="40039"/>
                  </a:lnTo>
                  <a:lnTo>
                    <a:pt x="954141" y="38066"/>
                  </a:lnTo>
                  <a:lnTo>
                    <a:pt x="955598" y="36183"/>
                  </a:lnTo>
                  <a:lnTo>
                    <a:pt x="956301" y="34192"/>
                  </a:lnTo>
                  <a:lnTo>
                    <a:pt x="959385" y="20175"/>
                  </a:lnTo>
                  <a:lnTo>
                    <a:pt x="959739" y="19061"/>
                  </a:lnTo>
                  <a:lnTo>
                    <a:pt x="960197" y="18126"/>
                  </a:lnTo>
                  <a:lnTo>
                    <a:pt x="960868" y="17258"/>
                  </a:lnTo>
                  <a:lnTo>
                    <a:pt x="963131" y="15455"/>
                  </a:lnTo>
                  <a:lnTo>
                    <a:pt x="966315" y="13561"/>
                  </a:lnTo>
                  <a:lnTo>
                    <a:pt x="970135" y="10690"/>
                  </a:lnTo>
                  <a:lnTo>
                    <a:pt x="971858" y="8860"/>
                  </a:lnTo>
                  <a:lnTo>
                    <a:pt x="978949" y="8130"/>
                  </a:lnTo>
                  <a:lnTo>
                    <a:pt x="996162" y="9139"/>
                  </a:lnTo>
                  <a:lnTo>
                    <a:pt x="1001801" y="8143"/>
                  </a:lnTo>
                  <a:lnTo>
                    <a:pt x="1019238" y="110"/>
                  </a:lnTo>
                  <a:lnTo>
                    <a:pt x="1020806" y="0"/>
                  </a:lnTo>
                  <a:lnTo>
                    <a:pt x="1022961" y="127"/>
                  </a:lnTo>
                  <a:lnTo>
                    <a:pt x="1028744" y="2678"/>
                  </a:lnTo>
                  <a:lnTo>
                    <a:pt x="1031427" y="5551"/>
                  </a:lnTo>
                  <a:lnTo>
                    <a:pt x="1034393" y="7870"/>
                  </a:lnTo>
                  <a:lnTo>
                    <a:pt x="1043519" y="25735"/>
                  </a:lnTo>
                  <a:lnTo>
                    <a:pt x="1044422" y="30931"/>
                  </a:lnTo>
                  <a:lnTo>
                    <a:pt x="1044550" y="34598"/>
                  </a:lnTo>
                  <a:lnTo>
                    <a:pt x="1044338" y="36677"/>
                  </a:lnTo>
                  <a:lnTo>
                    <a:pt x="1043399" y="42079"/>
                  </a:lnTo>
                  <a:lnTo>
                    <a:pt x="1043279" y="44826"/>
                  </a:lnTo>
                  <a:lnTo>
                    <a:pt x="1043384" y="47253"/>
                  </a:lnTo>
                  <a:lnTo>
                    <a:pt x="1043880" y="49141"/>
                  </a:lnTo>
                  <a:lnTo>
                    <a:pt x="1044951" y="51827"/>
                  </a:lnTo>
                  <a:lnTo>
                    <a:pt x="1045295" y="53268"/>
                  </a:lnTo>
                  <a:lnTo>
                    <a:pt x="1045142" y="55157"/>
                  </a:lnTo>
                  <a:lnTo>
                    <a:pt x="1043909" y="61500"/>
                  </a:lnTo>
                  <a:lnTo>
                    <a:pt x="1043618" y="64639"/>
                  </a:lnTo>
                  <a:lnTo>
                    <a:pt x="1043606" y="67419"/>
                  </a:lnTo>
                  <a:lnTo>
                    <a:pt x="1043823" y="69670"/>
                  </a:lnTo>
                  <a:lnTo>
                    <a:pt x="1044168" y="71068"/>
                  </a:lnTo>
                  <a:lnTo>
                    <a:pt x="1045002" y="72419"/>
                  </a:lnTo>
                  <a:lnTo>
                    <a:pt x="1045580" y="73127"/>
                  </a:lnTo>
                  <a:lnTo>
                    <a:pt x="1049468" y="74237"/>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3" name="Google Shape;153;p32"/>
            <p:cNvSpPr/>
            <p:nvPr/>
          </p:nvSpPr>
          <p:spPr>
            <a:xfrm>
              <a:off x="3449470" y="4720406"/>
              <a:ext cx="1147819" cy="1294084"/>
            </a:xfrm>
            <a:custGeom>
              <a:avLst/>
              <a:gdLst/>
              <a:ahLst/>
              <a:cxnLst/>
              <a:rect l="l" t="t" r="r" b="b"/>
              <a:pathLst>
                <a:path w="1147819" h="1294084" extrusionOk="0">
                  <a:moveTo>
                    <a:pt x="800873" y="10449"/>
                  </a:moveTo>
                  <a:lnTo>
                    <a:pt x="805373" y="9174"/>
                  </a:lnTo>
                  <a:lnTo>
                    <a:pt x="807333" y="8043"/>
                  </a:lnTo>
                  <a:lnTo>
                    <a:pt x="817430" y="14734"/>
                  </a:lnTo>
                  <a:lnTo>
                    <a:pt x="821294" y="13981"/>
                  </a:lnTo>
                  <a:lnTo>
                    <a:pt x="827619" y="11612"/>
                  </a:lnTo>
                  <a:lnTo>
                    <a:pt x="830904" y="9608"/>
                  </a:lnTo>
                  <a:lnTo>
                    <a:pt x="832637" y="8178"/>
                  </a:lnTo>
                  <a:lnTo>
                    <a:pt x="833903" y="7602"/>
                  </a:lnTo>
                  <a:lnTo>
                    <a:pt x="834988" y="7878"/>
                  </a:lnTo>
                  <a:lnTo>
                    <a:pt x="836178" y="8986"/>
                  </a:lnTo>
                  <a:lnTo>
                    <a:pt x="836897" y="11445"/>
                  </a:lnTo>
                  <a:lnTo>
                    <a:pt x="836883" y="12730"/>
                  </a:lnTo>
                  <a:lnTo>
                    <a:pt x="836354" y="14055"/>
                  </a:lnTo>
                  <a:lnTo>
                    <a:pt x="835078" y="15637"/>
                  </a:lnTo>
                  <a:lnTo>
                    <a:pt x="834494" y="16710"/>
                  </a:lnTo>
                  <a:lnTo>
                    <a:pt x="834197" y="17682"/>
                  </a:lnTo>
                  <a:lnTo>
                    <a:pt x="834189" y="18481"/>
                  </a:lnTo>
                  <a:lnTo>
                    <a:pt x="834557" y="21558"/>
                  </a:lnTo>
                  <a:lnTo>
                    <a:pt x="835214" y="24461"/>
                  </a:lnTo>
                  <a:lnTo>
                    <a:pt x="835313" y="25910"/>
                  </a:lnTo>
                  <a:lnTo>
                    <a:pt x="835305" y="26709"/>
                  </a:lnTo>
                  <a:lnTo>
                    <a:pt x="835068" y="27443"/>
                  </a:lnTo>
                  <a:lnTo>
                    <a:pt x="834481" y="28768"/>
                  </a:lnTo>
                  <a:lnTo>
                    <a:pt x="833897" y="29796"/>
                  </a:lnTo>
                  <a:lnTo>
                    <a:pt x="833426" y="30973"/>
                  </a:lnTo>
                  <a:lnTo>
                    <a:pt x="833123" y="32536"/>
                  </a:lnTo>
                  <a:lnTo>
                    <a:pt x="833159" y="34576"/>
                  </a:lnTo>
                  <a:lnTo>
                    <a:pt x="833869" y="37863"/>
                  </a:lnTo>
                  <a:lnTo>
                    <a:pt x="833800" y="38927"/>
                  </a:lnTo>
                  <a:lnTo>
                    <a:pt x="833219" y="39688"/>
                  </a:lnTo>
                  <a:lnTo>
                    <a:pt x="831372" y="40866"/>
                  </a:lnTo>
                  <a:lnTo>
                    <a:pt x="830733" y="41732"/>
                  </a:lnTo>
                  <a:lnTo>
                    <a:pt x="830551" y="42659"/>
                  </a:lnTo>
                  <a:lnTo>
                    <a:pt x="830978" y="45590"/>
                  </a:lnTo>
                  <a:lnTo>
                    <a:pt x="830965" y="46831"/>
                  </a:lnTo>
                  <a:lnTo>
                    <a:pt x="830609" y="47935"/>
                  </a:lnTo>
                  <a:lnTo>
                    <a:pt x="828083" y="53494"/>
                  </a:lnTo>
                  <a:lnTo>
                    <a:pt x="827726" y="54760"/>
                  </a:lnTo>
                  <a:lnTo>
                    <a:pt x="827541" y="55910"/>
                  </a:lnTo>
                  <a:lnTo>
                    <a:pt x="827762" y="56711"/>
                  </a:lnTo>
                  <a:lnTo>
                    <a:pt x="828043" y="57247"/>
                  </a:lnTo>
                  <a:lnTo>
                    <a:pt x="829575" y="58799"/>
                  </a:lnTo>
                  <a:lnTo>
                    <a:pt x="832423" y="60649"/>
                  </a:lnTo>
                  <a:lnTo>
                    <a:pt x="835677" y="62145"/>
                  </a:lnTo>
                  <a:lnTo>
                    <a:pt x="840891" y="62822"/>
                  </a:lnTo>
                  <a:lnTo>
                    <a:pt x="843266" y="62402"/>
                  </a:lnTo>
                  <a:lnTo>
                    <a:pt x="844887" y="60957"/>
                  </a:lnTo>
                  <a:lnTo>
                    <a:pt x="845243" y="59808"/>
                  </a:lnTo>
                  <a:lnTo>
                    <a:pt x="845547" y="58125"/>
                  </a:lnTo>
                  <a:lnTo>
                    <a:pt x="845871" y="54479"/>
                  </a:lnTo>
                  <a:lnTo>
                    <a:pt x="846349" y="52520"/>
                  </a:lnTo>
                  <a:lnTo>
                    <a:pt x="846760" y="51562"/>
                  </a:lnTo>
                  <a:lnTo>
                    <a:pt x="847687" y="50656"/>
                  </a:lnTo>
                  <a:lnTo>
                    <a:pt x="851661" y="48909"/>
                  </a:lnTo>
                  <a:lnTo>
                    <a:pt x="852762" y="47753"/>
                  </a:lnTo>
                  <a:lnTo>
                    <a:pt x="854345" y="44193"/>
                  </a:lnTo>
                  <a:lnTo>
                    <a:pt x="854750" y="43783"/>
                  </a:lnTo>
                  <a:lnTo>
                    <a:pt x="855211" y="43491"/>
                  </a:lnTo>
                  <a:lnTo>
                    <a:pt x="856128" y="43500"/>
                  </a:lnTo>
                  <a:lnTo>
                    <a:pt x="856980" y="44350"/>
                  </a:lnTo>
                  <a:lnTo>
                    <a:pt x="857358" y="46793"/>
                  </a:lnTo>
                  <a:lnTo>
                    <a:pt x="857386" y="49719"/>
                  </a:lnTo>
                  <a:lnTo>
                    <a:pt x="857652" y="51909"/>
                  </a:lnTo>
                  <a:lnTo>
                    <a:pt x="857926" y="53241"/>
                  </a:lnTo>
                  <a:lnTo>
                    <a:pt x="861403" y="61388"/>
                  </a:lnTo>
                  <a:lnTo>
                    <a:pt x="862160" y="62281"/>
                  </a:lnTo>
                  <a:lnTo>
                    <a:pt x="863358" y="62988"/>
                  </a:lnTo>
                  <a:lnTo>
                    <a:pt x="865030" y="62088"/>
                  </a:lnTo>
                  <a:lnTo>
                    <a:pt x="866014" y="61076"/>
                  </a:lnTo>
                  <a:lnTo>
                    <a:pt x="868169" y="57595"/>
                  </a:lnTo>
                  <a:lnTo>
                    <a:pt x="875632" y="50498"/>
                  </a:lnTo>
                  <a:lnTo>
                    <a:pt x="875981" y="49985"/>
                  </a:lnTo>
                  <a:lnTo>
                    <a:pt x="877023" y="48886"/>
                  </a:lnTo>
                  <a:lnTo>
                    <a:pt x="878638" y="47792"/>
                  </a:lnTo>
                  <a:lnTo>
                    <a:pt x="884584" y="45363"/>
                  </a:lnTo>
                  <a:lnTo>
                    <a:pt x="887582" y="43380"/>
                  </a:lnTo>
                  <a:lnTo>
                    <a:pt x="888325" y="43770"/>
                  </a:lnTo>
                  <a:lnTo>
                    <a:pt x="889290" y="44754"/>
                  </a:lnTo>
                  <a:lnTo>
                    <a:pt x="891608" y="48615"/>
                  </a:lnTo>
                  <a:lnTo>
                    <a:pt x="901940" y="61379"/>
                  </a:lnTo>
                  <a:lnTo>
                    <a:pt x="902389" y="62552"/>
                  </a:lnTo>
                  <a:lnTo>
                    <a:pt x="902550" y="63956"/>
                  </a:lnTo>
                  <a:lnTo>
                    <a:pt x="902645" y="66350"/>
                  </a:lnTo>
                  <a:lnTo>
                    <a:pt x="902207" y="77991"/>
                  </a:lnTo>
                  <a:lnTo>
                    <a:pt x="902568" y="82987"/>
                  </a:lnTo>
                  <a:lnTo>
                    <a:pt x="902847" y="84024"/>
                  </a:lnTo>
                  <a:lnTo>
                    <a:pt x="903202" y="85061"/>
                  </a:lnTo>
                  <a:lnTo>
                    <a:pt x="904963" y="87470"/>
                  </a:lnTo>
                  <a:lnTo>
                    <a:pt x="917546" y="101458"/>
                  </a:lnTo>
                  <a:lnTo>
                    <a:pt x="919422" y="104160"/>
                  </a:lnTo>
                  <a:lnTo>
                    <a:pt x="920042" y="105703"/>
                  </a:lnTo>
                  <a:lnTo>
                    <a:pt x="920320" y="107005"/>
                  </a:lnTo>
                  <a:lnTo>
                    <a:pt x="920312" y="108039"/>
                  </a:lnTo>
                  <a:lnTo>
                    <a:pt x="920077" y="108746"/>
                  </a:lnTo>
                  <a:lnTo>
                    <a:pt x="919781" y="109942"/>
                  </a:lnTo>
                  <a:lnTo>
                    <a:pt x="919429" y="110958"/>
                  </a:lnTo>
                  <a:lnTo>
                    <a:pt x="918787" y="112284"/>
                  </a:lnTo>
                  <a:lnTo>
                    <a:pt x="915947" y="115423"/>
                  </a:lnTo>
                  <a:lnTo>
                    <a:pt x="912577" y="120155"/>
                  </a:lnTo>
                  <a:lnTo>
                    <a:pt x="911875" y="121774"/>
                  </a:lnTo>
                  <a:lnTo>
                    <a:pt x="911629" y="123812"/>
                  </a:lnTo>
                  <a:lnTo>
                    <a:pt x="911673" y="125614"/>
                  </a:lnTo>
                  <a:lnTo>
                    <a:pt x="912224" y="128649"/>
                  </a:lnTo>
                  <a:lnTo>
                    <a:pt x="912158" y="129815"/>
                  </a:lnTo>
                  <a:lnTo>
                    <a:pt x="911799" y="131673"/>
                  </a:lnTo>
                  <a:lnTo>
                    <a:pt x="911156" y="132968"/>
                  </a:lnTo>
                  <a:lnTo>
                    <a:pt x="910400" y="133999"/>
                  </a:lnTo>
                  <a:lnTo>
                    <a:pt x="905123" y="139482"/>
                  </a:lnTo>
                  <a:lnTo>
                    <a:pt x="904017" y="141158"/>
                  </a:lnTo>
                  <a:lnTo>
                    <a:pt x="904060" y="142916"/>
                  </a:lnTo>
                  <a:lnTo>
                    <a:pt x="904969" y="144387"/>
                  </a:lnTo>
                  <a:lnTo>
                    <a:pt x="907660" y="146093"/>
                  </a:lnTo>
                  <a:lnTo>
                    <a:pt x="909958" y="146464"/>
                  </a:lnTo>
                  <a:lnTo>
                    <a:pt x="913193" y="144777"/>
                  </a:lnTo>
                  <a:lnTo>
                    <a:pt x="914531" y="142835"/>
                  </a:lnTo>
                  <a:lnTo>
                    <a:pt x="915353" y="140686"/>
                  </a:lnTo>
                  <a:lnTo>
                    <a:pt x="916072" y="136937"/>
                  </a:lnTo>
                  <a:lnTo>
                    <a:pt x="916772" y="135584"/>
                  </a:lnTo>
                  <a:lnTo>
                    <a:pt x="917987" y="134618"/>
                  </a:lnTo>
                  <a:lnTo>
                    <a:pt x="919544" y="134008"/>
                  </a:lnTo>
                  <a:lnTo>
                    <a:pt x="921791" y="133464"/>
                  </a:lnTo>
                  <a:lnTo>
                    <a:pt x="922428" y="132937"/>
                  </a:lnTo>
                  <a:lnTo>
                    <a:pt x="923125" y="131967"/>
                  </a:lnTo>
                  <a:lnTo>
                    <a:pt x="924193" y="130055"/>
                  </a:lnTo>
                  <a:lnTo>
                    <a:pt x="926226" y="127203"/>
                  </a:lnTo>
                  <a:lnTo>
                    <a:pt x="927326" y="126175"/>
                  </a:lnTo>
                  <a:lnTo>
                    <a:pt x="928771" y="125182"/>
                  </a:lnTo>
                  <a:lnTo>
                    <a:pt x="930152" y="125015"/>
                  </a:lnTo>
                  <a:lnTo>
                    <a:pt x="931528" y="125468"/>
                  </a:lnTo>
                  <a:lnTo>
                    <a:pt x="933125" y="127429"/>
                  </a:lnTo>
                  <a:lnTo>
                    <a:pt x="933633" y="128703"/>
                  </a:lnTo>
                  <a:lnTo>
                    <a:pt x="933742" y="129606"/>
                  </a:lnTo>
                  <a:lnTo>
                    <a:pt x="933505" y="130667"/>
                  </a:lnTo>
                  <a:lnTo>
                    <a:pt x="932571" y="132598"/>
                  </a:lnTo>
                  <a:lnTo>
                    <a:pt x="931875" y="133537"/>
                  </a:lnTo>
                  <a:lnTo>
                    <a:pt x="931351" y="134419"/>
                  </a:lnTo>
                  <a:lnTo>
                    <a:pt x="931232" y="135010"/>
                  </a:lnTo>
                  <a:lnTo>
                    <a:pt x="931458" y="135515"/>
                  </a:lnTo>
                  <a:lnTo>
                    <a:pt x="936377" y="139568"/>
                  </a:lnTo>
                  <a:lnTo>
                    <a:pt x="937289" y="140846"/>
                  </a:lnTo>
                  <a:lnTo>
                    <a:pt x="937684" y="141911"/>
                  </a:lnTo>
                  <a:lnTo>
                    <a:pt x="938321" y="149673"/>
                  </a:lnTo>
                  <a:lnTo>
                    <a:pt x="939211" y="154377"/>
                  </a:lnTo>
                  <a:lnTo>
                    <a:pt x="939193" y="156978"/>
                  </a:lnTo>
                  <a:lnTo>
                    <a:pt x="938944" y="159768"/>
                  </a:lnTo>
                  <a:lnTo>
                    <a:pt x="938408" y="162572"/>
                  </a:lnTo>
                  <a:lnTo>
                    <a:pt x="938219" y="164876"/>
                  </a:lnTo>
                  <a:lnTo>
                    <a:pt x="938319" y="167152"/>
                  </a:lnTo>
                  <a:lnTo>
                    <a:pt x="940028" y="178481"/>
                  </a:lnTo>
                  <a:lnTo>
                    <a:pt x="939964" y="179456"/>
                  </a:lnTo>
                  <a:lnTo>
                    <a:pt x="939728" y="180370"/>
                  </a:lnTo>
                  <a:lnTo>
                    <a:pt x="939837" y="181170"/>
                  </a:lnTo>
                  <a:lnTo>
                    <a:pt x="940754" y="181900"/>
                  </a:lnTo>
                  <a:lnTo>
                    <a:pt x="944053" y="182587"/>
                  </a:lnTo>
                  <a:lnTo>
                    <a:pt x="970806" y="182160"/>
                  </a:lnTo>
                  <a:lnTo>
                    <a:pt x="973869" y="180522"/>
                  </a:lnTo>
                  <a:lnTo>
                    <a:pt x="977340" y="177749"/>
                  </a:lnTo>
                  <a:lnTo>
                    <a:pt x="988017" y="165732"/>
                  </a:lnTo>
                  <a:lnTo>
                    <a:pt x="988658" y="164215"/>
                  </a:lnTo>
                  <a:lnTo>
                    <a:pt x="988442" y="161184"/>
                  </a:lnTo>
                  <a:lnTo>
                    <a:pt x="988104" y="159764"/>
                  </a:lnTo>
                  <a:lnTo>
                    <a:pt x="987362" y="158550"/>
                  </a:lnTo>
                  <a:lnTo>
                    <a:pt x="986846" y="158059"/>
                  </a:lnTo>
                  <a:lnTo>
                    <a:pt x="986046" y="157036"/>
                  </a:lnTo>
                  <a:lnTo>
                    <a:pt x="985684" y="156471"/>
                  </a:lnTo>
                  <a:lnTo>
                    <a:pt x="985284" y="155968"/>
                  </a:lnTo>
                  <a:lnTo>
                    <a:pt x="984941" y="155390"/>
                  </a:lnTo>
                  <a:lnTo>
                    <a:pt x="986355" y="152751"/>
                  </a:lnTo>
                  <a:lnTo>
                    <a:pt x="995308" y="145703"/>
                  </a:lnTo>
                  <a:lnTo>
                    <a:pt x="998179" y="147135"/>
                  </a:lnTo>
                  <a:lnTo>
                    <a:pt x="999383" y="147895"/>
                  </a:lnTo>
                  <a:lnTo>
                    <a:pt x="1001447" y="149573"/>
                  </a:lnTo>
                  <a:lnTo>
                    <a:pt x="1001789" y="150476"/>
                  </a:lnTo>
                  <a:lnTo>
                    <a:pt x="1001783" y="151630"/>
                  </a:lnTo>
                  <a:lnTo>
                    <a:pt x="1000503" y="154711"/>
                  </a:lnTo>
                  <a:lnTo>
                    <a:pt x="1000039" y="155537"/>
                  </a:lnTo>
                  <a:lnTo>
                    <a:pt x="999805" y="156304"/>
                  </a:lnTo>
                  <a:lnTo>
                    <a:pt x="999282" y="157571"/>
                  </a:lnTo>
                  <a:lnTo>
                    <a:pt x="999449" y="158667"/>
                  </a:lnTo>
                  <a:lnTo>
                    <a:pt x="1000249" y="159940"/>
                  </a:lnTo>
                  <a:lnTo>
                    <a:pt x="1002716" y="161858"/>
                  </a:lnTo>
                  <a:lnTo>
                    <a:pt x="1004037" y="162484"/>
                  </a:lnTo>
                  <a:lnTo>
                    <a:pt x="1005188" y="162770"/>
                  </a:lnTo>
                  <a:lnTo>
                    <a:pt x="1006397" y="162584"/>
                  </a:lnTo>
                  <a:lnTo>
                    <a:pt x="1007395" y="162588"/>
                  </a:lnTo>
                  <a:lnTo>
                    <a:pt x="1008143" y="162680"/>
                  </a:lnTo>
                  <a:lnTo>
                    <a:pt x="1009407" y="163246"/>
                  </a:lnTo>
                  <a:lnTo>
                    <a:pt x="1010957" y="164568"/>
                  </a:lnTo>
                  <a:lnTo>
                    <a:pt x="1011468" y="166106"/>
                  </a:lnTo>
                  <a:lnTo>
                    <a:pt x="1011461" y="167939"/>
                  </a:lnTo>
                  <a:lnTo>
                    <a:pt x="1010295" y="171125"/>
                  </a:lnTo>
                  <a:lnTo>
                    <a:pt x="1008668" y="174665"/>
                  </a:lnTo>
                  <a:lnTo>
                    <a:pt x="1008318" y="175639"/>
                  </a:lnTo>
                  <a:lnTo>
                    <a:pt x="1008825" y="178448"/>
                  </a:lnTo>
                  <a:lnTo>
                    <a:pt x="1012535" y="186915"/>
                  </a:lnTo>
                  <a:lnTo>
                    <a:pt x="1009672" y="196300"/>
                  </a:lnTo>
                  <a:lnTo>
                    <a:pt x="1008393" y="199013"/>
                  </a:lnTo>
                  <a:lnTo>
                    <a:pt x="1006172" y="201603"/>
                  </a:lnTo>
                  <a:lnTo>
                    <a:pt x="1005360" y="202812"/>
                  </a:lnTo>
                  <a:lnTo>
                    <a:pt x="1005181" y="204171"/>
                  </a:lnTo>
                  <a:lnTo>
                    <a:pt x="1005983" y="205224"/>
                  </a:lnTo>
                  <a:lnTo>
                    <a:pt x="1013199" y="207870"/>
                  </a:lnTo>
                  <a:lnTo>
                    <a:pt x="1014752" y="208761"/>
                  </a:lnTo>
                  <a:lnTo>
                    <a:pt x="1015557" y="209519"/>
                  </a:lnTo>
                  <a:lnTo>
                    <a:pt x="1016244" y="210717"/>
                  </a:lnTo>
                  <a:lnTo>
                    <a:pt x="1026876" y="237325"/>
                  </a:lnTo>
                  <a:lnTo>
                    <a:pt x="1027044" y="238625"/>
                  </a:lnTo>
                  <a:lnTo>
                    <a:pt x="1026406" y="239627"/>
                  </a:lnTo>
                  <a:lnTo>
                    <a:pt x="1023521" y="239114"/>
                  </a:lnTo>
                  <a:lnTo>
                    <a:pt x="1021734" y="238383"/>
                  </a:lnTo>
                  <a:lnTo>
                    <a:pt x="1019430" y="237090"/>
                  </a:lnTo>
                  <a:lnTo>
                    <a:pt x="1016890" y="237257"/>
                  </a:lnTo>
                  <a:lnTo>
                    <a:pt x="1015156" y="237723"/>
                  </a:lnTo>
                  <a:lnTo>
                    <a:pt x="1008484" y="245703"/>
                  </a:lnTo>
                  <a:lnTo>
                    <a:pt x="1008268" y="255941"/>
                  </a:lnTo>
                  <a:lnTo>
                    <a:pt x="1007508" y="257978"/>
                  </a:lnTo>
                  <a:lnTo>
                    <a:pt x="1007435" y="261655"/>
                  </a:lnTo>
                  <a:lnTo>
                    <a:pt x="1008401" y="265531"/>
                  </a:lnTo>
                  <a:lnTo>
                    <a:pt x="1012020" y="270570"/>
                  </a:lnTo>
                  <a:lnTo>
                    <a:pt x="1014557" y="272323"/>
                  </a:lnTo>
                  <a:lnTo>
                    <a:pt x="1016518" y="273188"/>
                  </a:lnTo>
                  <a:lnTo>
                    <a:pt x="1017731" y="273370"/>
                  </a:lnTo>
                  <a:lnTo>
                    <a:pt x="1018713" y="273640"/>
                  </a:lnTo>
                  <a:lnTo>
                    <a:pt x="1019232" y="273997"/>
                  </a:lnTo>
                  <a:lnTo>
                    <a:pt x="1019865" y="274576"/>
                  </a:lnTo>
                  <a:lnTo>
                    <a:pt x="1020380" y="275980"/>
                  </a:lnTo>
                  <a:lnTo>
                    <a:pt x="1020431" y="277887"/>
                  </a:lnTo>
                  <a:lnTo>
                    <a:pt x="1017624" y="286017"/>
                  </a:lnTo>
                  <a:lnTo>
                    <a:pt x="1017906" y="288057"/>
                  </a:lnTo>
                  <a:lnTo>
                    <a:pt x="1018878" y="290897"/>
                  </a:lnTo>
                  <a:lnTo>
                    <a:pt x="1021575" y="296552"/>
                  </a:lnTo>
                  <a:lnTo>
                    <a:pt x="1022431" y="299629"/>
                  </a:lnTo>
                  <a:lnTo>
                    <a:pt x="1022187" y="303291"/>
                  </a:lnTo>
                  <a:lnTo>
                    <a:pt x="1021545" y="304530"/>
                  </a:lnTo>
                  <a:lnTo>
                    <a:pt x="1020328" y="305147"/>
                  </a:lnTo>
                  <a:lnTo>
                    <a:pt x="1018767" y="304964"/>
                  </a:lnTo>
                  <a:lnTo>
                    <a:pt x="1015069" y="303501"/>
                  </a:lnTo>
                  <a:lnTo>
                    <a:pt x="1013972" y="302757"/>
                  </a:lnTo>
                  <a:lnTo>
                    <a:pt x="1012300" y="301302"/>
                  </a:lnTo>
                  <a:lnTo>
                    <a:pt x="1011549" y="301091"/>
                  </a:lnTo>
                  <a:lnTo>
                    <a:pt x="1010911" y="301475"/>
                  </a:lnTo>
                  <a:lnTo>
                    <a:pt x="1010386" y="302684"/>
                  </a:lnTo>
                  <a:lnTo>
                    <a:pt x="1010091" y="304013"/>
                  </a:lnTo>
                  <a:lnTo>
                    <a:pt x="1010313" y="306169"/>
                  </a:lnTo>
                  <a:lnTo>
                    <a:pt x="1011289" y="308213"/>
                  </a:lnTo>
                  <a:lnTo>
                    <a:pt x="1016417" y="313820"/>
                  </a:lnTo>
                  <a:lnTo>
                    <a:pt x="1016590" y="314084"/>
                  </a:lnTo>
                  <a:lnTo>
                    <a:pt x="1016928" y="316302"/>
                  </a:lnTo>
                  <a:lnTo>
                    <a:pt x="1016967" y="321384"/>
                  </a:lnTo>
                  <a:lnTo>
                    <a:pt x="1016843" y="323321"/>
                  </a:lnTo>
                  <a:lnTo>
                    <a:pt x="1016891" y="325906"/>
                  </a:lnTo>
                  <a:lnTo>
                    <a:pt x="1017577" y="328140"/>
                  </a:lnTo>
                  <a:lnTo>
                    <a:pt x="1018727" y="330256"/>
                  </a:lnTo>
                  <a:lnTo>
                    <a:pt x="1021151" y="332748"/>
                  </a:lnTo>
                  <a:lnTo>
                    <a:pt x="1022361" y="334349"/>
                  </a:lnTo>
                  <a:lnTo>
                    <a:pt x="1022877" y="335769"/>
                  </a:lnTo>
                  <a:lnTo>
                    <a:pt x="1022117" y="337568"/>
                  </a:lnTo>
                  <a:lnTo>
                    <a:pt x="1021362" y="338289"/>
                  </a:lnTo>
                  <a:lnTo>
                    <a:pt x="1020492" y="338626"/>
                  </a:lnTo>
                  <a:lnTo>
                    <a:pt x="1018868" y="338768"/>
                  </a:lnTo>
                  <a:lnTo>
                    <a:pt x="1018115" y="339031"/>
                  </a:lnTo>
                  <a:lnTo>
                    <a:pt x="1017475" y="339605"/>
                  </a:lnTo>
                  <a:lnTo>
                    <a:pt x="1017760" y="340699"/>
                  </a:lnTo>
                  <a:lnTo>
                    <a:pt x="1018740" y="342166"/>
                  </a:lnTo>
                  <a:lnTo>
                    <a:pt x="1021858" y="344970"/>
                  </a:lnTo>
                  <a:lnTo>
                    <a:pt x="1028583" y="349545"/>
                  </a:lnTo>
                  <a:lnTo>
                    <a:pt x="1030028" y="350806"/>
                  </a:lnTo>
                  <a:lnTo>
                    <a:pt x="1031587" y="352496"/>
                  </a:lnTo>
                  <a:lnTo>
                    <a:pt x="1039146" y="363484"/>
                  </a:lnTo>
                  <a:lnTo>
                    <a:pt x="1044234" y="368464"/>
                  </a:lnTo>
                  <a:lnTo>
                    <a:pt x="1045103" y="368804"/>
                  </a:lnTo>
                  <a:lnTo>
                    <a:pt x="1045974" y="368630"/>
                  </a:lnTo>
                  <a:lnTo>
                    <a:pt x="1050118" y="365806"/>
                  </a:lnTo>
                  <a:lnTo>
                    <a:pt x="1051105" y="365453"/>
                  </a:lnTo>
                  <a:lnTo>
                    <a:pt x="1051975" y="365353"/>
                  </a:lnTo>
                  <a:lnTo>
                    <a:pt x="1052845" y="365414"/>
                  </a:lnTo>
                  <a:lnTo>
                    <a:pt x="1053656" y="365726"/>
                  </a:lnTo>
                  <a:lnTo>
                    <a:pt x="1054350" y="366260"/>
                  </a:lnTo>
                  <a:lnTo>
                    <a:pt x="1060194" y="371933"/>
                  </a:lnTo>
                  <a:lnTo>
                    <a:pt x="1060888" y="372792"/>
                  </a:lnTo>
                  <a:lnTo>
                    <a:pt x="1061463" y="375038"/>
                  </a:lnTo>
                  <a:lnTo>
                    <a:pt x="1061804" y="378142"/>
                  </a:lnTo>
                  <a:lnTo>
                    <a:pt x="1061151" y="384672"/>
                  </a:lnTo>
                  <a:lnTo>
                    <a:pt x="1060390" y="387388"/>
                  </a:lnTo>
                  <a:lnTo>
                    <a:pt x="1059631" y="389233"/>
                  </a:lnTo>
                  <a:lnTo>
                    <a:pt x="1059049" y="390043"/>
                  </a:lnTo>
                  <a:lnTo>
                    <a:pt x="1058583" y="390841"/>
                  </a:lnTo>
                  <a:lnTo>
                    <a:pt x="1058232" y="391638"/>
                  </a:lnTo>
                  <a:lnTo>
                    <a:pt x="1057356" y="394029"/>
                  </a:lnTo>
                  <a:lnTo>
                    <a:pt x="1056948" y="394826"/>
                  </a:lnTo>
                  <a:lnTo>
                    <a:pt x="1056307" y="395608"/>
                  </a:lnTo>
                  <a:lnTo>
                    <a:pt x="1055435" y="396151"/>
                  </a:lnTo>
                  <a:lnTo>
                    <a:pt x="1054622" y="396474"/>
                  </a:lnTo>
                  <a:lnTo>
                    <a:pt x="1053808" y="396650"/>
                  </a:lnTo>
                  <a:lnTo>
                    <a:pt x="1052299" y="396646"/>
                  </a:lnTo>
                  <a:lnTo>
                    <a:pt x="1050674" y="396330"/>
                  </a:lnTo>
                  <a:lnTo>
                    <a:pt x="1049862" y="396374"/>
                  </a:lnTo>
                  <a:lnTo>
                    <a:pt x="1049106" y="396784"/>
                  </a:lnTo>
                  <a:lnTo>
                    <a:pt x="1048581" y="397522"/>
                  </a:lnTo>
                  <a:lnTo>
                    <a:pt x="1048231" y="398273"/>
                  </a:lnTo>
                  <a:lnTo>
                    <a:pt x="1048808" y="399429"/>
                  </a:lnTo>
                  <a:lnTo>
                    <a:pt x="1050198" y="400689"/>
                  </a:lnTo>
                  <a:lnTo>
                    <a:pt x="1054257" y="403034"/>
                  </a:lnTo>
                  <a:lnTo>
                    <a:pt x="1057853" y="404269"/>
                  </a:lnTo>
                  <a:lnTo>
                    <a:pt x="1059479" y="404523"/>
                  </a:lnTo>
                  <a:lnTo>
                    <a:pt x="1060116" y="405116"/>
                  </a:lnTo>
                  <a:lnTo>
                    <a:pt x="1060520" y="406151"/>
                  </a:lnTo>
                  <a:lnTo>
                    <a:pt x="1060051" y="408218"/>
                  </a:lnTo>
                  <a:lnTo>
                    <a:pt x="1059290" y="410491"/>
                  </a:lnTo>
                  <a:lnTo>
                    <a:pt x="1059172" y="411320"/>
                  </a:lnTo>
                  <a:lnTo>
                    <a:pt x="1059287" y="412103"/>
                  </a:lnTo>
                  <a:lnTo>
                    <a:pt x="1060734" y="414322"/>
                  </a:lnTo>
                  <a:lnTo>
                    <a:pt x="1066416" y="419226"/>
                  </a:lnTo>
                  <a:lnTo>
                    <a:pt x="1066409" y="422594"/>
                  </a:lnTo>
                  <a:lnTo>
                    <a:pt x="1065998" y="424394"/>
                  </a:lnTo>
                  <a:lnTo>
                    <a:pt x="1065648" y="425164"/>
                  </a:lnTo>
                  <a:lnTo>
                    <a:pt x="1065005" y="426787"/>
                  </a:lnTo>
                  <a:lnTo>
                    <a:pt x="1064887" y="427672"/>
                  </a:lnTo>
                  <a:lnTo>
                    <a:pt x="1064944" y="428499"/>
                  </a:lnTo>
                  <a:lnTo>
                    <a:pt x="1065930" y="429538"/>
                  </a:lnTo>
                  <a:lnTo>
                    <a:pt x="1067845" y="430634"/>
                  </a:lnTo>
                  <a:lnTo>
                    <a:pt x="1074660" y="433130"/>
                  </a:lnTo>
                  <a:lnTo>
                    <a:pt x="1076520" y="433384"/>
                  </a:lnTo>
                  <a:lnTo>
                    <a:pt x="1079252" y="433079"/>
                  </a:lnTo>
                  <a:lnTo>
                    <a:pt x="1080473" y="433169"/>
                  </a:lnTo>
                  <a:lnTo>
                    <a:pt x="1082041" y="433703"/>
                  </a:lnTo>
                  <a:lnTo>
                    <a:pt x="1088488" y="437702"/>
                  </a:lnTo>
                  <a:lnTo>
                    <a:pt x="1089302" y="438057"/>
                  </a:lnTo>
                  <a:lnTo>
                    <a:pt x="1090426" y="438206"/>
                  </a:lnTo>
                  <a:lnTo>
                    <a:pt x="1094844" y="438153"/>
                  </a:lnTo>
                  <a:lnTo>
                    <a:pt x="1095948" y="439188"/>
                  </a:lnTo>
                  <a:lnTo>
                    <a:pt x="1096992" y="441021"/>
                  </a:lnTo>
                  <a:lnTo>
                    <a:pt x="1098325" y="445352"/>
                  </a:lnTo>
                  <a:lnTo>
                    <a:pt x="1099716" y="451071"/>
                  </a:lnTo>
                  <a:lnTo>
                    <a:pt x="1101981" y="454161"/>
                  </a:lnTo>
                  <a:lnTo>
                    <a:pt x="1117645" y="467068"/>
                  </a:lnTo>
                  <a:lnTo>
                    <a:pt x="1120554" y="472919"/>
                  </a:lnTo>
                  <a:lnTo>
                    <a:pt x="1125385" y="478534"/>
                  </a:lnTo>
                  <a:lnTo>
                    <a:pt x="1126026" y="479094"/>
                  </a:lnTo>
                  <a:lnTo>
                    <a:pt x="1126550" y="479775"/>
                  </a:lnTo>
                  <a:lnTo>
                    <a:pt x="1126957" y="480425"/>
                  </a:lnTo>
                  <a:lnTo>
                    <a:pt x="1127598" y="481740"/>
                  </a:lnTo>
                  <a:lnTo>
                    <a:pt x="1129170" y="486510"/>
                  </a:lnTo>
                  <a:lnTo>
                    <a:pt x="1130219" y="487958"/>
                  </a:lnTo>
                  <a:lnTo>
                    <a:pt x="1132335" y="489524"/>
                  </a:lnTo>
                  <a:lnTo>
                    <a:pt x="1133325" y="490647"/>
                  </a:lnTo>
                  <a:lnTo>
                    <a:pt x="1134083" y="491917"/>
                  </a:lnTo>
                  <a:lnTo>
                    <a:pt x="1134608" y="493410"/>
                  </a:lnTo>
                  <a:lnTo>
                    <a:pt x="1135541" y="497059"/>
                  </a:lnTo>
                  <a:lnTo>
                    <a:pt x="1137349" y="502346"/>
                  </a:lnTo>
                  <a:lnTo>
                    <a:pt x="1137583" y="504150"/>
                  </a:lnTo>
                  <a:lnTo>
                    <a:pt x="1137292" y="505862"/>
                  </a:lnTo>
                  <a:lnTo>
                    <a:pt x="1135486" y="507341"/>
                  </a:lnTo>
                  <a:lnTo>
                    <a:pt x="1134321" y="507992"/>
                  </a:lnTo>
                  <a:lnTo>
                    <a:pt x="1130105" y="509513"/>
                  </a:lnTo>
                  <a:lnTo>
                    <a:pt x="1129115" y="510060"/>
                  </a:lnTo>
                  <a:lnTo>
                    <a:pt x="1128823" y="510741"/>
                  </a:lnTo>
                  <a:lnTo>
                    <a:pt x="1129173" y="511685"/>
                  </a:lnTo>
                  <a:lnTo>
                    <a:pt x="1132224" y="514316"/>
                  </a:lnTo>
                  <a:lnTo>
                    <a:pt x="1132865" y="515052"/>
                  </a:lnTo>
                  <a:lnTo>
                    <a:pt x="1133157" y="517609"/>
                  </a:lnTo>
                  <a:lnTo>
                    <a:pt x="1133158" y="521496"/>
                  </a:lnTo>
                  <a:lnTo>
                    <a:pt x="1131879" y="537008"/>
                  </a:lnTo>
                  <a:lnTo>
                    <a:pt x="1131704" y="537879"/>
                  </a:lnTo>
                  <a:lnTo>
                    <a:pt x="1131452" y="538692"/>
                  </a:lnTo>
                  <a:lnTo>
                    <a:pt x="1130169" y="542710"/>
                  </a:lnTo>
                  <a:lnTo>
                    <a:pt x="1130052" y="543242"/>
                  </a:lnTo>
                  <a:lnTo>
                    <a:pt x="1130169" y="544202"/>
                  </a:lnTo>
                  <a:lnTo>
                    <a:pt x="1130519" y="545518"/>
                  </a:lnTo>
                  <a:lnTo>
                    <a:pt x="1133458" y="550614"/>
                  </a:lnTo>
                  <a:lnTo>
                    <a:pt x="1133808" y="551515"/>
                  </a:lnTo>
                  <a:lnTo>
                    <a:pt x="1134159" y="552461"/>
                  </a:lnTo>
                  <a:lnTo>
                    <a:pt x="1134217" y="554145"/>
                  </a:lnTo>
                  <a:lnTo>
                    <a:pt x="1133927" y="556568"/>
                  </a:lnTo>
                  <a:lnTo>
                    <a:pt x="1132877" y="561503"/>
                  </a:lnTo>
                  <a:lnTo>
                    <a:pt x="1132293" y="563747"/>
                  </a:lnTo>
                  <a:lnTo>
                    <a:pt x="1131651" y="565136"/>
                  </a:lnTo>
                  <a:lnTo>
                    <a:pt x="1131107" y="565830"/>
                  </a:lnTo>
                  <a:lnTo>
                    <a:pt x="1128596" y="567914"/>
                  </a:lnTo>
                  <a:lnTo>
                    <a:pt x="1127427" y="569216"/>
                  </a:lnTo>
                  <a:lnTo>
                    <a:pt x="1126785" y="571696"/>
                  </a:lnTo>
                  <a:lnTo>
                    <a:pt x="1126668" y="575153"/>
                  </a:lnTo>
                  <a:lnTo>
                    <a:pt x="1127077" y="582924"/>
                  </a:lnTo>
                  <a:lnTo>
                    <a:pt x="1126902" y="586028"/>
                  </a:lnTo>
                  <a:lnTo>
                    <a:pt x="1126493" y="587740"/>
                  </a:lnTo>
                  <a:lnTo>
                    <a:pt x="1125558" y="588480"/>
                  </a:lnTo>
                  <a:lnTo>
                    <a:pt x="1124974" y="589247"/>
                  </a:lnTo>
                  <a:lnTo>
                    <a:pt x="1124623" y="589956"/>
                  </a:lnTo>
                  <a:lnTo>
                    <a:pt x="1124155" y="591182"/>
                  </a:lnTo>
                  <a:lnTo>
                    <a:pt x="1123921" y="592528"/>
                  </a:lnTo>
                  <a:lnTo>
                    <a:pt x="1123804" y="594020"/>
                  </a:lnTo>
                  <a:lnTo>
                    <a:pt x="1123862" y="596842"/>
                  </a:lnTo>
                  <a:lnTo>
                    <a:pt x="1124271" y="599915"/>
                  </a:lnTo>
                  <a:lnTo>
                    <a:pt x="1124388" y="600432"/>
                  </a:lnTo>
                  <a:lnTo>
                    <a:pt x="1124739" y="601361"/>
                  </a:lnTo>
                  <a:lnTo>
                    <a:pt x="1127429" y="604893"/>
                  </a:lnTo>
                  <a:lnTo>
                    <a:pt x="1134818" y="608791"/>
                  </a:lnTo>
                  <a:lnTo>
                    <a:pt x="1137333" y="608304"/>
                  </a:lnTo>
                  <a:lnTo>
                    <a:pt x="1137976" y="608539"/>
                  </a:lnTo>
                  <a:lnTo>
                    <a:pt x="1138738" y="609499"/>
                  </a:lnTo>
                  <a:lnTo>
                    <a:pt x="1140084" y="612425"/>
                  </a:lnTo>
                  <a:lnTo>
                    <a:pt x="1141022" y="616457"/>
                  </a:lnTo>
                  <a:lnTo>
                    <a:pt x="1147818" y="629099"/>
                  </a:lnTo>
                  <a:lnTo>
                    <a:pt x="1131472" y="644353"/>
                  </a:lnTo>
                  <a:lnTo>
                    <a:pt x="1126436" y="647337"/>
                  </a:lnTo>
                  <a:lnTo>
                    <a:pt x="1125733" y="647012"/>
                  </a:lnTo>
                  <a:lnTo>
                    <a:pt x="1125206" y="646480"/>
                  </a:lnTo>
                  <a:lnTo>
                    <a:pt x="1124620" y="645446"/>
                  </a:lnTo>
                  <a:lnTo>
                    <a:pt x="1124211" y="644353"/>
                  </a:lnTo>
                  <a:lnTo>
                    <a:pt x="1123976" y="642948"/>
                  </a:lnTo>
                  <a:lnTo>
                    <a:pt x="1124035" y="641574"/>
                  </a:lnTo>
                  <a:lnTo>
                    <a:pt x="1124211" y="640645"/>
                  </a:lnTo>
                  <a:lnTo>
                    <a:pt x="1124679" y="639358"/>
                  </a:lnTo>
                  <a:lnTo>
                    <a:pt x="1126260" y="635991"/>
                  </a:lnTo>
                  <a:lnTo>
                    <a:pt x="1126201" y="634425"/>
                  </a:lnTo>
                  <a:lnTo>
                    <a:pt x="1125908" y="632948"/>
                  </a:lnTo>
                  <a:lnTo>
                    <a:pt x="1126260" y="631441"/>
                  </a:lnTo>
                  <a:lnTo>
                    <a:pt x="1127547" y="630878"/>
                  </a:lnTo>
                  <a:lnTo>
                    <a:pt x="1128308" y="630141"/>
                  </a:lnTo>
                  <a:lnTo>
                    <a:pt x="1128659" y="629195"/>
                  </a:lnTo>
                  <a:lnTo>
                    <a:pt x="1127665" y="627290"/>
                  </a:lnTo>
                  <a:lnTo>
                    <a:pt x="1126786" y="626508"/>
                  </a:lnTo>
                  <a:lnTo>
                    <a:pt x="1125206" y="625871"/>
                  </a:lnTo>
                  <a:lnTo>
                    <a:pt x="1123626" y="625886"/>
                  </a:lnTo>
                  <a:lnTo>
                    <a:pt x="1121051" y="627659"/>
                  </a:lnTo>
                  <a:lnTo>
                    <a:pt x="1103926" y="647505"/>
                  </a:lnTo>
                  <a:lnTo>
                    <a:pt x="1102343" y="648729"/>
                  </a:lnTo>
                  <a:lnTo>
                    <a:pt x="1101289" y="649084"/>
                  </a:lnTo>
                  <a:lnTo>
                    <a:pt x="1100645" y="648774"/>
                  </a:lnTo>
                  <a:lnTo>
                    <a:pt x="1099826" y="647826"/>
                  </a:lnTo>
                  <a:lnTo>
                    <a:pt x="1097428" y="643643"/>
                  </a:lnTo>
                  <a:lnTo>
                    <a:pt x="1094684" y="636654"/>
                  </a:lnTo>
                  <a:lnTo>
                    <a:pt x="1093456" y="635204"/>
                  </a:lnTo>
                  <a:lnTo>
                    <a:pt x="1091525" y="634493"/>
                  </a:lnTo>
                  <a:lnTo>
                    <a:pt x="1083719" y="635073"/>
                  </a:lnTo>
                  <a:lnTo>
                    <a:pt x="1081729" y="634449"/>
                  </a:lnTo>
                  <a:lnTo>
                    <a:pt x="1080326" y="633679"/>
                  </a:lnTo>
                  <a:lnTo>
                    <a:pt x="1078572" y="632138"/>
                  </a:lnTo>
                  <a:lnTo>
                    <a:pt x="1075242" y="628440"/>
                  </a:lnTo>
                  <a:lnTo>
                    <a:pt x="1073431" y="626752"/>
                  </a:lnTo>
                  <a:lnTo>
                    <a:pt x="1071850" y="627016"/>
                  </a:lnTo>
                  <a:lnTo>
                    <a:pt x="1070325" y="628697"/>
                  </a:lnTo>
                  <a:lnTo>
                    <a:pt x="1067544" y="633803"/>
                  </a:lnTo>
                  <a:lnTo>
                    <a:pt x="1064140" y="637931"/>
                  </a:lnTo>
                  <a:lnTo>
                    <a:pt x="1063495" y="638373"/>
                  </a:lnTo>
                  <a:lnTo>
                    <a:pt x="1062965" y="639510"/>
                  </a:lnTo>
                  <a:lnTo>
                    <a:pt x="1062599" y="646173"/>
                  </a:lnTo>
                  <a:lnTo>
                    <a:pt x="1064054" y="650252"/>
                  </a:lnTo>
                  <a:lnTo>
                    <a:pt x="1065456" y="652443"/>
                  </a:lnTo>
                  <a:lnTo>
                    <a:pt x="1066566" y="653581"/>
                  </a:lnTo>
                  <a:lnTo>
                    <a:pt x="1067326" y="654514"/>
                  </a:lnTo>
                  <a:lnTo>
                    <a:pt x="1068026" y="655844"/>
                  </a:lnTo>
                  <a:lnTo>
                    <a:pt x="1068627" y="657929"/>
                  </a:lnTo>
                  <a:lnTo>
                    <a:pt x="1069211" y="659083"/>
                  </a:lnTo>
                  <a:lnTo>
                    <a:pt x="1070030" y="659986"/>
                  </a:lnTo>
                  <a:lnTo>
                    <a:pt x="1071610" y="660964"/>
                  </a:lnTo>
                  <a:lnTo>
                    <a:pt x="1073717" y="661869"/>
                  </a:lnTo>
                  <a:lnTo>
                    <a:pt x="1075883" y="663188"/>
                  </a:lnTo>
                  <a:lnTo>
                    <a:pt x="1077873" y="664875"/>
                  </a:lnTo>
                  <a:lnTo>
                    <a:pt x="1079686" y="667035"/>
                  </a:lnTo>
                  <a:lnTo>
                    <a:pt x="1081793" y="669078"/>
                  </a:lnTo>
                  <a:lnTo>
                    <a:pt x="1084956" y="670869"/>
                  </a:lnTo>
                  <a:lnTo>
                    <a:pt x="1085892" y="671712"/>
                  </a:lnTo>
                  <a:lnTo>
                    <a:pt x="1086536" y="672629"/>
                  </a:lnTo>
                  <a:lnTo>
                    <a:pt x="1086768" y="673975"/>
                  </a:lnTo>
                  <a:lnTo>
                    <a:pt x="1086765" y="676102"/>
                  </a:lnTo>
                  <a:lnTo>
                    <a:pt x="1085121" y="678123"/>
                  </a:lnTo>
                  <a:lnTo>
                    <a:pt x="1084123" y="678979"/>
                  </a:lnTo>
                  <a:lnTo>
                    <a:pt x="1081131" y="680024"/>
                  </a:lnTo>
                  <a:lnTo>
                    <a:pt x="1079018" y="681261"/>
                  </a:lnTo>
                  <a:lnTo>
                    <a:pt x="1078547" y="682072"/>
                  </a:lnTo>
                  <a:lnTo>
                    <a:pt x="1078253" y="683120"/>
                  </a:lnTo>
                  <a:lnTo>
                    <a:pt x="1078483" y="685647"/>
                  </a:lnTo>
                  <a:lnTo>
                    <a:pt x="1078715" y="687008"/>
                  </a:lnTo>
                  <a:lnTo>
                    <a:pt x="1079065" y="688278"/>
                  </a:lnTo>
                  <a:lnTo>
                    <a:pt x="1080000" y="690347"/>
                  </a:lnTo>
                  <a:lnTo>
                    <a:pt x="1081872" y="693602"/>
                  </a:lnTo>
                  <a:lnTo>
                    <a:pt x="1082456" y="695315"/>
                  </a:lnTo>
                  <a:lnTo>
                    <a:pt x="1083039" y="697680"/>
                  </a:lnTo>
                  <a:lnTo>
                    <a:pt x="1083269" y="701286"/>
                  </a:lnTo>
                  <a:lnTo>
                    <a:pt x="1083148" y="703960"/>
                  </a:lnTo>
                  <a:lnTo>
                    <a:pt x="1082672" y="707682"/>
                  </a:lnTo>
                  <a:lnTo>
                    <a:pt x="1078723" y="718267"/>
                  </a:lnTo>
                  <a:lnTo>
                    <a:pt x="1078308" y="720364"/>
                  </a:lnTo>
                  <a:lnTo>
                    <a:pt x="1078306" y="721825"/>
                  </a:lnTo>
                  <a:lnTo>
                    <a:pt x="1078774" y="722551"/>
                  </a:lnTo>
                  <a:lnTo>
                    <a:pt x="1079419" y="723380"/>
                  </a:lnTo>
                  <a:lnTo>
                    <a:pt x="1080533" y="724091"/>
                  </a:lnTo>
                  <a:lnTo>
                    <a:pt x="1081355" y="724445"/>
                  </a:lnTo>
                  <a:lnTo>
                    <a:pt x="1080591" y="725007"/>
                  </a:lnTo>
                  <a:lnTo>
                    <a:pt x="1079650" y="725331"/>
                  </a:lnTo>
                  <a:lnTo>
                    <a:pt x="1065182" y="726086"/>
                  </a:lnTo>
                  <a:lnTo>
                    <a:pt x="1061950" y="726890"/>
                  </a:lnTo>
                  <a:lnTo>
                    <a:pt x="1060950" y="727538"/>
                  </a:lnTo>
                  <a:lnTo>
                    <a:pt x="1059715" y="728556"/>
                  </a:lnTo>
                  <a:lnTo>
                    <a:pt x="1057594" y="731104"/>
                  </a:lnTo>
                  <a:lnTo>
                    <a:pt x="1056650" y="732758"/>
                  </a:lnTo>
                  <a:lnTo>
                    <a:pt x="1056237" y="733716"/>
                  </a:lnTo>
                  <a:lnTo>
                    <a:pt x="1055222" y="740111"/>
                  </a:lnTo>
                  <a:lnTo>
                    <a:pt x="1018317" y="762478"/>
                  </a:lnTo>
                  <a:lnTo>
                    <a:pt x="1016318" y="762117"/>
                  </a:lnTo>
                  <a:lnTo>
                    <a:pt x="1015614" y="761774"/>
                  </a:lnTo>
                  <a:lnTo>
                    <a:pt x="1014794" y="761164"/>
                  </a:lnTo>
                  <a:lnTo>
                    <a:pt x="1014149" y="760481"/>
                  </a:lnTo>
                  <a:lnTo>
                    <a:pt x="1013741" y="759712"/>
                  </a:lnTo>
                  <a:lnTo>
                    <a:pt x="1013451" y="758648"/>
                  </a:lnTo>
                  <a:lnTo>
                    <a:pt x="1013230" y="754894"/>
                  </a:lnTo>
                  <a:lnTo>
                    <a:pt x="1012941" y="753667"/>
                  </a:lnTo>
                  <a:lnTo>
                    <a:pt x="1012534" y="752601"/>
                  </a:lnTo>
                  <a:lnTo>
                    <a:pt x="1012125" y="751980"/>
                  </a:lnTo>
                  <a:lnTo>
                    <a:pt x="1010779" y="750424"/>
                  </a:lnTo>
                  <a:lnTo>
                    <a:pt x="1010192" y="750110"/>
                  </a:lnTo>
                  <a:lnTo>
                    <a:pt x="1009488" y="749856"/>
                  </a:lnTo>
                  <a:lnTo>
                    <a:pt x="1007608" y="749700"/>
                  </a:lnTo>
                  <a:lnTo>
                    <a:pt x="1006136" y="750197"/>
                  </a:lnTo>
                  <a:lnTo>
                    <a:pt x="1001401" y="753442"/>
                  </a:lnTo>
                  <a:lnTo>
                    <a:pt x="998626" y="755955"/>
                  </a:lnTo>
                  <a:lnTo>
                    <a:pt x="997389" y="756569"/>
                  </a:lnTo>
                  <a:lnTo>
                    <a:pt x="990561" y="758310"/>
                  </a:lnTo>
                  <a:lnTo>
                    <a:pt x="985914" y="758671"/>
                  </a:lnTo>
                  <a:lnTo>
                    <a:pt x="984441" y="759239"/>
                  </a:lnTo>
                  <a:lnTo>
                    <a:pt x="982532" y="760826"/>
                  </a:lnTo>
                  <a:lnTo>
                    <a:pt x="979280" y="764356"/>
                  </a:lnTo>
                  <a:lnTo>
                    <a:pt x="977562" y="766768"/>
                  </a:lnTo>
                  <a:lnTo>
                    <a:pt x="975539" y="771322"/>
                  </a:lnTo>
                  <a:lnTo>
                    <a:pt x="975351" y="773419"/>
                  </a:lnTo>
                  <a:lnTo>
                    <a:pt x="975634" y="775637"/>
                  </a:lnTo>
                  <a:lnTo>
                    <a:pt x="976675" y="779012"/>
                  </a:lnTo>
                  <a:lnTo>
                    <a:pt x="973900" y="780814"/>
                  </a:lnTo>
                  <a:lnTo>
                    <a:pt x="952460" y="810456"/>
                  </a:lnTo>
                  <a:lnTo>
                    <a:pt x="955838" y="816859"/>
                  </a:lnTo>
                  <a:lnTo>
                    <a:pt x="958548" y="816875"/>
                  </a:lnTo>
                  <a:lnTo>
                    <a:pt x="959374" y="816703"/>
                  </a:lnTo>
                  <a:lnTo>
                    <a:pt x="959786" y="816765"/>
                  </a:lnTo>
                  <a:lnTo>
                    <a:pt x="960198" y="816928"/>
                  </a:lnTo>
                  <a:lnTo>
                    <a:pt x="960550" y="817122"/>
                  </a:lnTo>
                  <a:lnTo>
                    <a:pt x="960960" y="817598"/>
                  </a:lnTo>
                  <a:lnTo>
                    <a:pt x="961271" y="818102"/>
                  </a:lnTo>
                  <a:lnTo>
                    <a:pt x="968197" y="833785"/>
                  </a:lnTo>
                  <a:lnTo>
                    <a:pt x="973276" y="843017"/>
                  </a:lnTo>
                  <a:lnTo>
                    <a:pt x="978602" y="851052"/>
                  </a:lnTo>
                  <a:lnTo>
                    <a:pt x="980177" y="854340"/>
                  </a:lnTo>
                  <a:lnTo>
                    <a:pt x="986115" y="874888"/>
                  </a:lnTo>
                  <a:lnTo>
                    <a:pt x="1000811" y="944104"/>
                  </a:lnTo>
                  <a:lnTo>
                    <a:pt x="1010976" y="967428"/>
                  </a:lnTo>
                  <a:lnTo>
                    <a:pt x="1012131" y="974789"/>
                  </a:lnTo>
                  <a:lnTo>
                    <a:pt x="1012403" y="980964"/>
                  </a:lnTo>
                  <a:lnTo>
                    <a:pt x="1011395" y="996235"/>
                  </a:lnTo>
                  <a:lnTo>
                    <a:pt x="1008499" y="1008793"/>
                  </a:lnTo>
                  <a:lnTo>
                    <a:pt x="997071" y="1040370"/>
                  </a:lnTo>
                  <a:lnTo>
                    <a:pt x="994213" y="1042099"/>
                  </a:lnTo>
                  <a:lnTo>
                    <a:pt x="993319" y="1042834"/>
                  </a:lnTo>
                  <a:lnTo>
                    <a:pt x="992126" y="1044069"/>
                  </a:lnTo>
                  <a:lnTo>
                    <a:pt x="991228" y="1045749"/>
                  </a:lnTo>
                  <a:lnTo>
                    <a:pt x="991157" y="1048140"/>
                  </a:lnTo>
                  <a:lnTo>
                    <a:pt x="991795" y="1051393"/>
                  </a:lnTo>
                  <a:lnTo>
                    <a:pt x="995031" y="1058292"/>
                  </a:lnTo>
                  <a:lnTo>
                    <a:pt x="995798" y="1059506"/>
                  </a:lnTo>
                  <a:lnTo>
                    <a:pt x="1000352" y="1064283"/>
                  </a:lnTo>
                  <a:lnTo>
                    <a:pt x="1000640" y="1066485"/>
                  </a:lnTo>
                  <a:lnTo>
                    <a:pt x="1000165" y="1080086"/>
                  </a:lnTo>
                  <a:lnTo>
                    <a:pt x="999612" y="1084339"/>
                  </a:lnTo>
                  <a:lnTo>
                    <a:pt x="999005" y="1087173"/>
                  </a:lnTo>
                  <a:lnTo>
                    <a:pt x="997389" y="1089602"/>
                  </a:lnTo>
                  <a:lnTo>
                    <a:pt x="996964" y="1091416"/>
                  </a:lnTo>
                  <a:lnTo>
                    <a:pt x="995862" y="1098488"/>
                  </a:lnTo>
                  <a:lnTo>
                    <a:pt x="995439" y="1099947"/>
                  </a:lnTo>
                  <a:lnTo>
                    <a:pt x="994840" y="1100965"/>
                  </a:lnTo>
                  <a:lnTo>
                    <a:pt x="993704" y="1102154"/>
                  </a:lnTo>
                  <a:lnTo>
                    <a:pt x="993167" y="1102492"/>
                  </a:lnTo>
                  <a:lnTo>
                    <a:pt x="992748" y="1102920"/>
                  </a:lnTo>
                  <a:lnTo>
                    <a:pt x="991372" y="1104625"/>
                  </a:lnTo>
                  <a:lnTo>
                    <a:pt x="991190" y="1105364"/>
                  </a:lnTo>
                  <a:lnTo>
                    <a:pt x="991366" y="1106117"/>
                  </a:lnTo>
                  <a:lnTo>
                    <a:pt x="991955" y="1107360"/>
                  </a:lnTo>
                  <a:lnTo>
                    <a:pt x="993677" y="1108064"/>
                  </a:lnTo>
                  <a:lnTo>
                    <a:pt x="994570" y="1108081"/>
                  </a:lnTo>
                  <a:lnTo>
                    <a:pt x="995344" y="1107952"/>
                  </a:lnTo>
                  <a:lnTo>
                    <a:pt x="996180" y="1107426"/>
                  </a:lnTo>
                  <a:lnTo>
                    <a:pt x="996477" y="1107427"/>
                  </a:lnTo>
                  <a:lnTo>
                    <a:pt x="996893" y="1107488"/>
                  </a:lnTo>
                  <a:lnTo>
                    <a:pt x="997368" y="1107725"/>
                  </a:lnTo>
                  <a:lnTo>
                    <a:pt x="998018" y="1108792"/>
                  </a:lnTo>
                  <a:lnTo>
                    <a:pt x="999432" y="1112048"/>
                  </a:lnTo>
                  <a:lnTo>
                    <a:pt x="1000660" y="1117385"/>
                  </a:lnTo>
                  <a:lnTo>
                    <a:pt x="1007757" y="1133649"/>
                  </a:lnTo>
                  <a:lnTo>
                    <a:pt x="1005549" y="1134791"/>
                  </a:lnTo>
                  <a:lnTo>
                    <a:pt x="1005012" y="1134937"/>
                  </a:lnTo>
                  <a:lnTo>
                    <a:pt x="1004117" y="1135348"/>
                  </a:lnTo>
                  <a:lnTo>
                    <a:pt x="1003338" y="1136260"/>
                  </a:lnTo>
                  <a:lnTo>
                    <a:pt x="1002737" y="1137570"/>
                  </a:lnTo>
                  <a:lnTo>
                    <a:pt x="1001934" y="1139695"/>
                  </a:lnTo>
                  <a:lnTo>
                    <a:pt x="1001095" y="1140858"/>
                  </a:lnTo>
                  <a:lnTo>
                    <a:pt x="1000019" y="1141652"/>
                  </a:lnTo>
                  <a:lnTo>
                    <a:pt x="993465" y="1141799"/>
                  </a:lnTo>
                  <a:lnTo>
                    <a:pt x="992272" y="1142059"/>
                  </a:lnTo>
                  <a:lnTo>
                    <a:pt x="991555" y="1142588"/>
                  </a:lnTo>
                  <a:lnTo>
                    <a:pt x="990597" y="1143617"/>
                  </a:lnTo>
                  <a:lnTo>
                    <a:pt x="988794" y="1146916"/>
                  </a:lnTo>
                  <a:lnTo>
                    <a:pt x="988368" y="1148716"/>
                  </a:lnTo>
                  <a:lnTo>
                    <a:pt x="988718" y="1150416"/>
                  </a:lnTo>
                  <a:lnTo>
                    <a:pt x="990971" y="1152954"/>
                  </a:lnTo>
                  <a:lnTo>
                    <a:pt x="993703" y="1155242"/>
                  </a:lnTo>
                  <a:lnTo>
                    <a:pt x="995063" y="1157492"/>
                  </a:lnTo>
                  <a:lnTo>
                    <a:pt x="995945" y="1160154"/>
                  </a:lnTo>
                  <a:lnTo>
                    <a:pt x="996658" y="1160927"/>
                  </a:lnTo>
                  <a:lnTo>
                    <a:pt x="997848" y="1161316"/>
                  </a:lnTo>
                  <a:lnTo>
                    <a:pt x="1000889" y="1161314"/>
                  </a:lnTo>
                  <a:lnTo>
                    <a:pt x="1001662" y="1161745"/>
                  </a:lnTo>
                  <a:lnTo>
                    <a:pt x="1002392" y="1162930"/>
                  </a:lnTo>
                  <a:lnTo>
                    <a:pt x="1002863" y="1164321"/>
                  </a:lnTo>
                  <a:lnTo>
                    <a:pt x="1003211" y="1166687"/>
                  </a:lnTo>
                  <a:lnTo>
                    <a:pt x="1003559" y="1183318"/>
                  </a:lnTo>
                  <a:lnTo>
                    <a:pt x="1004888" y="1193959"/>
                  </a:lnTo>
                  <a:lnTo>
                    <a:pt x="1006296" y="1199785"/>
                  </a:lnTo>
                  <a:lnTo>
                    <a:pt x="1007713" y="1203763"/>
                  </a:lnTo>
                  <a:lnTo>
                    <a:pt x="1008125" y="1205405"/>
                  </a:lnTo>
                  <a:lnTo>
                    <a:pt x="1008177" y="1207163"/>
                  </a:lnTo>
                  <a:lnTo>
                    <a:pt x="1007689" y="1209893"/>
                  </a:lnTo>
                  <a:lnTo>
                    <a:pt x="1007084" y="1211751"/>
                  </a:lnTo>
                  <a:lnTo>
                    <a:pt x="1006480" y="1213227"/>
                  </a:lnTo>
                  <a:lnTo>
                    <a:pt x="1005580" y="1214374"/>
                  </a:lnTo>
                  <a:lnTo>
                    <a:pt x="1004322" y="1215167"/>
                  </a:lnTo>
                  <a:lnTo>
                    <a:pt x="1000661" y="1214678"/>
                  </a:lnTo>
                  <a:lnTo>
                    <a:pt x="993507" y="1211781"/>
                  </a:lnTo>
                  <a:lnTo>
                    <a:pt x="992970" y="1211719"/>
                  </a:lnTo>
                  <a:lnTo>
                    <a:pt x="992252" y="1212041"/>
                  </a:lnTo>
                  <a:lnTo>
                    <a:pt x="991589" y="1213322"/>
                  </a:lnTo>
                  <a:lnTo>
                    <a:pt x="990920" y="1215875"/>
                  </a:lnTo>
                  <a:lnTo>
                    <a:pt x="990404" y="1224174"/>
                  </a:lnTo>
                  <a:lnTo>
                    <a:pt x="986618" y="1228911"/>
                  </a:lnTo>
                  <a:lnTo>
                    <a:pt x="984130" y="1224394"/>
                  </a:lnTo>
                  <a:lnTo>
                    <a:pt x="982595" y="1220560"/>
                  </a:lnTo>
                  <a:lnTo>
                    <a:pt x="980775" y="1214111"/>
                  </a:lnTo>
                  <a:lnTo>
                    <a:pt x="979807" y="1212571"/>
                  </a:lnTo>
                  <a:lnTo>
                    <a:pt x="977841" y="1211704"/>
                  </a:lnTo>
                  <a:lnTo>
                    <a:pt x="975215" y="1211276"/>
                  </a:lnTo>
                  <a:lnTo>
                    <a:pt x="970616" y="1211489"/>
                  </a:lnTo>
                  <a:lnTo>
                    <a:pt x="961046" y="1214094"/>
                  </a:lnTo>
                  <a:lnTo>
                    <a:pt x="952697" y="1218698"/>
                  </a:lnTo>
                  <a:lnTo>
                    <a:pt x="945811" y="1221447"/>
                  </a:lnTo>
                  <a:lnTo>
                    <a:pt x="939467" y="1223059"/>
                  </a:lnTo>
                  <a:lnTo>
                    <a:pt x="930187" y="1223115"/>
                  </a:lnTo>
                  <a:lnTo>
                    <a:pt x="920883" y="1220791"/>
                  </a:lnTo>
                  <a:lnTo>
                    <a:pt x="908301" y="1214865"/>
                  </a:lnTo>
                  <a:lnTo>
                    <a:pt x="905380" y="1214045"/>
                  </a:lnTo>
                  <a:lnTo>
                    <a:pt x="900828" y="1215724"/>
                  </a:lnTo>
                  <a:lnTo>
                    <a:pt x="893611" y="1219506"/>
                  </a:lnTo>
                  <a:lnTo>
                    <a:pt x="864811" y="1244824"/>
                  </a:lnTo>
                  <a:lnTo>
                    <a:pt x="847369" y="1253538"/>
                  </a:lnTo>
                  <a:lnTo>
                    <a:pt x="836342" y="1249707"/>
                  </a:lnTo>
                  <a:lnTo>
                    <a:pt x="833891" y="1249564"/>
                  </a:lnTo>
                  <a:lnTo>
                    <a:pt x="827802" y="1252456"/>
                  </a:lnTo>
                  <a:lnTo>
                    <a:pt x="826341" y="1254951"/>
                  </a:lnTo>
                  <a:lnTo>
                    <a:pt x="825788" y="1256394"/>
                  </a:lnTo>
                  <a:lnTo>
                    <a:pt x="825599" y="1257425"/>
                  </a:lnTo>
                  <a:lnTo>
                    <a:pt x="823974" y="1258354"/>
                  </a:lnTo>
                  <a:lnTo>
                    <a:pt x="820971" y="1259474"/>
                  </a:lnTo>
                  <a:lnTo>
                    <a:pt x="810602" y="1261355"/>
                  </a:lnTo>
                  <a:lnTo>
                    <a:pt x="808438" y="1262263"/>
                  </a:lnTo>
                  <a:lnTo>
                    <a:pt x="807594" y="1262903"/>
                  </a:lnTo>
                  <a:lnTo>
                    <a:pt x="803379" y="1268942"/>
                  </a:lnTo>
                  <a:lnTo>
                    <a:pt x="784939" y="1293928"/>
                  </a:lnTo>
                  <a:lnTo>
                    <a:pt x="784824" y="1294083"/>
                  </a:lnTo>
                  <a:lnTo>
                    <a:pt x="783185" y="1293610"/>
                  </a:lnTo>
                  <a:lnTo>
                    <a:pt x="782263" y="1293021"/>
                  </a:lnTo>
                  <a:lnTo>
                    <a:pt x="677328" y="1225521"/>
                  </a:lnTo>
                  <a:lnTo>
                    <a:pt x="662406" y="1221812"/>
                  </a:lnTo>
                  <a:lnTo>
                    <a:pt x="647989" y="1221590"/>
                  </a:lnTo>
                  <a:lnTo>
                    <a:pt x="642906" y="1213335"/>
                  </a:lnTo>
                  <a:lnTo>
                    <a:pt x="621606" y="1212969"/>
                  </a:lnTo>
                  <a:lnTo>
                    <a:pt x="578738" y="1207339"/>
                  </a:lnTo>
                  <a:lnTo>
                    <a:pt x="571399" y="1210092"/>
                  </a:lnTo>
                  <a:lnTo>
                    <a:pt x="565140" y="1216649"/>
                  </a:lnTo>
                  <a:lnTo>
                    <a:pt x="551037" y="1220861"/>
                  </a:lnTo>
                  <a:lnTo>
                    <a:pt x="535915" y="1221987"/>
                  </a:lnTo>
                  <a:lnTo>
                    <a:pt x="526527" y="1219310"/>
                  </a:lnTo>
                  <a:lnTo>
                    <a:pt x="515511" y="1210700"/>
                  </a:lnTo>
                  <a:lnTo>
                    <a:pt x="515234" y="1210413"/>
                  </a:lnTo>
                  <a:lnTo>
                    <a:pt x="509898" y="1204835"/>
                  </a:lnTo>
                  <a:lnTo>
                    <a:pt x="509942" y="1200861"/>
                  </a:lnTo>
                  <a:lnTo>
                    <a:pt x="517060" y="1199358"/>
                  </a:lnTo>
                  <a:lnTo>
                    <a:pt x="507310" y="1189709"/>
                  </a:lnTo>
                  <a:lnTo>
                    <a:pt x="494897" y="1182094"/>
                  </a:lnTo>
                  <a:lnTo>
                    <a:pt x="484567" y="1181394"/>
                  </a:lnTo>
                  <a:lnTo>
                    <a:pt x="480860" y="1192524"/>
                  </a:lnTo>
                  <a:lnTo>
                    <a:pt x="483926" y="1196122"/>
                  </a:lnTo>
                  <a:lnTo>
                    <a:pt x="463587" y="1195956"/>
                  </a:lnTo>
                  <a:lnTo>
                    <a:pt x="462915" y="1192217"/>
                  </a:lnTo>
                  <a:lnTo>
                    <a:pt x="462059" y="1187839"/>
                  </a:lnTo>
                  <a:lnTo>
                    <a:pt x="459082" y="1183972"/>
                  </a:lnTo>
                  <a:lnTo>
                    <a:pt x="457557" y="1179269"/>
                  </a:lnTo>
                  <a:lnTo>
                    <a:pt x="458915" y="1175562"/>
                  </a:lnTo>
                  <a:lnTo>
                    <a:pt x="464218" y="1167959"/>
                  </a:lnTo>
                  <a:lnTo>
                    <a:pt x="465300" y="1165826"/>
                  </a:lnTo>
                  <a:lnTo>
                    <a:pt x="462887" y="1159992"/>
                  </a:lnTo>
                  <a:lnTo>
                    <a:pt x="459128" y="1159168"/>
                  </a:lnTo>
                  <a:lnTo>
                    <a:pt x="454856" y="1159953"/>
                  </a:lnTo>
                  <a:lnTo>
                    <a:pt x="450902" y="1158960"/>
                  </a:lnTo>
                  <a:lnTo>
                    <a:pt x="448146" y="1154344"/>
                  </a:lnTo>
                  <a:lnTo>
                    <a:pt x="445280" y="1147656"/>
                  </a:lnTo>
                  <a:lnTo>
                    <a:pt x="441717" y="1141943"/>
                  </a:lnTo>
                  <a:lnTo>
                    <a:pt x="436791" y="1140169"/>
                  </a:lnTo>
                  <a:lnTo>
                    <a:pt x="433210" y="1143747"/>
                  </a:lnTo>
                  <a:lnTo>
                    <a:pt x="430929" y="1156163"/>
                  </a:lnTo>
                  <a:lnTo>
                    <a:pt x="426086" y="1159175"/>
                  </a:lnTo>
                  <a:lnTo>
                    <a:pt x="422378" y="1156264"/>
                  </a:lnTo>
                  <a:lnTo>
                    <a:pt x="421194" y="1149289"/>
                  </a:lnTo>
                  <a:lnTo>
                    <a:pt x="421014" y="1141898"/>
                  </a:lnTo>
                  <a:lnTo>
                    <a:pt x="420518" y="1137719"/>
                  </a:lnTo>
                  <a:lnTo>
                    <a:pt x="413488" y="1134323"/>
                  </a:lnTo>
                  <a:lnTo>
                    <a:pt x="403932" y="1133551"/>
                  </a:lnTo>
                  <a:lnTo>
                    <a:pt x="397730" y="1136911"/>
                  </a:lnTo>
                  <a:lnTo>
                    <a:pt x="401081" y="1146009"/>
                  </a:lnTo>
                  <a:lnTo>
                    <a:pt x="395209" y="1148816"/>
                  </a:lnTo>
                  <a:lnTo>
                    <a:pt x="374406" y="1152413"/>
                  </a:lnTo>
                  <a:lnTo>
                    <a:pt x="370118" y="1152182"/>
                  </a:lnTo>
                  <a:lnTo>
                    <a:pt x="367052" y="1153903"/>
                  </a:lnTo>
                  <a:lnTo>
                    <a:pt x="361647" y="1161442"/>
                  </a:lnTo>
                  <a:lnTo>
                    <a:pt x="359750" y="1165558"/>
                  </a:lnTo>
                  <a:lnTo>
                    <a:pt x="356549" y="1176910"/>
                  </a:lnTo>
                  <a:lnTo>
                    <a:pt x="352352" y="1180639"/>
                  </a:lnTo>
                  <a:lnTo>
                    <a:pt x="342466" y="1185735"/>
                  </a:lnTo>
                  <a:lnTo>
                    <a:pt x="338571" y="1189956"/>
                  </a:lnTo>
                  <a:lnTo>
                    <a:pt x="338020" y="1194169"/>
                  </a:lnTo>
                  <a:lnTo>
                    <a:pt x="339540" y="1198390"/>
                  </a:lnTo>
                  <a:lnTo>
                    <a:pt x="340365" y="1203291"/>
                  </a:lnTo>
                  <a:lnTo>
                    <a:pt x="337731" y="1209410"/>
                  </a:lnTo>
                  <a:lnTo>
                    <a:pt x="343723" y="1211804"/>
                  </a:lnTo>
                  <a:lnTo>
                    <a:pt x="345626" y="1212152"/>
                  </a:lnTo>
                  <a:lnTo>
                    <a:pt x="355301" y="1219964"/>
                  </a:lnTo>
                  <a:lnTo>
                    <a:pt x="363148" y="1224724"/>
                  </a:lnTo>
                  <a:lnTo>
                    <a:pt x="370006" y="1224611"/>
                  </a:lnTo>
                  <a:lnTo>
                    <a:pt x="375777" y="1221807"/>
                  </a:lnTo>
                  <a:lnTo>
                    <a:pt x="381210" y="1218122"/>
                  </a:lnTo>
                  <a:lnTo>
                    <a:pt x="387057" y="1215361"/>
                  </a:lnTo>
                  <a:lnTo>
                    <a:pt x="405849" y="1212647"/>
                  </a:lnTo>
                  <a:lnTo>
                    <a:pt x="411201" y="1213698"/>
                  </a:lnTo>
                  <a:lnTo>
                    <a:pt x="415547" y="1215614"/>
                  </a:lnTo>
                  <a:lnTo>
                    <a:pt x="417311" y="1216391"/>
                  </a:lnTo>
                  <a:lnTo>
                    <a:pt x="420807" y="1216817"/>
                  </a:lnTo>
                  <a:lnTo>
                    <a:pt x="418291" y="1230303"/>
                  </a:lnTo>
                  <a:lnTo>
                    <a:pt x="415812" y="1228972"/>
                  </a:lnTo>
                  <a:lnTo>
                    <a:pt x="415658" y="1225452"/>
                  </a:lnTo>
                  <a:lnTo>
                    <a:pt x="415322" y="1224528"/>
                  </a:lnTo>
                  <a:lnTo>
                    <a:pt x="413647" y="1224545"/>
                  </a:lnTo>
                  <a:lnTo>
                    <a:pt x="411597" y="1225262"/>
                  </a:lnTo>
                  <a:lnTo>
                    <a:pt x="410174" y="1226440"/>
                  </a:lnTo>
                  <a:lnTo>
                    <a:pt x="409221" y="1229577"/>
                  </a:lnTo>
                  <a:lnTo>
                    <a:pt x="409795" y="1232191"/>
                  </a:lnTo>
                  <a:lnTo>
                    <a:pt x="410657" y="1234444"/>
                  </a:lnTo>
                  <a:lnTo>
                    <a:pt x="410769" y="1236412"/>
                  </a:lnTo>
                  <a:lnTo>
                    <a:pt x="410196" y="1240298"/>
                  </a:lnTo>
                  <a:lnTo>
                    <a:pt x="410297" y="1244364"/>
                  </a:lnTo>
                  <a:lnTo>
                    <a:pt x="409754" y="1248635"/>
                  </a:lnTo>
                  <a:lnTo>
                    <a:pt x="408010" y="1251534"/>
                  </a:lnTo>
                  <a:lnTo>
                    <a:pt x="407136" y="1252987"/>
                  </a:lnTo>
                  <a:lnTo>
                    <a:pt x="401910" y="1254598"/>
                  </a:lnTo>
                  <a:lnTo>
                    <a:pt x="398552" y="1250245"/>
                  </a:lnTo>
                  <a:lnTo>
                    <a:pt x="397774" y="1249235"/>
                  </a:lnTo>
                  <a:lnTo>
                    <a:pt x="393382" y="1241381"/>
                  </a:lnTo>
                  <a:lnTo>
                    <a:pt x="387585" y="1235649"/>
                  </a:lnTo>
                  <a:lnTo>
                    <a:pt x="376000" y="1236528"/>
                  </a:lnTo>
                  <a:lnTo>
                    <a:pt x="364004" y="1244044"/>
                  </a:lnTo>
                  <a:lnTo>
                    <a:pt x="359246" y="1253699"/>
                  </a:lnTo>
                  <a:lnTo>
                    <a:pt x="358697" y="1256402"/>
                  </a:lnTo>
                  <a:lnTo>
                    <a:pt x="347937" y="1257926"/>
                  </a:lnTo>
                  <a:lnTo>
                    <a:pt x="346762" y="1258092"/>
                  </a:lnTo>
                  <a:lnTo>
                    <a:pt x="322085" y="1257264"/>
                  </a:lnTo>
                  <a:lnTo>
                    <a:pt x="307560" y="1252953"/>
                  </a:lnTo>
                  <a:lnTo>
                    <a:pt x="303842" y="1250365"/>
                  </a:lnTo>
                  <a:lnTo>
                    <a:pt x="301286" y="1244779"/>
                  </a:lnTo>
                  <a:lnTo>
                    <a:pt x="299367" y="1239213"/>
                  </a:lnTo>
                  <a:lnTo>
                    <a:pt x="297365" y="1236673"/>
                  </a:lnTo>
                  <a:lnTo>
                    <a:pt x="292916" y="1236070"/>
                  </a:lnTo>
                  <a:lnTo>
                    <a:pt x="283004" y="1232707"/>
                  </a:lnTo>
                  <a:lnTo>
                    <a:pt x="276031" y="1232532"/>
                  </a:lnTo>
                  <a:lnTo>
                    <a:pt x="255132" y="1235423"/>
                  </a:lnTo>
                  <a:lnTo>
                    <a:pt x="253101" y="1236661"/>
                  </a:lnTo>
                  <a:lnTo>
                    <a:pt x="251106" y="1239393"/>
                  </a:lnTo>
                  <a:lnTo>
                    <a:pt x="248393" y="1242103"/>
                  </a:lnTo>
                  <a:lnTo>
                    <a:pt x="241276" y="1243999"/>
                  </a:lnTo>
                  <a:lnTo>
                    <a:pt x="232770" y="1248271"/>
                  </a:lnTo>
                  <a:lnTo>
                    <a:pt x="229546" y="1250625"/>
                  </a:lnTo>
                  <a:lnTo>
                    <a:pt x="226163" y="1254287"/>
                  </a:lnTo>
                  <a:lnTo>
                    <a:pt x="224519" y="1257133"/>
                  </a:lnTo>
                  <a:lnTo>
                    <a:pt x="222729" y="1259558"/>
                  </a:lnTo>
                  <a:lnTo>
                    <a:pt x="218902" y="1261994"/>
                  </a:lnTo>
                  <a:lnTo>
                    <a:pt x="201433" y="1265339"/>
                  </a:lnTo>
                  <a:lnTo>
                    <a:pt x="151224" y="1263680"/>
                  </a:lnTo>
                  <a:lnTo>
                    <a:pt x="150267" y="1261225"/>
                  </a:lnTo>
                  <a:lnTo>
                    <a:pt x="149687" y="1255840"/>
                  </a:lnTo>
                  <a:lnTo>
                    <a:pt x="148628" y="1250438"/>
                  </a:lnTo>
                  <a:lnTo>
                    <a:pt x="146358" y="1247909"/>
                  </a:lnTo>
                  <a:lnTo>
                    <a:pt x="121538" y="1245544"/>
                  </a:lnTo>
                  <a:lnTo>
                    <a:pt x="116213" y="1242577"/>
                  </a:lnTo>
                  <a:lnTo>
                    <a:pt x="108820" y="1253329"/>
                  </a:lnTo>
                  <a:lnTo>
                    <a:pt x="102425" y="1260478"/>
                  </a:lnTo>
                  <a:lnTo>
                    <a:pt x="95024" y="1264350"/>
                  </a:lnTo>
                  <a:lnTo>
                    <a:pt x="79701" y="1266965"/>
                  </a:lnTo>
                  <a:lnTo>
                    <a:pt x="62640" y="1269866"/>
                  </a:lnTo>
                  <a:lnTo>
                    <a:pt x="54186" y="1268414"/>
                  </a:lnTo>
                  <a:lnTo>
                    <a:pt x="48690" y="1265235"/>
                  </a:lnTo>
                  <a:lnTo>
                    <a:pt x="34635" y="1257095"/>
                  </a:lnTo>
                  <a:lnTo>
                    <a:pt x="35634" y="1257142"/>
                  </a:lnTo>
                  <a:lnTo>
                    <a:pt x="44719" y="1257566"/>
                  </a:lnTo>
                  <a:lnTo>
                    <a:pt x="48970" y="1253749"/>
                  </a:lnTo>
                  <a:lnTo>
                    <a:pt x="54553" y="1239633"/>
                  </a:lnTo>
                  <a:lnTo>
                    <a:pt x="45793" y="1240222"/>
                  </a:lnTo>
                  <a:lnTo>
                    <a:pt x="25909" y="1245394"/>
                  </a:lnTo>
                  <a:lnTo>
                    <a:pt x="27700" y="1239625"/>
                  </a:lnTo>
                  <a:lnTo>
                    <a:pt x="28693" y="1237607"/>
                  </a:lnTo>
                  <a:lnTo>
                    <a:pt x="28059" y="1232129"/>
                  </a:lnTo>
                  <a:lnTo>
                    <a:pt x="26139" y="1229070"/>
                  </a:lnTo>
                  <a:lnTo>
                    <a:pt x="23750" y="1226820"/>
                  </a:lnTo>
                  <a:lnTo>
                    <a:pt x="21548" y="1223837"/>
                  </a:lnTo>
                  <a:lnTo>
                    <a:pt x="13524" y="1206113"/>
                  </a:lnTo>
                  <a:lnTo>
                    <a:pt x="8587" y="1198618"/>
                  </a:lnTo>
                  <a:lnTo>
                    <a:pt x="3012" y="1195415"/>
                  </a:lnTo>
                  <a:lnTo>
                    <a:pt x="1600" y="1192730"/>
                  </a:lnTo>
                  <a:lnTo>
                    <a:pt x="602" y="1186525"/>
                  </a:lnTo>
                  <a:lnTo>
                    <a:pt x="0" y="1174187"/>
                  </a:lnTo>
                  <a:lnTo>
                    <a:pt x="1483" y="1170815"/>
                  </a:lnTo>
                  <a:lnTo>
                    <a:pt x="8102" y="1164275"/>
                  </a:lnTo>
                  <a:lnTo>
                    <a:pt x="10511" y="1160585"/>
                  </a:lnTo>
                  <a:lnTo>
                    <a:pt x="11064" y="1151263"/>
                  </a:lnTo>
                  <a:lnTo>
                    <a:pt x="7060" y="1131075"/>
                  </a:lnTo>
                  <a:lnTo>
                    <a:pt x="8395" y="1123189"/>
                  </a:lnTo>
                  <a:lnTo>
                    <a:pt x="14575" y="1104891"/>
                  </a:lnTo>
                  <a:lnTo>
                    <a:pt x="16821" y="1102229"/>
                  </a:lnTo>
                  <a:lnTo>
                    <a:pt x="22124" y="1099581"/>
                  </a:lnTo>
                  <a:lnTo>
                    <a:pt x="23198" y="1093221"/>
                  </a:lnTo>
                  <a:lnTo>
                    <a:pt x="21617" y="1082516"/>
                  </a:lnTo>
                  <a:lnTo>
                    <a:pt x="21792" y="1079980"/>
                  </a:lnTo>
                  <a:lnTo>
                    <a:pt x="21530" y="1078523"/>
                  </a:lnTo>
                  <a:lnTo>
                    <a:pt x="21386" y="1077068"/>
                  </a:lnTo>
                  <a:lnTo>
                    <a:pt x="21913" y="1074692"/>
                  </a:lnTo>
                  <a:lnTo>
                    <a:pt x="23155" y="1072258"/>
                  </a:lnTo>
                  <a:lnTo>
                    <a:pt x="25784" y="1069889"/>
                  </a:lnTo>
                  <a:lnTo>
                    <a:pt x="27435" y="1067131"/>
                  </a:lnTo>
                  <a:lnTo>
                    <a:pt x="30066" y="1061496"/>
                  </a:lnTo>
                  <a:lnTo>
                    <a:pt x="30875" y="1058969"/>
                  </a:lnTo>
                  <a:lnTo>
                    <a:pt x="30748" y="1049664"/>
                  </a:lnTo>
                  <a:lnTo>
                    <a:pt x="33093" y="1042113"/>
                  </a:lnTo>
                  <a:lnTo>
                    <a:pt x="43707" y="1031651"/>
                  </a:lnTo>
                  <a:lnTo>
                    <a:pt x="47601" y="1024911"/>
                  </a:lnTo>
                  <a:lnTo>
                    <a:pt x="47431" y="1007047"/>
                  </a:lnTo>
                  <a:lnTo>
                    <a:pt x="32005" y="977245"/>
                  </a:lnTo>
                  <a:lnTo>
                    <a:pt x="31710" y="953624"/>
                  </a:lnTo>
                  <a:lnTo>
                    <a:pt x="34536" y="942570"/>
                  </a:lnTo>
                  <a:lnTo>
                    <a:pt x="35839" y="938687"/>
                  </a:lnTo>
                  <a:lnTo>
                    <a:pt x="37427" y="933957"/>
                  </a:lnTo>
                  <a:lnTo>
                    <a:pt x="40378" y="928956"/>
                  </a:lnTo>
                  <a:lnTo>
                    <a:pt x="43109" y="925601"/>
                  </a:lnTo>
                  <a:lnTo>
                    <a:pt x="45208" y="921187"/>
                  </a:lnTo>
                  <a:lnTo>
                    <a:pt x="46264" y="912977"/>
                  </a:lnTo>
                  <a:lnTo>
                    <a:pt x="49046" y="906089"/>
                  </a:lnTo>
                  <a:lnTo>
                    <a:pt x="74385" y="873174"/>
                  </a:lnTo>
                  <a:lnTo>
                    <a:pt x="78700" y="865024"/>
                  </a:lnTo>
                  <a:lnTo>
                    <a:pt x="81450" y="855428"/>
                  </a:lnTo>
                  <a:lnTo>
                    <a:pt x="82656" y="843853"/>
                  </a:lnTo>
                  <a:lnTo>
                    <a:pt x="85722" y="831946"/>
                  </a:lnTo>
                  <a:lnTo>
                    <a:pt x="92033" y="827138"/>
                  </a:lnTo>
                  <a:lnTo>
                    <a:pt x="99161" y="823583"/>
                  </a:lnTo>
                  <a:lnTo>
                    <a:pt x="104684" y="815372"/>
                  </a:lnTo>
                  <a:lnTo>
                    <a:pt x="105438" y="807402"/>
                  </a:lnTo>
                  <a:lnTo>
                    <a:pt x="103785" y="799714"/>
                  </a:lnTo>
                  <a:lnTo>
                    <a:pt x="101572" y="792331"/>
                  </a:lnTo>
                  <a:lnTo>
                    <a:pt x="100601" y="785405"/>
                  </a:lnTo>
                  <a:lnTo>
                    <a:pt x="101299" y="777920"/>
                  </a:lnTo>
                  <a:lnTo>
                    <a:pt x="104620" y="762932"/>
                  </a:lnTo>
                  <a:lnTo>
                    <a:pt x="106772" y="756491"/>
                  </a:lnTo>
                  <a:lnTo>
                    <a:pt x="109590" y="751166"/>
                  </a:lnTo>
                  <a:lnTo>
                    <a:pt x="112189" y="747565"/>
                  </a:lnTo>
                  <a:lnTo>
                    <a:pt x="114304" y="742082"/>
                  </a:lnTo>
                  <a:lnTo>
                    <a:pt x="115471" y="731228"/>
                  </a:lnTo>
                  <a:lnTo>
                    <a:pt x="117611" y="726117"/>
                  </a:lnTo>
                  <a:lnTo>
                    <a:pt x="122315" y="721612"/>
                  </a:lnTo>
                  <a:lnTo>
                    <a:pt x="132048" y="714448"/>
                  </a:lnTo>
                  <a:lnTo>
                    <a:pt x="132185" y="710521"/>
                  </a:lnTo>
                  <a:lnTo>
                    <a:pt x="128147" y="698226"/>
                  </a:lnTo>
                  <a:lnTo>
                    <a:pt x="128879" y="678352"/>
                  </a:lnTo>
                  <a:lnTo>
                    <a:pt x="132733" y="659804"/>
                  </a:lnTo>
                  <a:lnTo>
                    <a:pt x="149522" y="635409"/>
                  </a:lnTo>
                  <a:lnTo>
                    <a:pt x="154039" y="632432"/>
                  </a:lnTo>
                  <a:lnTo>
                    <a:pt x="160351" y="630609"/>
                  </a:lnTo>
                  <a:lnTo>
                    <a:pt x="166295" y="625787"/>
                  </a:lnTo>
                  <a:lnTo>
                    <a:pt x="177046" y="613737"/>
                  </a:lnTo>
                  <a:lnTo>
                    <a:pt x="181627" y="610963"/>
                  </a:lnTo>
                  <a:lnTo>
                    <a:pt x="186779" y="606258"/>
                  </a:lnTo>
                  <a:lnTo>
                    <a:pt x="191012" y="600961"/>
                  </a:lnTo>
                  <a:lnTo>
                    <a:pt x="192836" y="596498"/>
                  </a:lnTo>
                  <a:lnTo>
                    <a:pt x="193661" y="585615"/>
                  </a:lnTo>
                  <a:lnTo>
                    <a:pt x="195814" y="580573"/>
                  </a:lnTo>
                  <a:lnTo>
                    <a:pt x="200145" y="579296"/>
                  </a:lnTo>
                  <a:lnTo>
                    <a:pt x="210745" y="579469"/>
                  </a:lnTo>
                  <a:lnTo>
                    <a:pt x="213659" y="578560"/>
                  </a:lnTo>
                  <a:lnTo>
                    <a:pt x="215861" y="576768"/>
                  </a:lnTo>
                  <a:lnTo>
                    <a:pt x="216780" y="573635"/>
                  </a:lnTo>
                  <a:lnTo>
                    <a:pt x="217769" y="568286"/>
                  </a:lnTo>
                  <a:lnTo>
                    <a:pt x="219618" y="565301"/>
                  </a:lnTo>
                  <a:lnTo>
                    <a:pt x="221424" y="563675"/>
                  </a:lnTo>
                  <a:lnTo>
                    <a:pt x="222287" y="562282"/>
                  </a:lnTo>
                  <a:lnTo>
                    <a:pt x="225599" y="562242"/>
                  </a:lnTo>
                  <a:lnTo>
                    <a:pt x="239651" y="555241"/>
                  </a:lnTo>
                  <a:lnTo>
                    <a:pt x="242008" y="553334"/>
                  </a:lnTo>
                  <a:lnTo>
                    <a:pt x="246922" y="545596"/>
                  </a:lnTo>
                  <a:lnTo>
                    <a:pt x="265431" y="499018"/>
                  </a:lnTo>
                  <a:lnTo>
                    <a:pt x="277828" y="477108"/>
                  </a:lnTo>
                  <a:lnTo>
                    <a:pt x="285815" y="468452"/>
                  </a:lnTo>
                  <a:lnTo>
                    <a:pt x="297325" y="464629"/>
                  </a:lnTo>
                  <a:lnTo>
                    <a:pt x="309845" y="451888"/>
                  </a:lnTo>
                  <a:lnTo>
                    <a:pt x="318088" y="439830"/>
                  </a:lnTo>
                  <a:lnTo>
                    <a:pt x="347239" y="383682"/>
                  </a:lnTo>
                  <a:lnTo>
                    <a:pt x="349061" y="377983"/>
                  </a:lnTo>
                  <a:lnTo>
                    <a:pt x="357687" y="323741"/>
                  </a:lnTo>
                  <a:lnTo>
                    <a:pt x="360444" y="314017"/>
                  </a:lnTo>
                  <a:lnTo>
                    <a:pt x="364589" y="309948"/>
                  </a:lnTo>
                  <a:lnTo>
                    <a:pt x="369402" y="307584"/>
                  </a:lnTo>
                  <a:lnTo>
                    <a:pt x="395967" y="277791"/>
                  </a:lnTo>
                  <a:lnTo>
                    <a:pt x="397483" y="270647"/>
                  </a:lnTo>
                  <a:lnTo>
                    <a:pt x="388782" y="267283"/>
                  </a:lnTo>
                  <a:lnTo>
                    <a:pt x="389641" y="262472"/>
                  </a:lnTo>
                  <a:lnTo>
                    <a:pt x="403809" y="232532"/>
                  </a:lnTo>
                  <a:lnTo>
                    <a:pt x="403918" y="226800"/>
                  </a:lnTo>
                  <a:lnTo>
                    <a:pt x="401741" y="217252"/>
                  </a:lnTo>
                  <a:lnTo>
                    <a:pt x="401555" y="212593"/>
                  </a:lnTo>
                  <a:lnTo>
                    <a:pt x="402219" y="211471"/>
                  </a:lnTo>
                  <a:lnTo>
                    <a:pt x="405972" y="202435"/>
                  </a:lnTo>
                  <a:lnTo>
                    <a:pt x="407153" y="201372"/>
                  </a:lnTo>
                  <a:lnTo>
                    <a:pt x="403347" y="194680"/>
                  </a:lnTo>
                  <a:lnTo>
                    <a:pt x="397429" y="192365"/>
                  </a:lnTo>
                  <a:lnTo>
                    <a:pt x="390669" y="191387"/>
                  </a:lnTo>
                  <a:lnTo>
                    <a:pt x="384397" y="188707"/>
                  </a:lnTo>
                  <a:lnTo>
                    <a:pt x="384501" y="184807"/>
                  </a:lnTo>
                  <a:lnTo>
                    <a:pt x="392439" y="181103"/>
                  </a:lnTo>
                  <a:lnTo>
                    <a:pt x="392542" y="177189"/>
                  </a:lnTo>
                  <a:lnTo>
                    <a:pt x="387833" y="166450"/>
                  </a:lnTo>
                  <a:lnTo>
                    <a:pt x="380164" y="141646"/>
                  </a:lnTo>
                  <a:lnTo>
                    <a:pt x="373299" y="129456"/>
                  </a:lnTo>
                  <a:lnTo>
                    <a:pt x="376816" y="115686"/>
                  </a:lnTo>
                  <a:lnTo>
                    <a:pt x="389115" y="110950"/>
                  </a:lnTo>
                  <a:lnTo>
                    <a:pt x="392226" y="110723"/>
                  </a:lnTo>
                  <a:lnTo>
                    <a:pt x="393714" y="110970"/>
                  </a:lnTo>
                  <a:lnTo>
                    <a:pt x="398270" y="112659"/>
                  </a:lnTo>
                  <a:lnTo>
                    <a:pt x="406897" y="119966"/>
                  </a:lnTo>
                  <a:lnTo>
                    <a:pt x="431433" y="146952"/>
                  </a:lnTo>
                  <a:lnTo>
                    <a:pt x="439668" y="144484"/>
                  </a:lnTo>
                  <a:lnTo>
                    <a:pt x="440844" y="143464"/>
                  </a:lnTo>
                  <a:lnTo>
                    <a:pt x="442305" y="142584"/>
                  </a:lnTo>
                  <a:lnTo>
                    <a:pt x="442835" y="142095"/>
                  </a:lnTo>
                  <a:lnTo>
                    <a:pt x="447496" y="140585"/>
                  </a:lnTo>
                  <a:lnTo>
                    <a:pt x="448842" y="139671"/>
                  </a:lnTo>
                  <a:lnTo>
                    <a:pt x="449790" y="138573"/>
                  </a:lnTo>
                  <a:lnTo>
                    <a:pt x="450397" y="137287"/>
                  </a:lnTo>
                  <a:lnTo>
                    <a:pt x="450713" y="136125"/>
                  </a:lnTo>
                  <a:lnTo>
                    <a:pt x="450749" y="134634"/>
                  </a:lnTo>
                  <a:lnTo>
                    <a:pt x="450564" y="132752"/>
                  </a:lnTo>
                  <a:lnTo>
                    <a:pt x="449808" y="128374"/>
                  </a:lnTo>
                  <a:lnTo>
                    <a:pt x="446679" y="115202"/>
                  </a:lnTo>
                  <a:lnTo>
                    <a:pt x="446591" y="114076"/>
                  </a:lnTo>
                  <a:lnTo>
                    <a:pt x="444330" y="102373"/>
                  </a:lnTo>
                  <a:lnTo>
                    <a:pt x="444312" y="100775"/>
                  </a:lnTo>
                  <a:lnTo>
                    <a:pt x="444734" y="99987"/>
                  </a:lnTo>
                  <a:lnTo>
                    <a:pt x="445667" y="99449"/>
                  </a:lnTo>
                  <a:lnTo>
                    <a:pt x="471822" y="93466"/>
                  </a:lnTo>
                  <a:lnTo>
                    <a:pt x="473372" y="93531"/>
                  </a:lnTo>
                  <a:lnTo>
                    <a:pt x="474331" y="94263"/>
                  </a:lnTo>
                  <a:lnTo>
                    <a:pt x="474528" y="98082"/>
                  </a:lnTo>
                  <a:lnTo>
                    <a:pt x="475183" y="99545"/>
                  </a:lnTo>
                  <a:lnTo>
                    <a:pt x="479017" y="105224"/>
                  </a:lnTo>
                  <a:lnTo>
                    <a:pt x="479469" y="107997"/>
                  </a:lnTo>
                  <a:lnTo>
                    <a:pt x="479247" y="110122"/>
                  </a:lnTo>
                  <a:lnTo>
                    <a:pt x="478762" y="111188"/>
                  </a:lnTo>
                  <a:lnTo>
                    <a:pt x="477925" y="112573"/>
                  </a:lnTo>
                  <a:lnTo>
                    <a:pt x="477140" y="114165"/>
                  </a:lnTo>
                  <a:lnTo>
                    <a:pt x="477011" y="114769"/>
                  </a:lnTo>
                  <a:lnTo>
                    <a:pt x="477050" y="115553"/>
                  </a:lnTo>
                  <a:lnTo>
                    <a:pt x="478577" y="121575"/>
                  </a:lnTo>
                  <a:lnTo>
                    <a:pt x="482797" y="133069"/>
                  </a:lnTo>
                  <a:lnTo>
                    <a:pt x="483621" y="134745"/>
                  </a:lnTo>
                  <a:lnTo>
                    <a:pt x="484675" y="136454"/>
                  </a:lnTo>
                  <a:lnTo>
                    <a:pt x="485513" y="137538"/>
                  </a:lnTo>
                  <a:lnTo>
                    <a:pt x="488006" y="140049"/>
                  </a:lnTo>
                  <a:lnTo>
                    <a:pt x="498150" y="147052"/>
                  </a:lnTo>
                  <a:lnTo>
                    <a:pt x="505148" y="150728"/>
                  </a:lnTo>
                  <a:lnTo>
                    <a:pt x="511301" y="151901"/>
                  </a:lnTo>
                  <a:lnTo>
                    <a:pt x="519089" y="151157"/>
                  </a:lnTo>
                  <a:lnTo>
                    <a:pt x="520987" y="151258"/>
                  </a:lnTo>
                  <a:lnTo>
                    <a:pt x="522177" y="152142"/>
                  </a:lnTo>
                  <a:lnTo>
                    <a:pt x="523902" y="154870"/>
                  </a:lnTo>
                  <a:lnTo>
                    <a:pt x="525293" y="159778"/>
                  </a:lnTo>
                  <a:lnTo>
                    <a:pt x="525959" y="160946"/>
                  </a:lnTo>
                  <a:lnTo>
                    <a:pt x="526800" y="162027"/>
                  </a:lnTo>
                  <a:lnTo>
                    <a:pt x="528463" y="163246"/>
                  </a:lnTo>
                  <a:lnTo>
                    <a:pt x="533408" y="163591"/>
                  </a:lnTo>
                  <a:lnTo>
                    <a:pt x="551548" y="161847"/>
                  </a:lnTo>
                  <a:lnTo>
                    <a:pt x="552528" y="164616"/>
                  </a:lnTo>
                  <a:lnTo>
                    <a:pt x="552633" y="165092"/>
                  </a:lnTo>
                  <a:lnTo>
                    <a:pt x="552673" y="165950"/>
                  </a:lnTo>
                  <a:lnTo>
                    <a:pt x="552530" y="167292"/>
                  </a:lnTo>
                  <a:lnTo>
                    <a:pt x="552149" y="168984"/>
                  </a:lnTo>
                  <a:lnTo>
                    <a:pt x="551414" y="171095"/>
                  </a:lnTo>
                  <a:lnTo>
                    <a:pt x="550328" y="173497"/>
                  </a:lnTo>
                  <a:lnTo>
                    <a:pt x="549132" y="175599"/>
                  </a:lnTo>
                  <a:lnTo>
                    <a:pt x="546155" y="179261"/>
                  </a:lnTo>
                  <a:lnTo>
                    <a:pt x="545050" y="179801"/>
                  </a:lnTo>
                  <a:lnTo>
                    <a:pt x="543782" y="179774"/>
                  </a:lnTo>
                  <a:lnTo>
                    <a:pt x="541736" y="178400"/>
                  </a:lnTo>
                  <a:lnTo>
                    <a:pt x="540273" y="176773"/>
                  </a:lnTo>
                  <a:lnTo>
                    <a:pt x="538203" y="173831"/>
                  </a:lnTo>
                  <a:lnTo>
                    <a:pt x="537109" y="173777"/>
                  </a:lnTo>
                  <a:lnTo>
                    <a:pt x="535826" y="174520"/>
                  </a:lnTo>
                  <a:lnTo>
                    <a:pt x="529918" y="181338"/>
                  </a:lnTo>
                  <a:lnTo>
                    <a:pt x="528964" y="182856"/>
                  </a:lnTo>
                  <a:lnTo>
                    <a:pt x="528292" y="184584"/>
                  </a:lnTo>
                  <a:lnTo>
                    <a:pt x="528021" y="186470"/>
                  </a:lnTo>
                  <a:lnTo>
                    <a:pt x="527970" y="188863"/>
                  </a:lnTo>
                  <a:lnTo>
                    <a:pt x="528091" y="191246"/>
                  </a:lnTo>
                  <a:lnTo>
                    <a:pt x="529226" y="200182"/>
                  </a:lnTo>
                  <a:lnTo>
                    <a:pt x="529191" y="201806"/>
                  </a:lnTo>
                  <a:lnTo>
                    <a:pt x="528815" y="203247"/>
                  </a:lnTo>
                  <a:lnTo>
                    <a:pt x="528153" y="204490"/>
                  </a:lnTo>
                  <a:lnTo>
                    <a:pt x="527388" y="205226"/>
                  </a:lnTo>
                  <a:lnTo>
                    <a:pt x="523521" y="207092"/>
                  </a:lnTo>
                  <a:lnTo>
                    <a:pt x="522583" y="207811"/>
                  </a:lnTo>
                  <a:lnTo>
                    <a:pt x="521991" y="208476"/>
                  </a:lnTo>
                  <a:lnTo>
                    <a:pt x="521630" y="209178"/>
                  </a:lnTo>
                  <a:lnTo>
                    <a:pt x="521047" y="212093"/>
                  </a:lnTo>
                  <a:lnTo>
                    <a:pt x="520606" y="216487"/>
                  </a:lnTo>
                  <a:lnTo>
                    <a:pt x="520744" y="218115"/>
                  </a:lnTo>
                  <a:lnTo>
                    <a:pt x="521349" y="219473"/>
                  </a:lnTo>
                  <a:lnTo>
                    <a:pt x="522026" y="220199"/>
                  </a:lnTo>
                  <a:lnTo>
                    <a:pt x="522881" y="220676"/>
                  </a:lnTo>
                  <a:lnTo>
                    <a:pt x="528056" y="222473"/>
                  </a:lnTo>
                  <a:lnTo>
                    <a:pt x="530998" y="222550"/>
                  </a:lnTo>
                  <a:lnTo>
                    <a:pt x="533789" y="224297"/>
                  </a:lnTo>
                  <a:lnTo>
                    <a:pt x="536053" y="223680"/>
                  </a:lnTo>
                  <a:lnTo>
                    <a:pt x="539393" y="221297"/>
                  </a:lnTo>
                  <a:lnTo>
                    <a:pt x="546120" y="214197"/>
                  </a:lnTo>
                  <a:lnTo>
                    <a:pt x="550881" y="208120"/>
                  </a:lnTo>
                  <a:lnTo>
                    <a:pt x="551543" y="206775"/>
                  </a:lnTo>
                  <a:lnTo>
                    <a:pt x="551979" y="205217"/>
                  </a:lnTo>
                  <a:lnTo>
                    <a:pt x="553502" y="198465"/>
                  </a:lnTo>
                  <a:lnTo>
                    <a:pt x="554053" y="196925"/>
                  </a:lnTo>
                  <a:lnTo>
                    <a:pt x="554879" y="195967"/>
                  </a:lnTo>
                  <a:lnTo>
                    <a:pt x="555866" y="195663"/>
                  </a:lnTo>
                  <a:lnTo>
                    <a:pt x="556996" y="196810"/>
                  </a:lnTo>
                  <a:lnTo>
                    <a:pt x="557512" y="199775"/>
                  </a:lnTo>
                  <a:lnTo>
                    <a:pt x="558183" y="200764"/>
                  </a:lnTo>
                  <a:lnTo>
                    <a:pt x="559502" y="201175"/>
                  </a:lnTo>
                  <a:lnTo>
                    <a:pt x="561762" y="200602"/>
                  </a:lnTo>
                  <a:lnTo>
                    <a:pt x="569373" y="195850"/>
                  </a:lnTo>
                  <a:lnTo>
                    <a:pt x="570811" y="193191"/>
                  </a:lnTo>
                  <a:lnTo>
                    <a:pt x="571422" y="191442"/>
                  </a:lnTo>
                  <a:lnTo>
                    <a:pt x="570521" y="187479"/>
                  </a:lnTo>
                  <a:lnTo>
                    <a:pt x="569923" y="185665"/>
                  </a:lnTo>
                  <a:lnTo>
                    <a:pt x="569154" y="183758"/>
                  </a:lnTo>
                  <a:lnTo>
                    <a:pt x="567465" y="180826"/>
                  </a:lnTo>
                  <a:lnTo>
                    <a:pt x="565276" y="177886"/>
                  </a:lnTo>
                  <a:lnTo>
                    <a:pt x="564892" y="176975"/>
                  </a:lnTo>
                  <a:lnTo>
                    <a:pt x="564907" y="176192"/>
                  </a:lnTo>
                  <a:lnTo>
                    <a:pt x="566090" y="174680"/>
                  </a:lnTo>
                  <a:lnTo>
                    <a:pt x="574759" y="165604"/>
                  </a:lnTo>
                  <a:lnTo>
                    <a:pt x="574763" y="165397"/>
                  </a:lnTo>
                  <a:lnTo>
                    <a:pt x="574833" y="164748"/>
                  </a:lnTo>
                  <a:lnTo>
                    <a:pt x="574958" y="164262"/>
                  </a:lnTo>
                  <a:lnTo>
                    <a:pt x="576523" y="163747"/>
                  </a:lnTo>
                  <a:lnTo>
                    <a:pt x="596410" y="163798"/>
                  </a:lnTo>
                  <a:lnTo>
                    <a:pt x="599395" y="164313"/>
                  </a:lnTo>
                  <a:lnTo>
                    <a:pt x="600367" y="164688"/>
                  </a:lnTo>
                  <a:lnTo>
                    <a:pt x="605187" y="165665"/>
                  </a:lnTo>
                  <a:lnTo>
                    <a:pt x="606987" y="164873"/>
                  </a:lnTo>
                  <a:lnTo>
                    <a:pt x="608840" y="164285"/>
                  </a:lnTo>
                  <a:lnTo>
                    <a:pt x="617648" y="156087"/>
                  </a:lnTo>
                  <a:lnTo>
                    <a:pt x="620704" y="155847"/>
                  </a:lnTo>
                  <a:lnTo>
                    <a:pt x="624665" y="156480"/>
                  </a:lnTo>
                  <a:lnTo>
                    <a:pt x="629105" y="156044"/>
                  </a:lnTo>
                  <a:lnTo>
                    <a:pt x="630195" y="156316"/>
                  </a:lnTo>
                  <a:lnTo>
                    <a:pt x="630824" y="156563"/>
                  </a:lnTo>
                  <a:lnTo>
                    <a:pt x="631502" y="157285"/>
                  </a:lnTo>
                  <a:lnTo>
                    <a:pt x="634217" y="161086"/>
                  </a:lnTo>
                  <a:lnTo>
                    <a:pt x="635179" y="162050"/>
                  </a:lnTo>
                  <a:lnTo>
                    <a:pt x="636205" y="162629"/>
                  </a:lnTo>
                  <a:lnTo>
                    <a:pt x="637238" y="162855"/>
                  </a:lnTo>
                  <a:lnTo>
                    <a:pt x="638508" y="162642"/>
                  </a:lnTo>
                  <a:lnTo>
                    <a:pt x="639320" y="162375"/>
                  </a:lnTo>
                  <a:lnTo>
                    <a:pt x="639579" y="160680"/>
                  </a:lnTo>
                  <a:lnTo>
                    <a:pt x="638823" y="157830"/>
                  </a:lnTo>
                  <a:lnTo>
                    <a:pt x="635542" y="151298"/>
                  </a:lnTo>
                  <a:lnTo>
                    <a:pt x="631881" y="145676"/>
                  </a:lnTo>
                  <a:lnTo>
                    <a:pt x="631158" y="144244"/>
                  </a:lnTo>
                  <a:lnTo>
                    <a:pt x="629561" y="140256"/>
                  </a:lnTo>
                  <a:lnTo>
                    <a:pt x="627937" y="137772"/>
                  </a:lnTo>
                  <a:lnTo>
                    <a:pt x="621907" y="130835"/>
                  </a:lnTo>
                  <a:lnTo>
                    <a:pt x="620568" y="128491"/>
                  </a:lnTo>
                  <a:lnTo>
                    <a:pt x="620258" y="126607"/>
                  </a:lnTo>
                  <a:lnTo>
                    <a:pt x="620740" y="125374"/>
                  </a:lnTo>
                  <a:lnTo>
                    <a:pt x="622654" y="124523"/>
                  </a:lnTo>
                  <a:lnTo>
                    <a:pt x="627569" y="129431"/>
                  </a:lnTo>
                  <a:lnTo>
                    <a:pt x="629633" y="129765"/>
                  </a:lnTo>
                  <a:lnTo>
                    <a:pt x="630615" y="129560"/>
                  </a:lnTo>
                  <a:lnTo>
                    <a:pt x="634011" y="123990"/>
                  </a:lnTo>
                  <a:lnTo>
                    <a:pt x="636846" y="126273"/>
                  </a:lnTo>
                  <a:lnTo>
                    <a:pt x="638165" y="126488"/>
                  </a:lnTo>
                  <a:lnTo>
                    <a:pt x="659304" y="122231"/>
                  </a:lnTo>
                  <a:lnTo>
                    <a:pt x="664806" y="123314"/>
                  </a:lnTo>
                  <a:lnTo>
                    <a:pt x="686960" y="123486"/>
                  </a:lnTo>
                  <a:lnTo>
                    <a:pt x="689041" y="122795"/>
                  </a:lnTo>
                  <a:lnTo>
                    <a:pt x="690961" y="121376"/>
                  </a:lnTo>
                  <a:lnTo>
                    <a:pt x="692676" y="118360"/>
                  </a:lnTo>
                  <a:lnTo>
                    <a:pt x="693451" y="116555"/>
                  </a:lnTo>
                  <a:lnTo>
                    <a:pt x="694677" y="111683"/>
                  </a:lnTo>
                  <a:lnTo>
                    <a:pt x="695407" y="110276"/>
                  </a:lnTo>
                  <a:lnTo>
                    <a:pt x="696636" y="108847"/>
                  </a:lnTo>
                  <a:lnTo>
                    <a:pt x="700133" y="105679"/>
                  </a:lnTo>
                  <a:lnTo>
                    <a:pt x="700664" y="104845"/>
                  </a:lnTo>
                  <a:lnTo>
                    <a:pt x="700735" y="103915"/>
                  </a:lnTo>
                  <a:lnTo>
                    <a:pt x="700467" y="102641"/>
                  </a:lnTo>
                  <a:lnTo>
                    <a:pt x="699598" y="95637"/>
                  </a:lnTo>
                  <a:lnTo>
                    <a:pt x="700492" y="93567"/>
                  </a:lnTo>
                  <a:lnTo>
                    <a:pt x="702413" y="91869"/>
                  </a:lnTo>
                  <a:lnTo>
                    <a:pt x="707627" y="88890"/>
                  </a:lnTo>
                  <a:lnTo>
                    <a:pt x="710571" y="87886"/>
                  </a:lnTo>
                  <a:lnTo>
                    <a:pt x="713564" y="87414"/>
                  </a:lnTo>
                  <a:lnTo>
                    <a:pt x="718804" y="87756"/>
                  </a:lnTo>
                  <a:lnTo>
                    <a:pt x="722604" y="87075"/>
                  </a:lnTo>
                  <a:lnTo>
                    <a:pt x="733235" y="82500"/>
                  </a:lnTo>
                  <a:lnTo>
                    <a:pt x="734208" y="82693"/>
                  </a:lnTo>
                  <a:lnTo>
                    <a:pt x="735463" y="83302"/>
                  </a:lnTo>
                  <a:lnTo>
                    <a:pt x="739890" y="88300"/>
                  </a:lnTo>
                  <a:lnTo>
                    <a:pt x="741836" y="88770"/>
                  </a:lnTo>
                  <a:lnTo>
                    <a:pt x="743447" y="88585"/>
                  </a:lnTo>
                  <a:lnTo>
                    <a:pt x="750366" y="82297"/>
                  </a:lnTo>
                  <a:lnTo>
                    <a:pt x="749099" y="78305"/>
                  </a:lnTo>
                  <a:lnTo>
                    <a:pt x="748040" y="75985"/>
                  </a:lnTo>
                  <a:lnTo>
                    <a:pt x="747815" y="75718"/>
                  </a:lnTo>
                  <a:lnTo>
                    <a:pt x="747647" y="75359"/>
                  </a:lnTo>
                  <a:lnTo>
                    <a:pt x="747857" y="72585"/>
                  </a:lnTo>
                  <a:lnTo>
                    <a:pt x="752413" y="49758"/>
                  </a:lnTo>
                  <a:lnTo>
                    <a:pt x="752079" y="49014"/>
                  </a:lnTo>
                  <a:lnTo>
                    <a:pt x="751347" y="48029"/>
                  </a:lnTo>
                  <a:lnTo>
                    <a:pt x="750271" y="47038"/>
                  </a:lnTo>
                  <a:lnTo>
                    <a:pt x="743149" y="43748"/>
                  </a:lnTo>
                  <a:lnTo>
                    <a:pt x="742404" y="43707"/>
                  </a:lnTo>
                  <a:lnTo>
                    <a:pt x="741370" y="43900"/>
                  </a:lnTo>
                  <a:lnTo>
                    <a:pt x="740504" y="44302"/>
                  </a:lnTo>
                  <a:lnTo>
                    <a:pt x="739806" y="44971"/>
                  </a:lnTo>
                  <a:lnTo>
                    <a:pt x="739338" y="45675"/>
                  </a:lnTo>
                  <a:lnTo>
                    <a:pt x="738923" y="46673"/>
                  </a:lnTo>
                  <a:lnTo>
                    <a:pt x="737830" y="51001"/>
                  </a:lnTo>
                  <a:lnTo>
                    <a:pt x="736981" y="52955"/>
                  </a:lnTo>
                  <a:lnTo>
                    <a:pt x="736102" y="54199"/>
                  </a:lnTo>
                  <a:lnTo>
                    <a:pt x="734599" y="55094"/>
                  </a:lnTo>
                  <a:lnTo>
                    <a:pt x="733447" y="55461"/>
                  </a:lnTo>
                  <a:lnTo>
                    <a:pt x="732127" y="55458"/>
                  </a:lnTo>
                  <a:lnTo>
                    <a:pt x="730757" y="55039"/>
                  </a:lnTo>
                  <a:lnTo>
                    <a:pt x="730089" y="53580"/>
                  </a:lnTo>
                  <a:lnTo>
                    <a:pt x="730234" y="51514"/>
                  </a:lnTo>
                  <a:lnTo>
                    <a:pt x="731497" y="47350"/>
                  </a:lnTo>
                  <a:lnTo>
                    <a:pt x="731755" y="45360"/>
                  </a:lnTo>
                  <a:lnTo>
                    <a:pt x="731328" y="43196"/>
                  </a:lnTo>
                  <a:lnTo>
                    <a:pt x="730084" y="41965"/>
                  </a:lnTo>
                  <a:lnTo>
                    <a:pt x="728036" y="40872"/>
                  </a:lnTo>
                  <a:lnTo>
                    <a:pt x="715551" y="38737"/>
                  </a:lnTo>
                  <a:lnTo>
                    <a:pt x="712586" y="37687"/>
                  </a:lnTo>
                  <a:lnTo>
                    <a:pt x="711285" y="36485"/>
                  </a:lnTo>
                  <a:lnTo>
                    <a:pt x="710613" y="35471"/>
                  </a:lnTo>
                  <a:lnTo>
                    <a:pt x="710409" y="33796"/>
                  </a:lnTo>
                  <a:lnTo>
                    <a:pt x="710445" y="31419"/>
                  </a:lnTo>
                  <a:lnTo>
                    <a:pt x="712325" y="28299"/>
                  </a:lnTo>
                  <a:lnTo>
                    <a:pt x="712812" y="26431"/>
                  </a:lnTo>
                  <a:lnTo>
                    <a:pt x="713227" y="25461"/>
                  </a:lnTo>
                  <a:lnTo>
                    <a:pt x="713119" y="25076"/>
                  </a:lnTo>
                  <a:lnTo>
                    <a:pt x="712792" y="23917"/>
                  </a:lnTo>
                  <a:lnTo>
                    <a:pt x="710425" y="16271"/>
                  </a:lnTo>
                  <a:lnTo>
                    <a:pt x="712496" y="13080"/>
                  </a:lnTo>
                  <a:lnTo>
                    <a:pt x="716450" y="9106"/>
                  </a:lnTo>
                  <a:lnTo>
                    <a:pt x="720707" y="6420"/>
                  </a:lnTo>
                  <a:lnTo>
                    <a:pt x="725194" y="5009"/>
                  </a:lnTo>
                  <a:lnTo>
                    <a:pt x="743169" y="6540"/>
                  </a:lnTo>
                  <a:lnTo>
                    <a:pt x="756611" y="1818"/>
                  </a:lnTo>
                  <a:lnTo>
                    <a:pt x="769819" y="0"/>
                  </a:lnTo>
                  <a:lnTo>
                    <a:pt x="776627" y="279"/>
                  </a:lnTo>
                  <a:lnTo>
                    <a:pt x="796393" y="998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4" name="Google Shape;154;p32"/>
            <p:cNvSpPr/>
            <p:nvPr/>
          </p:nvSpPr>
          <p:spPr>
            <a:xfrm>
              <a:off x="3596750" y="3657079"/>
              <a:ext cx="905435" cy="1287625"/>
            </a:xfrm>
            <a:custGeom>
              <a:avLst/>
              <a:gdLst/>
              <a:ahLst/>
              <a:cxnLst/>
              <a:rect l="l" t="t" r="r" b="b"/>
              <a:pathLst>
                <a:path w="905435" h="1287625" extrusionOk="0">
                  <a:moveTo>
                    <a:pt x="653408" y="15644"/>
                  </a:moveTo>
                  <a:lnTo>
                    <a:pt x="655889" y="15275"/>
                  </a:lnTo>
                  <a:lnTo>
                    <a:pt x="657550" y="14438"/>
                  </a:lnTo>
                  <a:lnTo>
                    <a:pt x="658499" y="13387"/>
                  </a:lnTo>
                  <a:lnTo>
                    <a:pt x="659338" y="12244"/>
                  </a:lnTo>
                  <a:lnTo>
                    <a:pt x="661180" y="10198"/>
                  </a:lnTo>
                  <a:lnTo>
                    <a:pt x="662291" y="9341"/>
                  </a:lnTo>
                  <a:lnTo>
                    <a:pt x="663563" y="8808"/>
                  </a:lnTo>
                  <a:lnTo>
                    <a:pt x="664881" y="8973"/>
                  </a:lnTo>
                  <a:lnTo>
                    <a:pt x="665988" y="10005"/>
                  </a:lnTo>
                  <a:lnTo>
                    <a:pt x="667388" y="12548"/>
                  </a:lnTo>
                  <a:lnTo>
                    <a:pt x="668961" y="14517"/>
                  </a:lnTo>
                  <a:lnTo>
                    <a:pt x="673341" y="16461"/>
                  </a:lnTo>
                  <a:lnTo>
                    <a:pt x="676250" y="17116"/>
                  </a:lnTo>
                  <a:lnTo>
                    <a:pt x="678835" y="17295"/>
                  </a:lnTo>
                  <a:lnTo>
                    <a:pt x="683250" y="16355"/>
                  </a:lnTo>
                  <a:lnTo>
                    <a:pt x="687251" y="14582"/>
                  </a:lnTo>
                  <a:lnTo>
                    <a:pt x="688905" y="14334"/>
                  </a:lnTo>
                  <a:lnTo>
                    <a:pt x="689775" y="15289"/>
                  </a:lnTo>
                  <a:lnTo>
                    <a:pt x="690456" y="18401"/>
                  </a:lnTo>
                  <a:lnTo>
                    <a:pt x="691147" y="20564"/>
                  </a:lnTo>
                  <a:lnTo>
                    <a:pt x="692394" y="22323"/>
                  </a:lnTo>
                  <a:lnTo>
                    <a:pt x="699403" y="25827"/>
                  </a:lnTo>
                  <a:lnTo>
                    <a:pt x="700651" y="27583"/>
                  </a:lnTo>
                  <a:lnTo>
                    <a:pt x="701616" y="30018"/>
                  </a:lnTo>
                  <a:lnTo>
                    <a:pt x="702499" y="35051"/>
                  </a:lnTo>
                  <a:lnTo>
                    <a:pt x="704806" y="40899"/>
                  </a:lnTo>
                  <a:lnTo>
                    <a:pt x="711689" y="48418"/>
                  </a:lnTo>
                  <a:lnTo>
                    <a:pt x="708537" y="54770"/>
                  </a:lnTo>
                  <a:lnTo>
                    <a:pt x="706378" y="55605"/>
                  </a:lnTo>
                  <a:lnTo>
                    <a:pt x="705337" y="55003"/>
                  </a:lnTo>
                  <a:lnTo>
                    <a:pt x="696738" y="48274"/>
                  </a:lnTo>
                  <a:lnTo>
                    <a:pt x="695970" y="47928"/>
                  </a:lnTo>
                  <a:lnTo>
                    <a:pt x="695254" y="47861"/>
                  </a:lnTo>
                  <a:lnTo>
                    <a:pt x="694535" y="48117"/>
                  </a:lnTo>
                  <a:lnTo>
                    <a:pt x="693755" y="48849"/>
                  </a:lnTo>
                  <a:lnTo>
                    <a:pt x="693137" y="49965"/>
                  </a:lnTo>
                  <a:lnTo>
                    <a:pt x="693119" y="51619"/>
                  </a:lnTo>
                  <a:lnTo>
                    <a:pt x="693645" y="53828"/>
                  </a:lnTo>
                  <a:lnTo>
                    <a:pt x="696998" y="59849"/>
                  </a:lnTo>
                  <a:lnTo>
                    <a:pt x="696877" y="60793"/>
                  </a:lnTo>
                  <a:lnTo>
                    <a:pt x="695545" y="61607"/>
                  </a:lnTo>
                  <a:lnTo>
                    <a:pt x="693945" y="61677"/>
                  </a:lnTo>
                  <a:lnTo>
                    <a:pt x="692515" y="61426"/>
                  </a:lnTo>
                  <a:lnTo>
                    <a:pt x="691527" y="61000"/>
                  </a:lnTo>
                  <a:lnTo>
                    <a:pt x="689174" y="59438"/>
                  </a:lnTo>
                  <a:lnTo>
                    <a:pt x="687962" y="59292"/>
                  </a:lnTo>
                  <a:lnTo>
                    <a:pt x="687063" y="60805"/>
                  </a:lnTo>
                  <a:lnTo>
                    <a:pt x="686585" y="64138"/>
                  </a:lnTo>
                  <a:lnTo>
                    <a:pt x="686404" y="70386"/>
                  </a:lnTo>
                  <a:lnTo>
                    <a:pt x="685982" y="73619"/>
                  </a:lnTo>
                  <a:lnTo>
                    <a:pt x="685241" y="75738"/>
                  </a:lnTo>
                  <a:lnTo>
                    <a:pt x="684219" y="76702"/>
                  </a:lnTo>
                  <a:lnTo>
                    <a:pt x="682890" y="77191"/>
                  </a:lnTo>
                  <a:lnTo>
                    <a:pt x="679631" y="77448"/>
                  </a:lnTo>
                  <a:lnTo>
                    <a:pt x="678898" y="78799"/>
                  </a:lnTo>
                  <a:lnTo>
                    <a:pt x="679572" y="82590"/>
                  </a:lnTo>
                  <a:lnTo>
                    <a:pt x="686365" y="98568"/>
                  </a:lnTo>
                  <a:lnTo>
                    <a:pt x="688697" y="102289"/>
                  </a:lnTo>
                  <a:lnTo>
                    <a:pt x="690389" y="104110"/>
                  </a:lnTo>
                  <a:lnTo>
                    <a:pt x="693137" y="105351"/>
                  </a:lnTo>
                  <a:lnTo>
                    <a:pt x="694065" y="106367"/>
                  </a:lnTo>
                  <a:lnTo>
                    <a:pt x="694216" y="107669"/>
                  </a:lnTo>
                  <a:lnTo>
                    <a:pt x="693425" y="109375"/>
                  </a:lnTo>
                  <a:lnTo>
                    <a:pt x="691409" y="111806"/>
                  </a:lnTo>
                  <a:lnTo>
                    <a:pt x="691063" y="113133"/>
                  </a:lnTo>
                  <a:lnTo>
                    <a:pt x="691375" y="114864"/>
                  </a:lnTo>
                  <a:lnTo>
                    <a:pt x="692897" y="117231"/>
                  </a:lnTo>
                  <a:lnTo>
                    <a:pt x="693480" y="119453"/>
                  </a:lnTo>
                  <a:lnTo>
                    <a:pt x="693278" y="122733"/>
                  </a:lnTo>
                  <a:lnTo>
                    <a:pt x="692812" y="124972"/>
                  </a:lnTo>
                  <a:lnTo>
                    <a:pt x="692568" y="127099"/>
                  </a:lnTo>
                  <a:lnTo>
                    <a:pt x="693792" y="141595"/>
                  </a:lnTo>
                  <a:lnTo>
                    <a:pt x="692931" y="144422"/>
                  </a:lnTo>
                  <a:lnTo>
                    <a:pt x="691587" y="146004"/>
                  </a:lnTo>
                  <a:lnTo>
                    <a:pt x="681488" y="147103"/>
                  </a:lnTo>
                  <a:lnTo>
                    <a:pt x="678822" y="148107"/>
                  </a:lnTo>
                  <a:lnTo>
                    <a:pt x="677438" y="148121"/>
                  </a:lnTo>
                  <a:lnTo>
                    <a:pt x="674959" y="147176"/>
                  </a:lnTo>
                  <a:lnTo>
                    <a:pt x="673578" y="147012"/>
                  </a:lnTo>
                  <a:lnTo>
                    <a:pt x="672464" y="147708"/>
                  </a:lnTo>
                  <a:lnTo>
                    <a:pt x="671729" y="149030"/>
                  </a:lnTo>
                  <a:lnTo>
                    <a:pt x="670877" y="150912"/>
                  </a:lnTo>
                  <a:lnTo>
                    <a:pt x="669922" y="152186"/>
                  </a:lnTo>
                  <a:lnTo>
                    <a:pt x="666899" y="155150"/>
                  </a:lnTo>
                  <a:lnTo>
                    <a:pt x="666601" y="156920"/>
                  </a:lnTo>
                  <a:lnTo>
                    <a:pt x="667178" y="159556"/>
                  </a:lnTo>
                  <a:lnTo>
                    <a:pt x="669502" y="164372"/>
                  </a:lnTo>
                  <a:lnTo>
                    <a:pt x="669804" y="166887"/>
                  </a:lnTo>
                  <a:lnTo>
                    <a:pt x="669343" y="168376"/>
                  </a:lnTo>
                  <a:lnTo>
                    <a:pt x="667954" y="168803"/>
                  </a:lnTo>
                  <a:lnTo>
                    <a:pt x="666349" y="168768"/>
                  </a:lnTo>
                  <a:lnTo>
                    <a:pt x="663129" y="167990"/>
                  </a:lnTo>
                  <a:lnTo>
                    <a:pt x="657679" y="165472"/>
                  </a:lnTo>
                  <a:lnTo>
                    <a:pt x="656464" y="165250"/>
                  </a:lnTo>
                  <a:lnTo>
                    <a:pt x="656721" y="166878"/>
                  </a:lnTo>
                  <a:lnTo>
                    <a:pt x="658731" y="170008"/>
                  </a:lnTo>
                  <a:lnTo>
                    <a:pt x="668661" y="179257"/>
                  </a:lnTo>
                  <a:lnTo>
                    <a:pt x="674678" y="180984"/>
                  </a:lnTo>
                  <a:lnTo>
                    <a:pt x="699442" y="192667"/>
                  </a:lnTo>
                  <a:lnTo>
                    <a:pt x="701710" y="193016"/>
                  </a:lnTo>
                  <a:lnTo>
                    <a:pt x="704281" y="192690"/>
                  </a:lnTo>
                  <a:lnTo>
                    <a:pt x="708964" y="195367"/>
                  </a:lnTo>
                  <a:lnTo>
                    <a:pt x="719139" y="208874"/>
                  </a:lnTo>
                  <a:lnTo>
                    <a:pt x="722903" y="209516"/>
                  </a:lnTo>
                  <a:lnTo>
                    <a:pt x="724197" y="209410"/>
                  </a:lnTo>
                  <a:lnTo>
                    <a:pt x="727039" y="207961"/>
                  </a:lnTo>
                  <a:lnTo>
                    <a:pt x="737325" y="198865"/>
                  </a:lnTo>
                  <a:lnTo>
                    <a:pt x="740014" y="195714"/>
                  </a:lnTo>
                  <a:lnTo>
                    <a:pt x="741310" y="193345"/>
                  </a:lnTo>
                  <a:lnTo>
                    <a:pt x="741265" y="192178"/>
                  </a:lnTo>
                  <a:lnTo>
                    <a:pt x="741166" y="190833"/>
                  </a:lnTo>
                  <a:lnTo>
                    <a:pt x="741231" y="189768"/>
                  </a:lnTo>
                  <a:lnTo>
                    <a:pt x="741460" y="188972"/>
                  </a:lnTo>
                  <a:lnTo>
                    <a:pt x="741853" y="188356"/>
                  </a:lnTo>
                  <a:lnTo>
                    <a:pt x="742470" y="187563"/>
                  </a:lnTo>
                  <a:lnTo>
                    <a:pt x="742973" y="187094"/>
                  </a:lnTo>
                  <a:lnTo>
                    <a:pt x="743364" y="186670"/>
                  </a:lnTo>
                  <a:lnTo>
                    <a:pt x="743829" y="186303"/>
                  </a:lnTo>
                  <a:lnTo>
                    <a:pt x="744839" y="184909"/>
                  </a:lnTo>
                  <a:lnTo>
                    <a:pt x="745403" y="183747"/>
                  </a:lnTo>
                  <a:lnTo>
                    <a:pt x="745578" y="182802"/>
                  </a:lnTo>
                  <a:lnTo>
                    <a:pt x="745583" y="182137"/>
                  </a:lnTo>
                  <a:lnTo>
                    <a:pt x="745036" y="181438"/>
                  </a:lnTo>
                  <a:lnTo>
                    <a:pt x="744487" y="180888"/>
                  </a:lnTo>
                  <a:lnTo>
                    <a:pt x="743717" y="180303"/>
                  </a:lnTo>
                  <a:lnTo>
                    <a:pt x="742203" y="180289"/>
                  </a:lnTo>
                  <a:lnTo>
                    <a:pt x="740313" y="181027"/>
                  </a:lnTo>
                  <a:lnTo>
                    <a:pt x="736514" y="184583"/>
                  </a:lnTo>
                  <a:lnTo>
                    <a:pt x="735617" y="185801"/>
                  </a:lnTo>
                  <a:lnTo>
                    <a:pt x="734724" y="186517"/>
                  </a:lnTo>
                  <a:lnTo>
                    <a:pt x="733397" y="186238"/>
                  </a:lnTo>
                  <a:lnTo>
                    <a:pt x="730589" y="184321"/>
                  </a:lnTo>
                  <a:lnTo>
                    <a:pt x="722131" y="175063"/>
                  </a:lnTo>
                  <a:lnTo>
                    <a:pt x="720878" y="172967"/>
                  </a:lnTo>
                  <a:lnTo>
                    <a:pt x="719962" y="170386"/>
                  </a:lnTo>
                  <a:lnTo>
                    <a:pt x="719919" y="169085"/>
                  </a:lnTo>
                  <a:lnTo>
                    <a:pt x="719928" y="168228"/>
                  </a:lnTo>
                  <a:lnTo>
                    <a:pt x="720322" y="167553"/>
                  </a:lnTo>
                  <a:lnTo>
                    <a:pt x="735478" y="158904"/>
                  </a:lnTo>
                  <a:lnTo>
                    <a:pt x="739828" y="155235"/>
                  </a:lnTo>
                  <a:lnTo>
                    <a:pt x="748446" y="152624"/>
                  </a:lnTo>
                  <a:lnTo>
                    <a:pt x="750846" y="150249"/>
                  </a:lnTo>
                  <a:lnTo>
                    <a:pt x="751911" y="148738"/>
                  </a:lnTo>
                  <a:lnTo>
                    <a:pt x="750766" y="146791"/>
                  </a:lnTo>
                  <a:lnTo>
                    <a:pt x="750387" y="145843"/>
                  </a:lnTo>
                  <a:lnTo>
                    <a:pt x="750065" y="144658"/>
                  </a:lnTo>
                  <a:lnTo>
                    <a:pt x="749911" y="143266"/>
                  </a:lnTo>
                  <a:lnTo>
                    <a:pt x="750085" y="142323"/>
                  </a:lnTo>
                  <a:lnTo>
                    <a:pt x="751636" y="142070"/>
                  </a:lnTo>
                  <a:lnTo>
                    <a:pt x="754227" y="143009"/>
                  </a:lnTo>
                  <a:lnTo>
                    <a:pt x="760612" y="146698"/>
                  </a:lnTo>
                  <a:lnTo>
                    <a:pt x="763030" y="148609"/>
                  </a:lnTo>
                  <a:lnTo>
                    <a:pt x="764579" y="150897"/>
                  </a:lnTo>
                  <a:lnTo>
                    <a:pt x="765173" y="152707"/>
                  </a:lnTo>
                  <a:lnTo>
                    <a:pt x="767123" y="157834"/>
                  </a:lnTo>
                  <a:lnTo>
                    <a:pt x="768760" y="160714"/>
                  </a:lnTo>
                  <a:lnTo>
                    <a:pt x="769912" y="161995"/>
                  </a:lnTo>
                  <a:lnTo>
                    <a:pt x="771341" y="163248"/>
                  </a:lnTo>
                  <a:lnTo>
                    <a:pt x="772946" y="163289"/>
                  </a:lnTo>
                  <a:lnTo>
                    <a:pt x="774778" y="162563"/>
                  </a:lnTo>
                  <a:lnTo>
                    <a:pt x="777349" y="159422"/>
                  </a:lnTo>
                  <a:lnTo>
                    <a:pt x="778191" y="157803"/>
                  </a:lnTo>
                  <a:lnTo>
                    <a:pt x="778204" y="156088"/>
                  </a:lnTo>
                  <a:lnTo>
                    <a:pt x="775266" y="149623"/>
                  </a:lnTo>
                  <a:lnTo>
                    <a:pt x="774665" y="148674"/>
                  </a:lnTo>
                  <a:lnTo>
                    <a:pt x="774121" y="147500"/>
                  </a:lnTo>
                  <a:lnTo>
                    <a:pt x="773742" y="146435"/>
                  </a:lnTo>
                  <a:lnTo>
                    <a:pt x="773368" y="144791"/>
                  </a:lnTo>
                  <a:lnTo>
                    <a:pt x="773434" y="143461"/>
                  </a:lnTo>
                  <a:lnTo>
                    <a:pt x="773774" y="142342"/>
                  </a:lnTo>
                  <a:lnTo>
                    <a:pt x="774776" y="141521"/>
                  </a:lnTo>
                  <a:lnTo>
                    <a:pt x="776273" y="141105"/>
                  </a:lnTo>
                  <a:lnTo>
                    <a:pt x="780752" y="141139"/>
                  </a:lnTo>
                  <a:lnTo>
                    <a:pt x="781693" y="140983"/>
                  </a:lnTo>
                  <a:lnTo>
                    <a:pt x="784056" y="138046"/>
                  </a:lnTo>
                  <a:lnTo>
                    <a:pt x="785003" y="137165"/>
                  </a:lnTo>
                  <a:lnTo>
                    <a:pt x="786224" y="136496"/>
                  </a:lnTo>
                  <a:lnTo>
                    <a:pt x="787661" y="136565"/>
                  </a:lnTo>
                  <a:lnTo>
                    <a:pt x="788592" y="137724"/>
                  </a:lnTo>
                  <a:lnTo>
                    <a:pt x="788956" y="140978"/>
                  </a:lnTo>
                  <a:lnTo>
                    <a:pt x="789041" y="144495"/>
                  </a:lnTo>
                  <a:lnTo>
                    <a:pt x="789090" y="145324"/>
                  </a:lnTo>
                  <a:lnTo>
                    <a:pt x="792219" y="148789"/>
                  </a:lnTo>
                  <a:lnTo>
                    <a:pt x="804512" y="157947"/>
                  </a:lnTo>
                  <a:lnTo>
                    <a:pt x="797758" y="163679"/>
                  </a:lnTo>
                  <a:lnTo>
                    <a:pt x="796412" y="166167"/>
                  </a:lnTo>
                  <a:lnTo>
                    <a:pt x="795221" y="170193"/>
                  </a:lnTo>
                  <a:lnTo>
                    <a:pt x="795316" y="172469"/>
                  </a:lnTo>
                  <a:lnTo>
                    <a:pt x="795803" y="174188"/>
                  </a:lnTo>
                  <a:lnTo>
                    <a:pt x="796347" y="175505"/>
                  </a:lnTo>
                  <a:lnTo>
                    <a:pt x="796724" y="177030"/>
                  </a:lnTo>
                  <a:lnTo>
                    <a:pt x="797033" y="180490"/>
                  </a:lnTo>
                  <a:lnTo>
                    <a:pt x="797410" y="182000"/>
                  </a:lnTo>
                  <a:lnTo>
                    <a:pt x="798066" y="183187"/>
                  </a:lnTo>
                  <a:lnTo>
                    <a:pt x="800047" y="185121"/>
                  </a:lnTo>
                  <a:lnTo>
                    <a:pt x="801255" y="186695"/>
                  </a:lnTo>
                  <a:lnTo>
                    <a:pt x="802012" y="189508"/>
                  </a:lnTo>
                  <a:lnTo>
                    <a:pt x="803030" y="194746"/>
                  </a:lnTo>
                  <a:lnTo>
                    <a:pt x="802661" y="200122"/>
                  </a:lnTo>
                  <a:lnTo>
                    <a:pt x="803421" y="202463"/>
                  </a:lnTo>
                  <a:lnTo>
                    <a:pt x="804434" y="203001"/>
                  </a:lnTo>
                  <a:lnTo>
                    <a:pt x="805767" y="202566"/>
                  </a:lnTo>
                  <a:lnTo>
                    <a:pt x="807537" y="203169"/>
                  </a:lnTo>
                  <a:lnTo>
                    <a:pt x="809744" y="204809"/>
                  </a:lnTo>
                  <a:lnTo>
                    <a:pt x="812596" y="209616"/>
                  </a:lnTo>
                  <a:lnTo>
                    <a:pt x="814745" y="211682"/>
                  </a:lnTo>
                  <a:lnTo>
                    <a:pt x="816567" y="212935"/>
                  </a:lnTo>
                  <a:lnTo>
                    <a:pt x="818286" y="213035"/>
                  </a:lnTo>
                  <a:lnTo>
                    <a:pt x="822225" y="212659"/>
                  </a:lnTo>
                  <a:lnTo>
                    <a:pt x="823167" y="212872"/>
                  </a:lnTo>
                  <a:lnTo>
                    <a:pt x="831262" y="216318"/>
                  </a:lnTo>
                  <a:lnTo>
                    <a:pt x="836694" y="216880"/>
                  </a:lnTo>
                  <a:lnTo>
                    <a:pt x="839847" y="218343"/>
                  </a:lnTo>
                  <a:lnTo>
                    <a:pt x="841059" y="219887"/>
                  </a:lnTo>
                  <a:lnTo>
                    <a:pt x="841495" y="221530"/>
                  </a:lnTo>
                  <a:lnTo>
                    <a:pt x="839584" y="226159"/>
                  </a:lnTo>
                  <a:lnTo>
                    <a:pt x="839568" y="229099"/>
                  </a:lnTo>
                  <a:lnTo>
                    <a:pt x="840445" y="231262"/>
                  </a:lnTo>
                  <a:lnTo>
                    <a:pt x="841382" y="232567"/>
                  </a:lnTo>
                  <a:lnTo>
                    <a:pt x="846981" y="237207"/>
                  </a:lnTo>
                  <a:lnTo>
                    <a:pt x="847857" y="239620"/>
                  </a:lnTo>
                  <a:lnTo>
                    <a:pt x="848602" y="246258"/>
                  </a:lnTo>
                  <a:lnTo>
                    <a:pt x="849760" y="247948"/>
                  </a:lnTo>
                  <a:lnTo>
                    <a:pt x="851199" y="248902"/>
                  </a:lnTo>
                  <a:lnTo>
                    <a:pt x="852808" y="249115"/>
                  </a:lnTo>
                  <a:lnTo>
                    <a:pt x="854194" y="249654"/>
                  </a:lnTo>
                  <a:lnTo>
                    <a:pt x="856518" y="251172"/>
                  </a:lnTo>
                  <a:lnTo>
                    <a:pt x="858015" y="251860"/>
                  </a:lnTo>
                  <a:lnTo>
                    <a:pt x="859735" y="252221"/>
                  </a:lnTo>
                  <a:lnTo>
                    <a:pt x="862118" y="253325"/>
                  </a:lnTo>
                  <a:lnTo>
                    <a:pt x="864078" y="253837"/>
                  </a:lnTo>
                  <a:lnTo>
                    <a:pt x="867686" y="254265"/>
                  </a:lnTo>
                  <a:lnTo>
                    <a:pt x="869794" y="254865"/>
                  </a:lnTo>
                  <a:lnTo>
                    <a:pt x="872950" y="257361"/>
                  </a:lnTo>
                  <a:lnTo>
                    <a:pt x="875224" y="258317"/>
                  </a:lnTo>
                  <a:lnTo>
                    <a:pt x="877166" y="258677"/>
                  </a:lnTo>
                  <a:lnTo>
                    <a:pt x="880500" y="258396"/>
                  </a:lnTo>
                  <a:lnTo>
                    <a:pt x="883961" y="258851"/>
                  </a:lnTo>
                  <a:lnTo>
                    <a:pt x="888784" y="261793"/>
                  </a:lnTo>
                  <a:lnTo>
                    <a:pt x="892605" y="265382"/>
                  </a:lnTo>
                  <a:lnTo>
                    <a:pt x="899816" y="269543"/>
                  </a:lnTo>
                  <a:lnTo>
                    <a:pt x="904497" y="271359"/>
                  </a:lnTo>
                  <a:lnTo>
                    <a:pt x="905105" y="272394"/>
                  </a:lnTo>
                  <a:lnTo>
                    <a:pt x="905434" y="273903"/>
                  </a:lnTo>
                  <a:lnTo>
                    <a:pt x="905321" y="274642"/>
                  </a:lnTo>
                  <a:lnTo>
                    <a:pt x="904090" y="277889"/>
                  </a:lnTo>
                  <a:lnTo>
                    <a:pt x="898659" y="284523"/>
                  </a:lnTo>
                  <a:lnTo>
                    <a:pt x="896639" y="290309"/>
                  </a:lnTo>
                  <a:lnTo>
                    <a:pt x="896353" y="292760"/>
                  </a:lnTo>
                  <a:lnTo>
                    <a:pt x="896287" y="296159"/>
                  </a:lnTo>
                  <a:lnTo>
                    <a:pt x="894525" y="307991"/>
                  </a:lnTo>
                  <a:lnTo>
                    <a:pt x="893071" y="310202"/>
                  </a:lnTo>
                  <a:lnTo>
                    <a:pt x="892235" y="310466"/>
                  </a:lnTo>
                  <a:lnTo>
                    <a:pt x="891683" y="309238"/>
                  </a:lnTo>
                  <a:lnTo>
                    <a:pt x="891245" y="306754"/>
                  </a:lnTo>
                  <a:lnTo>
                    <a:pt x="890470" y="305805"/>
                  </a:lnTo>
                  <a:lnTo>
                    <a:pt x="888361" y="304083"/>
                  </a:lnTo>
                  <a:lnTo>
                    <a:pt x="888196" y="303611"/>
                  </a:lnTo>
                  <a:lnTo>
                    <a:pt x="888032" y="302753"/>
                  </a:lnTo>
                  <a:lnTo>
                    <a:pt x="888480" y="301867"/>
                  </a:lnTo>
                  <a:lnTo>
                    <a:pt x="888651" y="300626"/>
                  </a:lnTo>
                  <a:lnTo>
                    <a:pt x="888322" y="299445"/>
                  </a:lnTo>
                  <a:lnTo>
                    <a:pt x="885499" y="295386"/>
                  </a:lnTo>
                  <a:lnTo>
                    <a:pt x="884113" y="293873"/>
                  </a:lnTo>
                  <a:lnTo>
                    <a:pt x="881537" y="293539"/>
                  </a:lnTo>
                  <a:lnTo>
                    <a:pt x="877976" y="293776"/>
                  </a:lnTo>
                  <a:lnTo>
                    <a:pt x="870013" y="295977"/>
                  </a:lnTo>
                  <a:lnTo>
                    <a:pt x="867671" y="297561"/>
                  </a:lnTo>
                  <a:lnTo>
                    <a:pt x="866998" y="298800"/>
                  </a:lnTo>
                  <a:lnTo>
                    <a:pt x="868163" y="299634"/>
                  </a:lnTo>
                  <a:lnTo>
                    <a:pt x="869160" y="300613"/>
                  </a:lnTo>
                  <a:lnTo>
                    <a:pt x="869934" y="301827"/>
                  </a:lnTo>
                  <a:lnTo>
                    <a:pt x="870485" y="303160"/>
                  </a:lnTo>
                  <a:lnTo>
                    <a:pt x="870868" y="304639"/>
                  </a:lnTo>
                  <a:lnTo>
                    <a:pt x="871420" y="305970"/>
                  </a:lnTo>
                  <a:lnTo>
                    <a:pt x="872138" y="307127"/>
                  </a:lnTo>
                  <a:lnTo>
                    <a:pt x="873248" y="307958"/>
                  </a:lnTo>
                  <a:lnTo>
                    <a:pt x="874582" y="308437"/>
                  </a:lnTo>
                  <a:lnTo>
                    <a:pt x="881200" y="309629"/>
                  </a:lnTo>
                  <a:lnTo>
                    <a:pt x="882420" y="310652"/>
                  </a:lnTo>
                  <a:lnTo>
                    <a:pt x="882299" y="313372"/>
                  </a:lnTo>
                  <a:lnTo>
                    <a:pt x="881002" y="318067"/>
                  </a:lnTo>
                  <a:lnTo>
                    <a:pt x="876240" y="325674"/>
                  </a:lnTo>
                  <a:lnTo>
                    <a:pt x="874551" y="330246"/>
                  </a:lnTo>
                  <a:lnTo>
                    <a:pt x="873421" y="334247"/>
                  </a:lnTo>
                  <a:lnTo>
                    <a:pt x="872340" y="340020"/>
                  </a:lnTo>
                  <a:lnTo>
                    <a:pt x="872216" y="343094"/>
                  </a:lnTo>
                  <a:lnTo>
                    <a:pt x="872709" y="345076"/>
                  </a:lnTo>
                  <a:lnTo>
                    <a:pt x="874157" y="345614"/>
                  </a:lnTo>
                  <a:lnTo>
                    <a:pt x="877499" y="345981"/>
                  </a:lnTo>
                  <a:lnTo>
                    <a:pt x="879002" y="346386"/>
                  </a:lnTo>
                  <a:lnTo>
                    <a:pt x="880169" y="347173"/>
                  </a:lnTo>
                  <a:lnTo>
                    <a:pt x="882169" y="349072"/>
                  </a:lnTo>
                  <a:lnTo>
                    <a:pt x="883355" y="349875"/>
                  </a:lnTo>
                  <a:lnTo>
                    <a:pt x="884747" y="350323"/>
                  </a:lnTo>
                  <a:lnTo>
                    <a:pt x="889652" y="350488"/>
                  </a:lnTo>
                  <a:lnTo>
                    <a:pt x="890932" y="351084"/>
                  </a:lnTo>
                  <a:lnTo>
                    <a:pt x="891653" y="352194"/>
                  </a:lnTo>
                  <a:lnTo>
                    <a:pt x="892759" y="354932"/>
                  </a:lnTo>
                  <a:lnTo>
                    <a:pt x="895312" y="358603"/>
                  </a:lnTo>
                  <a:lnTo>
                    <a:pt x="896087" y="360261"/>
                  </a:lnTo>
                  <a:lnTo>
                    <a:pt x="896804" y="362746"/>
                  </a:lnTo>
                  <a:lnTo>
                    <a:pt x="896463" y="364813"/>
                  </a:lnTo>
                  <a:lnTo>
                    <a:pt x="891180" y="377135"/>
                  </a:lnTo>
                  <a:lnTo>
                    <a:pt x="890115" y="378654"/>
                  </a:lnTo>
                  <a:lnTo>
                    <a:pt x="888942" y="379180"/>
                  </a:lnTo>
                  <a:lnTo>
                    <a:pt x="880722" y="378739"/>
                  </a:lnTo>
                  <a:lnTo>
                    <a:pt x="872792" y="380185"/>
                  </a:lnTo>
                  <a:lnTo>
                    <a:pt x="870951" y="380091"/>
                  </a:lnTo>
                  <a:lnTo>
                    <a:pt x="869278" y="379759"/>
                  </a:lnTo>
                  <a:lnTo>
                    <a:pt x="867941" y="379162"/>
                  </a:lnTo>
                  <a:lnTo>
                    <a:pt x="866050" y="377734"/>
                  </a:lnTo>
                  <a:lnTo>
                    <a:pt x="865495" y="377022"/>
                  </a:lnTo>
                  <a:lnTo>
                    <a:pt x="865386" y="376548"/>
                  </a:lnTo>
                  <a:lnTo>
                    <a:pt x="865388" y="375960"/>
                  </a:lnTo>
                  <a:lnTo>
                    <a:pt x="865846" y="373374"/>
                  </a:lnTo>
                  <a:lnTo>
                    <a:pt x="865684" y="372045"/>
                  </a:lnTo>
                  <a:lnTo>
                    <a:pt x="864961" y="371463"/>
                  </a:lnTo>
                  <a:lnTo>
                    <a:pt x="863845" y="371592"/>
                  </a:lnTo>
                  <a:lnTo>
                    <a:pt x="860082" y="373187"/>
                  </a:lnTo>
                  <a:lnTo>
                    <a:pt x="858910" y="373256"/>
                  </a:lnTo>
                  <a:lnTo>
                    <a:pt x="854956" y="371715"/>
                  </a:lnTo>
                  <a:lnTo>
                    <a:pt x="844078" y="371588"/>
                  </a:lnTo>
                  <a:lnTo>
                    <a:pt x="839759" y="372498"/>
                  </a:lnTo>
                  <a:lnTo>
                    <a:pt x="830742" y="378906"/>
                  </a:lnTo>
                  <a:lnTo>
                    <a:pt x="829749" y="386687"/>
                  </a:lnTo>
                  <a:lnTo>
                    <a:pt x="830734" y="390181"/>
                  </a:lnTo>
                  <a:lnTo>
                    <a:pt x="831790" y="391162"/>
                  </a:lnTo>
                  <a:lnTo>
                    <a:pt x="833124" y="392160"/>
                  </a:lnTo>
                  <a:lnTo>
                    <a:pt x="834675" y="394518"/>
                  </a:lnTo>
                  <a:lnTo>
                    <a:pt x="836720" y="398430"/>
                  </a:lnTo>
                  <a:lnTo>
                    <a:pt x="837742" y="405645"/>
                  </a:lnTo>
                  <a:lnTo>
                    <a:pt x="837224" y="408599"/>
                  </a:lnTo>
                  <a:lnTo>
                    <a:pt x="836041" y="410277"/>
                  </a:lnTo>
                  <a:lnTo>
                    <a:pt x="830278" y="411901"/>
                  </a:lnTo>
                  <a:lnTo>
                    <a:pt x="825917" y="412437"/>
                  </a:lnTo>
                  <a:lnTo>
                    <a:pt x="813225" y="411001"/>
                  </a:lnTo>
                  <a:lnTo>
                    <a:pt x="811998" y="410638"/>
                  </a:lnTo>
                  <a:lnTo>
                    <a:pt x="811386" y="410102"/>
                  </a:lnTo>
                  <a:lnTo>
                    <a:pt x="810721" y="409330"/>
                  </a:lnTo>
                  <a:lnTo>
                    <a:pt x="809495" y="408790"/>
                  </a:lnTo>
                  <a:lnTo>
                    <a:pt x="807707" y="408853"/>
                  </a:lnTo>
                  <a:lnTo>
                    <a:pt x="805244" y="409561"/>
                  </a:lnTo>
                  <a:lnTo>
                    <a:pt x="804284" y="411210"/>
                  </a:lnTo>
                  <a:lnTo>
                    <a:pt x="803770" y="412950"/>
                  </a:lnTo>
                  <a:lnTo>
                    <a:pt x="803523" y="416480"/>
                  </a:lnTo>
                  <a:lnTo>
                    <a:pt x="804014" y="418330"/>
                  </a:lnTo>
                  <a:lnTo>
                    <a:pt x="805069" y="419314"/>
                  </a:lnTo>
                  <a:lnTo>
                    <a:pt x="806411" y="419174"/>
                  </a:lnTo>
                  <a:lnTo>
                    <a:pt x="807422" y="418367"/>
                  </a:lnTo>
                  <a:lnTo>
                    <a:pt x="809280" y="416296"/>
                  </a:lnTo>
                  <a:lnTo>
                    <a:pt x="810170" y="416892"/>
                  </a:lnTo>
                  <a:lnTo>
                    <a:pt x="810773" y="418847"/>
                  </a:lnTo>
                  <a:lnTo>
                    <a:pt x="810340" y="425406"/>
                  </a:lnTo>
                  <a:lnTo>
                    <a:pt x="810768" y="428393"/>
                  </a:lnTo>
                  <a:lnTo>
                    <a:pt x="811708" y="430025"/>
                  </a:lnTo>
                  <a:lnTo>
                    <a:pt x="812996" y="429856"/>
                  </a:lnTo>
                  <a:lnTo>
                    <a:pt x="814118" y="429182"/>
                  </a:lnTo>
                  <a:lnTo>
                    <a:pt x="815074" y="428182"/>
                  </a:lnTo>
                  <a:lnTo>
                    <a:pt x="815920" y="427036"/>
                  </a:lnTo>
                  <a:lnTo>
                    <a:pt x="816599" y="425681"/>
                  </a:lnTo>
                  <a:lnTo>
                    <a:pt x="817388" y="424534"/>
                  </a:lnTo>
                  <a:lnTo>
                    <a:pt x="818177" y="423533"/>
                  </a:lnTo>
                  <a:lnTo>
                    <a:pt x="819132" y="422681"/>
                  </a:lnTo>
                  <a:lnTo>
                    <a:pt x="820142" y="422081"/>
                  </a:lnTo>
                  <a:lnTo>
                    <a:pt x="821150" y="421718"/>
                  </a:lnTo>
                  <a:lnTo>
                    <a:pt x="822046" y="421546"/>
                  </a:lnTo>
                  <a:lnTo>
                    <a:pt x="823293" y="421613"/>
                  </a:lnTo>
                  <a:lnTo>
                    <a:pt x="824131" y="421884"/>
                  </a:lnTo>
                  <a:lnTo>
                    <a:pt x="825134" y="422391"/>
                  </a:lnTo>
                  <a:lnTo>
                    <a:pt x="828752" y="424910"/>
                  </a:lnTo>
                  <a:lnTo>
                    <a:pt x="832812" y="428657"/>
                  </a:lnTo>
                  <a:lnTo>
                    <a:pt x="833977" y="430437"/>
                  </a:lnTo>
                  <a:lnTo>
                    <a:pt x="835194" y="432821"/>
                  </a:lnTo>
                  <a:lnTo>
                    <a:pt x="836900" y="437973"/>
                  </a:lnTo>
                  <a:lnTo>
                    <a:pt x="838119" y="440109"/>
                  </a:lnTo>
                  <a:lnTo>
                    <a:pt x="841121" y="443641"/>
                  </a:lnTo>
                  <a:lnTo>
                    <a:pt x="831324" y="455173"/>
                  </a:lnTo>
                  <a:lnTo>
                    <a:pt x="830249" y="457235"/>
                  </a:lnTo>
                  <a:lnTo>
                    <a:pt x="829228" y="459743"/>
                  </a:lnTo>
                  <a:lnTo>
                    <a:pt x="830491" y="464063"/>
                  </a:lnTo>
                  <a:lnTo>
                    <a:pt x="830180" y="469664"/>
                  </a:lnTo>
                  <a:lnTo>
                    <a:pt x="829104" y="471785"/>
                  </a:lnTo>
                  <a:lnTo>
                    <a:pt x="827531" y="472707"/>
                  </a:lnTo>
                  <a:lnTo>
                    <a:pt x="825627" y="472769"/>
                  </a:lnTo>
                  <a:lnTo>
                    <a:pt x="823328" y="473274"/>
                  </a:lnTo>
                  <a:lnTo>
                    <a:pt x="820106" y="475147"/>
                  </a:lnTo>
                  <a:lnTo>
                    <a:pt x="818029" y="475990"/>
                  </a:lnTo>
                  <a:lnTo>
                    <a:pt x="810798" y="476833"/>
                  </a:lnTo>
                  <a:lnTo>
                    <a:pt x="805463" y="479074"/>
                  </a:lnTo>
                  <a:lnTo>
                    <a:pt x="803324" y="480642"/>
                  </a:lnTo>
                  <a:lnTo>
                    <a:pt x="802419" y="481980"/>
                  </a:lnTo>
                  <a:lnTo>
                    <a:pt x="802578" y="483399"/>
                  </a:lnTo>
                  <a:lnTo>
                    <a:pt x="802511" y="484980"/>
                  </a:lnTo>
                  <a:lnTo>
                    <a:pt x="800560" y="489090"/>
                  </a:lnTo>
                  <a:lnTo>
                    <a:pt x="799932" y="490888"/>
                  </a:lnTo>
                  <a:lnTo>
                    <a:pt x="799752" y="492689"/>
                  </a:lnTo>
                  <a:lnTo>
                    <a:pt x="799684" y="494552"/>
                  </a:lnTo>
                  <a:lnTo>
                    <a:pt x="799953" y="496179"/>
                  </a:lnTo>
                  <a:lnTo>
                    <a:pt x="800716" y="499391"/>
                  </a:lnTo>
                  <a:lnTo>
                    <a:pt x="800983" y="501387"/>
                  </a:lnTo>
                  <a:lnTo>
                    <a:pt x="801133" y="504047"/>
                  </a:lnTo>
                  <a:lnTo>
                    <a:pt x="800621" y="505257"/>
                  </a:lnTo>
                  <a:lnTo>
                    <a:pt x="799836" y="505251"/>
                  </a:lnTo>
                  <a:lnTo>
                    <a:pt x="799225" y="504434"/>
                  </a:lnTo>
                  <a:lnTo>
                    <a:pt x="798442" y="504119"/>
                  </a:lnTo>
                  <a:lnTo>
                    <a:pt x="797262" y="504405"/>
                  </a:lnTo>
                  <a:lnTo>
                    <a:pt x="795630" y="505310"/>
                  </a:lnTo>
                  <a:lnTo>
                    <a:pt x="793832" y="505920"/>
                  </a:lnTo>
                  <a:lnTo>
                    <a:pt x="791832" y="511314"/>
                  </a:lnTo>
                  <a:lnTo>
                    <a:pt x="795950" y="515998"/>
                  </a:lnTo>
                  <a:lnTo>
                    <a:pt x="797166" y="518666"/>
                  </a:lnTo>
                  <a:lnTo>
                    <a:pt x="797326" y="519921"/>
                  </a:lnTo>
                  <a:lnTo>
                    <a:pt x="797301" y="523484"/>
                  </a:lnTo>
                  <a:lnTo>
                    <a:pt x="796829" y="526834"/>
                  </a:lnTo>
                  <a:lnTo>
                    <a:pt x="796309" y="529047"/>
                  </a:lnTo>
                  <a:lnTo>
                    <a:pt x="795109" y="532261"/>
                  </a:lnTo>
                  <a:lnTo>
                    <a:pt x="790107" y="541241"/>
                  </a:lnTo>
                  <a:lnTo>
                    <a:pt x="788675" y="545160"/>
                  </a:lnTo>
                  <a:lnTo>
                    <a:pt x="788488" y="547805"/>
                  </a:lnTo>
                  <a:lnTo>
                    <a:pt x="789143" y="550484"/>
                  </a:lnTo>
                  <a:lnTo>
                    <a:pt x="788852" y="551959"/>
                  </a:lnTo>
                  <a:lnTo>
                    <a:pt x="786468" y="555310"/>
                  </a:lnTo>
                  <a:lnTo>
                    <a:pt x="785506" y="556340"/>
                  </a:lnTo>
                  <a:lnTo>
                    <a:pt x="784377" y="557128"/>
                  </a:lnTo>
                  <a:lnTo>
                    <a:pt x="783080" y="557740"/>
                  </a:lnTo>
                  <a:lnTo>
                    <a:pt x="781497" y="559221"/>
                  </a:lnTo>
                  <a:lnTo>
                    <a:pt x="779719" y="561468"/>
                  </a:lnTo>
                  <a:lnTo>
                    <a:pt x="777154" y="566488"/>
                  </a:lnTo>
                  <a:lnTo>
                    <a:pt x="776345" y="569349"/>
                  </a:lnTo>
                  <a:lnTo>
                    <a:pt x="775986" y="572256"/>
                  </a:lnTo>
                  <a:lnTo>
                    <a:pt x="776077" y="575095"/>
                  </a:lnTo>
                  <a:lnTo>
                    <a:pt x="775759" y="579925"/>
                  </a:lnTo>
                  <a:lnTo>
                    <a:pt x="776406" y="583639"/>
                  </a:lnTo>
                  <a:lnTo>
                    <a:pt x="777517" y="585421"/>
                  </a:lnTo>
                  <a:lnTo>
                    <a:pt x="779088" y="585876"/>
                  </a:lnTo>
                  <a:lnTo>
                    <a:pt x="781870" y="584862"/>
                  </a:lnTo>
                  <a:lnTo>
                    <a:pt x="783113" y="584132"/>
                  </a:lnTo>
                  <a:lnTo>
                    <a:pt x="784410" y="583609"/>
                  </a:lnTo>
                  <a:lnTo>
                    <a:pt x="785817" y="583458"/>
                  </a:lnTo>
                  <a:lnTo>
                    <a:pt x="787332" y="583911"/>
                  </a:lnTo>
                  <a:lnTo>
                    <a:pt x="793153" y="587794"/>
                  </a:lnTo>
                  <a:lnTo>
                    <a:pt x="796126" y="588967"/>
                  </a:lnTo>
                  <a:lnTo>
                    <a:pt x="799497" y="589507"/>
                  </a:lnTo>
                  <a:lnTo>
                    <a:pt x="801092" y="589356"/>
                  </a:lnTo>
                  <a:lnTo>
                    <a:pt x="802445" y="588817"/>
                  </a:lnTo>
                  <a:lnTo>
                    <a:pt x="803464" y="587790"/>
                  </a:lnTo>
                  <a:lnTo>
                    <a:pt x="804552" y="584841"/>
                  </a:lnTo>
                  <a:lnTo>
                    <a:pt x="805749" y="582396"/>
                  </a:lnTo>
                  <a:lnTo>
                    <a:pt x="805588" y="581125"/>
                  </a:lnTo>
                  <a:lnTo>
                    <a:pt x="804697" y="579730"/>
                  </a:lnTo>
                  <a:lnTo>
                    <a:pt x="801853" y="576282"/>
                  </a:lnTo>
                  <a:lnTo>
                    <a:pt x="801057" y="574771"/>
                  </a:lnTo>
                  <a:lnTo>
                    <a:pt x="800842" y="573291"/>
                  </a:lnTo>
                  <a:lnTo>
                    <a:pt x="801021" y="571667"/>
                  </a:lnTo>
                  <a:lnTo>
                    <a:pt x="801555" y="570311"/>
                  </a:lnTo>
                  <a:lnTo>
                    <a:pt x="802406" y="569165"/>
                  </a:lnTo>
                  <a:lnTo>
                    <a:pt x="803702" y="568523"/>
                  </a:lnTo>
                  <a:lnTo>
                    <a:pt x="809613" y="567023"/>
                  </a:lnTo>
                  <a:lnTo>
                    <a:pt x="812206" y="565739"/>
                  </a:lnTo>
                  <a:lnTo>
                    <a:pt x="816833" y="562576"/>
                  </a:lnTo>
                  <a:lnTo>
                    <a:pt x="819367" y="561557"/>
                  </a:lnTo>
                  <a:lnTo>
                    <a:pt x="821747" y="561395"/>
                  </a:lnTo>
                  <a:lnTo>
                    <a:pt x="823263" y="561610"/>
                  </a:lnTo>
                  <a:lnTo>
                    <a:pt x="829319" y="563683"/>
                  </a:lnTo>
                  <a:lnTo>
                    <a:pt x="835664" y="564485"/>
                  </a:lnTo>
                  <a:lnTo>
                    <a:pt x="839087" y="565481"/>
                  </a:lnTo>
                  <a:lnTo>
                    <a:pt x="840823" y="566524"/>
                  </a:lnTo>
                  <a:lnTo>
                    <a:pt x="842073" y="567608"/>
                  </a:lnTo>
                  <a:lnTo>
                    <a:pt x="842964" y="569282"/>
                  </a:lnTo>
                  <a:lnTo>
                    <a:pt x="846848" y="579483"/>
                  </a:lnTo>
                  <a:lnTo>
                    <a:pt x="847626" y="592727"/>
                  </a:lnTo>
                  <a:lnTo>
                    <a:pt x="847001" y="594083"/>
                  </a:lnTo>
                  <a:lnTo>
                    <a:pt x="846321" y="595101"/>
                  </a:lnTo>
                  <a:lnTo>
                    <a:pt x="845368" y="594297"/>
                  </a:lnTo>
                  <a:lnTo>
                    <a:pt x="843624" y="594422"/>
                  </a:lnTo>
                  <a:lnTo>
                    <a:pt x="841293" y="595651"/>
                  </a:lnTo>
                  <a:lnTo>
                    <a:pt x="837558" y="599798"/>
                  </a:lnTo>
                  <a:lnTo>
                    <a:pt x="836645" y="602113"/>
                  </a:lnTo>
                  <a:lnTo>
                    <a:pt x="836579" y="603975"/>
                  </a:lnTo>
                  <a:lnTo>
                    <a:pt x="837305" y="604983"/>
                  </a:lnTo>
                  <a:lnTo>
                    <a:pt x="837691" y="606567"/>
                  </a:lnTo>
                  <a:lnTo>
                    <a:pt x="837849" y="608622"/>
                  </a:lnTo>
                  <a:lnTo>
                    <a:pt x="837288" y="618932"/>
                  </a:lnTo>
                  <a:lnTo>
                    <a:pt x="837335" y="620736"/>
                  </a:lnTo>
                  <a:lnTo>
                    <a:pt x="837439" y="622406"/>
                  </a:lnTo>
                  <a:lnTo>
                    <a:pt x="837712" y="623930"/>
                  </a:lnTo>
                  <a:lnTo>
                    <a:pt x="838044" y="625232"/>
                  </a:lnTo>
                  <a:lnTo>
                    <a:pt x="840490" y="631331"/>
                  </a:lnTo>
                  <a:lnTo>
                    <a:pt x="840138" y="634168"/>
                  </a:lnTo>
                  <a:lnTo>
                    <a:pt x="836988" y="643993"/>
                  </a:lnTo>
                  <a:lnTo>
                    <a:pt x="836237" y="647357"/>
                  </a:lnTo>
                  <a:lnTo>
                    <a:pt x="835885" y="649912"/>
                  </a:lnTo>
                  <a:lnTo>
                    <a:pt x="835991" y="651256"/>
                  </a:lnTo>
                  <a:lnTo>
                    <a:pt x="836941" y="652741"/>
                  </a:lnTo>
                  <a:lnTo>
                    <a:pt x="839702" y="653021"/>
                  </a:lnTo>
                  <a:lnTo>
                    <a:pt x="837471" y="659245"/>
                  </a:lnTo>
                  <a:lnTo>
                    <a:pt x="837011" y="660942"/>
                  </a:lnTo>
                  <a:lnTo>
                    <a:pt x="836380" y="662904"/>
                  </a:lnTo>
                  <a:lnTo>
                    <a:pt x="835810" y="664142"/>
                  </a:lnTo>
                  <a:lnTo>
                    <a:pt x="827954" y="676999"/>
                  </a:lnTo>
                  <a:lnTo>
                    <a:pt x="824130" y="684735"/>
                  </a:lnTo>
                  <a:lnTo>
                    <a:pt x="819779" y="691833"/>
                  </a:lnTo>
                  <a:lnTo>
                    <a:pt x="812457" y="698141"/>
                  </a:lnTo>
                  <a:lnTo>
                    <a:pt x="789587" y="711468"/>
                  </a:lnTo>
                  <a:lnTo>
                    <a:pt x="767864" y="719758"/>
                  </a:lnTo>
                  <a:lnTo>
                    <a:pt x="763677" y="720316"/>
                  </a:lnTo>
                  <a:lnTo>
                    <a:pt x="760513" y="720201"/>
                  </a:lnTo>
                  <a:lnTo>
                    <a:pt x="759140" y="719865"/>
                  </a:lnTo>
                  <a:lnTo>
                    <a:pt x="756776" y="718693"/>
                  </a:lnTo>
                  <a:lnTo>
                    <a:pt x="753521" y="715992"/>
                  </a:lnTo>
                  <a:lnTo>
                    <a:pt x="751673" y="713862"/>
                  </a:lnTo>
                  <a:lnTo>
                    <a:pt x="748941" y="709554"/>
                  </a:lnTo>
                  <a:lnTo>
                    <a:pt x="748102" y="708600"/>
                  </a:lnTo>
                  <a:lnTo>
                    <a:pt x="747147" y="708003"/>
                  </a:lnTo>
                  <a:lnTo>
                    <a:pt x="746188" y="707831"/>
                  </a:lnTo>
                  <a:lnTo>
                    <a:pt x="745056" y="708131"/>
                  </a:lnTo>
                  <a:lnTo>
                    <a:pt x="740801" y="710134"/>
                  </a:lnTo>
                  <a:lnTo>
                    <a:pt x="738799" y="710781"/>
                  </a:lnTo>
                  <a:lnTo>
                    <a:pt x="734272" y="717700"/>
                  </a:lnTo>
                  <a:lnTo>
                    <a:pt x="725276" y="749063"/>
                  </a:lnTo>
                  <a:lnTo>
                    <a:pt x="726446" y="757052"/>
                  </a:lnTo>
                  <a:lnTo>
                    <a:pt x="726702" y="759967"/>
                  </a:lnTo>
                  <a:lnTo>
                    <a:pt x="727017" y="762555"/>
                  </a:lnTo>
                  <a:lnTo>
                    <a:pt x="727369" y="767376"/>
                  </a:lnTo>
                  <a:lnTo>
                    <a:pt x="727148" y="772841"/>
                  </a:lnTo>
                  <a:lnTo>
                    <a:pt x="725711" y="775223"/>
                  </a:lnTo>
                  <a:lnTo>
                    <a:pt x="723368" y="777387"/>
                  </a:lnTo>
                  <a:lnTo>
                    <a:pt x="717250" y="781421"/>
                  </a:lnTo>
                  <a:lnTo>
                    <a:pt x="710877" y="784241"/>
                  </a:lnTo>
                  <a:lnTo>
                    <a:pt x="707015" y="785177"/>
                  </a:lnTo>
                  <a:lnTo>
                    <a:pt x="702062" y="787492"/>
                  </a:lnTo>
                  <a:lnTo>
                    <a:pt x="699544" y="789977"/>
                  </a:lnTo>
                  <a:lnTo>
                    <a:pt x="696537" y="793936"/>
                  </a:lnTo>
                  <a:lnTo>
                    <a:pt x="693848" y="801799"/>
                  </a:lnTo>
                  <a:lnTo>
                    <a:pt x="693635" y="805845"/>
                  </a:lnTo>
                  <a:lnTo>
                    <a:pt x="694343" y="808661"/>
                  </a:lnTo>
                  <a:lnTo>
                    <a:pt x="696247" y="810926"/>
                  </a:lnTo>
                  <a:lnTo>
                    <a:pt x="695609" y="812339"/>
                  </a:lnTo>
                  <a:lnTo>
                    <a:pt x="694805" y="813247"/>
                  </a:lnTo>
                  <a:lnTo>
                    <a:pt x="683539" y="816582"/>
                  </a:lnTo>
                  <a:lnTo>
                    <a:pt x="676764" y="818872"/>
                  </a:lnTo>
                  <a:lnTo>
                    <a:pt x="671525" y="818903"/>
                  </a:lnTo>
                  <a:lnTo>
                    <a:pt x="669828" y="818484"/>
                  </a:lnTo>
                  <a:lnTo>
                    <a:pt x="668756" y="817939"/>
                  </a:lnTo>
                  <a:lnTo>
                    <a:pt x="667804" y="816851"/>
                  </a:lnTo>
                  <a:lnTo>
                    <a:pt x="667185" y="816414"/>
                  </a:lnTo>
                  <a:lnTo>
                    <a:pt x="666453" y="816021"/>
                  </a:lnTo>
                  <a:lnTo>
                    <a:pt x="665206" y="815904"/>
                  </a:lnTo>
                  <a:lnTo>
                    <a:pt x="663560" y="816031"/>
                  </a:lnTo>
                  <a:lnTo>
                    <a:pt x="657753" y="817796"/>
                  </a:lnTo>
                  <a:lnTo>
                    <a:pt x="656847" y="817713"/>
                  </a:lnTo>
                  <a:lnTo>
                    <a:pt x="656059" y="817184"/>
                  </a:lnTo>
                  <a:lnTo>
                    <a:pt x="655312" y="816363"/>
                  </a:lnTo>
                  <a:lnTo>
                    <a:pt x="653643" y="813638"/>
                  </a:lnTo>
                  <a:lnTo>
                    <a:pt x="652580" y="812384"/>
                  </a:lnTo>
                  <a:lnTo>
                    <a:pt x="651680" y="811769"/>
                  </a:lnTo>
                  <a:lnTo>
                    <a:pt x="650890" y="811478"/>
                  </a:lnTo>
                  <a:lnTo>
                    <a:pt x="650095" y="811586"/>
                  </a:lnTo>
                  <a:lnTo>
                    <a:pt x="646725" y="813495"/>
                  </a:lnTo>
                  <a:lnTo>
                    <a:pt x="645364" y="813509"/>
                  </a:lnTo>
                  <a:lnTo>
                    <a:pt x="643102" y="812918"/>
                  </a:lnTo>
                  <a:lnTo>
                    <a:pt x="639886" y="811549"/>
                  </a:lnTo>
                  <a:lnTo>
                    <a:pt x="638748" y="811888"/>
                  </a:lnTo>
                  <a:lnTo>
                    <a:pt x="638106" y="813270"/>
                  </a:lnTo>
                  <a:lnTo>
                    <a:pt x="637720" y="816946"/>
                  </a:lnTo>
                  <a:lnTo>
                    <a:pt x="638769" y="828293"/>
                  </a:lnTo>
                  <a:lnTo>
                    <a:pt x="638284" y="830770"/>
                  </a:lnTo>
                  <a:lnTo>
                    <a:pt x="635632" y="838569"/>
                  </a:lnTo>
                  <a:lnTo>
                    <a:pt x="635011" y="841294"/>
                  </a:lnTo>
                  <a:lnTo>
                    <a:pt x="634762" y="842991"/>
                  </a:lnTo>
                  <a:lnTo>
                    <a:pt x="634859" y="844321"/>
                  </a:lnTo>
                  <a:lnTo>
                    <a:pt x="635091" y="845462"/>
                  </a:lnTo>
                  <a:lnTo>
                    <a:pt x="635478" y="846266"/>
                  </a:lnTo>
                  <a:lnTo>
                    <a:pt x="635983" y="846789"/>
                  </a:lnTo>
                  <a:lnTo>
                    <a:pt x="636999" y="847274"/>
                  </a:lnTo>
                  <a:lnTo>
                    <a:pt x="643405" y="848152"/>
                  </a:lnTo>
                  <a:lnTo>
                    <a:pt x="644648" y="848641"/>
                  </a:lnTo>
                  <a:lnTo>
                    <a:pt x="645433" y="849478"/>
                  </a:lnTo>
                  <a:lnTo>
                    <a:pt x="645878" y="850282"/>
                  </a:lnTo>
                  <a:lnTo>
                    <a:pt x="645979" y="851287"/>
                  </a:lnTo>
                  <a:lnTo>
                    <a:pt x="645274" y="853200"/>
                  </a:lnTo>
                  <a:lnTo>
                    <a:pt x="640680" y="861802"/>
                  </a:lnTo>
                  <a:lnTo>
                    <a:pt x="639505" y="864936"/>
                  </a:lnTo>
                  <a:lnTo>
                    <a:pt x="638957" y="867854"/>
                  </a:lnTo>
                  <a:lnTo>
                    <a:pt x="639162" y="869705"/>
                  </a:lnTo>
                  <a:lnTo>
                    <a:pt x="641134" y="880191"/>
                  </a:lnTo>
                  <a:lnTo>
                    <a:pt x="640144" y="882070"/>
                  </a:lnTo>
                  <a:lnTo>
                    <a:pt x="637381" y="884784"/>
                  </a:lnTo>
                  <a:lnTo>
                    <a:pt x="614946" y="894039"/>
                  </a:lnTo>
                  <a:lnTo>
                    <a:pt x="609285" y="894864"/>
                  </a:lnTo>
                  <a:lnTo>
                    <a:pt x="600602" y="893311"/>
                  </a:lnTo>
                  <a:lnTo>
                    <a:pt x="598141" y="890291"/>
                  </a:lnTo>
                  <a:lnTo>
                    <a:pt x="595689" y="886651"/>
                  </a:lnTo>
                  <a:lnTo>
                    <a:pt x="595083" y="885252"/>
                  </a:lnTo>
                  <a:lnTo>
                    <a:pt x="593673" y="880430"/>
                  </a:lnTo>
                  <a:lnTo>
                    <a:pt x="593048" y="879047"/>
                  </a:lnTo>
                  <a:lnTo>
                    <a:pt x="592494" y="878005"/>
                  </a:lnTo>
                  <a:lnTo>
                    <a:pt x="590142" y="875488"/>
                  </a:lnTo>
                  <a:lnTo>
                    <a:pt x="586652" y="873073"/>
                  </a:lnTo>
                  <a:lnTo>
                    <a:pt x="572526" y="866053"/>
                  </a:lnTo>
                  <a:lnTo>
                    <a:pt x="570596" y="865891"/>
                  </a:lnTo>
                  <a:lnTo>
                    <a:pt x="565872" y="866351"/>
                  </a:lnTo>
                  <a:lnTo>
                    <a:pt x="564171" y="866059"/>
                  </a:lnTo>
                  <a:lnTo>
                    <a:pt x="561573" y="865014"/>
                  </a:lnTo>
                  <a:lnTo>
                    <a:pt x="560385" y="864640"/>
                  </a:lnTo>
                  <a:lnTo>
                    <a:pt x="544067" y="863939"/>
                  </a:lnTo>
                  <a:lnTo>
                    <a:pt x="540108" y="862752"/>
                  </a:lnTo>
                  <a:lnTo>
                    <a:pt x="538121" y="862632"/>
                  </a:lnTo>
                  <a:lnTo>
                    <a:pt x="535787" y="862889"/>
                  </a:lnTo>
                  <a:lnTo>
                    <a:pt x="524408" y="866012"/>
                  </a:lnTo>
                  <a:lnTo>
                    <a:pt x="522802" y="866840"/>
                  </a:lnTo>
                  <a:lnTo>
                    <a:pt x="521989" y="867863"/>
                  </a:lnTo>
                  <a:lnTo>
                    <a:pt x="521550" y="870336"/>
                  </a:lnTo>
                  <a:lnTo>
                    <a:pt x="521671" y="873267"/>
                  </a:lnTo>
                  <a:lnTo>
                    <a:pt x="521537" y="874491"/>
                  </a:lnTo>
                  <a:lnTo>
                    <a:pt x="520653" y="876352"/>
                  </a:lnTo>
                  <a:lnTo>
                    <a:pt x="514158" y="883808"/>
                  </a:lnTo>
                  <a:lnTo>
                    <a:pt x="508727" y="887646"/>
                  </a:lnTo>
                  <a:lnTo>
                    <a:pt x="506203" y="888844"/>
                  </a:lnTo>
                  <a:lnTo>
                    <a:pt x="505066" y="888824"/>
                  </a:lnTo>
                  <a:lnTo>
                    <a:pt x="505197" y="887851"/>
                  </a:lnTo>
                  <a:lnTo>
                    <a:pt x="505848" y="886383"/>
                  </a:lnTo>
                  <a:lnTo>
                    <a:pt x="508127" y="882890"/>
                  </a:lnTo>
                  <a:lnTo>
                    <a:pt x="508542" y="881878"/>
                  </a:lnTo>
                  <a:lnTo>
                    <a:pt x="508385" y="881077"/>
                  </a:lnTo>
                  <a:lnTo>
                    <a:pt x="507543" y="880442"/>
                  </a:lnTo>
                  <a:lnTo>
                    <a:pt x="502625" y="878805"/>
                  </a:lnTo>
                  <a:lnTo>
                    <a:pt x="500657" y="877483"/>
                  </a:lnTo>
                  <a:lnTo>
                    <a:pt x="496120" y="873619"/>
                  </a:lnTo>
                  <a:lnTo>
                    <a:pt x="494600" y="872796"/>
                  </a:lnTo>
                  <a:lnTo>
                    <a:pt x="493468" y="872509"/>
                  </a:lnTo>
                  <a:lnTo>
                    <a:pt x="492390" y="872400"/>
                  </a:lnTo>
                  <a:lnTo>
                    <a:pt x="491305" y="872647"/>
                  </a:lnTo>
                  <a:lnTo>
                    <a:pt x="472653" y="881083"/>
                  </a:lnTo>
                  <a:lnTo>
                    <a:pt x="460471" y="883706"/>
                  </a:lnTo>
                  <a:lnTo>
                    <a:pt x="458521" y="884540"/>
                  </a:lnTo>
                  <a:lnTo>
                    <a:pt x="456786" y="886044"/>
                  </a:lnTo>
                  <a:lnTo>
                    <a:pt x="455913" y="887062"/>
                  </a:lnTo>
                  <a:lnTo>
                    <a:pt x="455206" y="888318"/>
                  </a:lnTo>
                  <a:lnTo>
                    <a:pt x="454657" y="890289"/>
                  </a:lnTo>
                  <a:lnTo>
                    <a:pt x="454321" y="892973"/>
                  </a:lnTo>
                  <a:lnTo>
                    <a:pt x="454105" y="901214"/>
                  </a:lnTo>
                  <a:lnTo>
                    <a:pt x="453833" y="903531"/>
                  </a:lnTo>
                  <a:lnTo>
                    <a:pt x="453279" y="905722"/>
                  </a:lnTo>
                  <a:lnTo>
                    <a:pt x="452175" y="906883"/>
                  </a:lnTo>
                  <a:lnTo>
                    <a:pt x="450854" y="907448"/>
                  </a:lnTo>
                  <a:lnTo>
                    <a:pt x="449259" y="907535"/>
                  </a:lnTo>
                  <a:lnTo>
                    <a:pt x="447710" y="907149"/>
                  </a:lnTo>
                  <a:lnTo>
                    <a:pt x="446673" y="907809"/>
                  </a:lnTo>
                  <a:lnTo>
                    <a:pt x="443175" y="911996"/>
                  </a:lnTo>
                  <a:lnTo>
                    <a:pt x="442353" y="913266"/>
                  </a:lnTo>
                  <a:lnTo>
                    <a:pt x="444826" y="914926"/>
                  </a:lnTo>
                  <a:lnTo>
                    <a:pt x="448061" y="917413"/>
                  </a:lnTo>
                  <a:lnTo>
                    <a:pt x="449912" y="917893"/>
                  </a:lnTo>
                  <a:lnTo>
                    <a:pt x="451601" y="915975"/>
                  </a:lnTo>
                  <a:lnTo>
                    <a:pt x="455200" y="915394"/>
                  </a:lnTo>
                  <a:lnTo>
                    <a:pt x="458773" y="916113"/>
                  </a:lnTo>
                  <a:lnTo>
                    <a:pt x="460387" y="918095"/>
                  </a:lnTo>
                  <a:lnTo>
                    <a:pt x="460709" y="919135"/>
                  </a:lnTo>
                  <a:lnTo>
                    <a:pt x="462410" y="931627"/>
                  </a:lnTo>
                  <a:lnTo>
                    <a:pt x="465838" y="937205"/>
                  </a:lnTo>
                  <a:lnTo>
                    <a:pt x="465260" y="943697"/>
                  </a:lnTo>
                  <a:lnTo>
                    <a:pt x="465527" y="944646"/>
                  </a:lnTo>
                  <a:lnTo>
                    <a:pt x="466886" y="948161"/>
                  </a:lnTo>
                  <a:lnTo>
                    <a:pt x="469432" y="953321"/>
                  </a:lnTo>
                  <a:lnTo>
                    <a:pt x="469696" y="954480"/>
                  </a:lnTo>
                  <a:lnTo>
                    <a:pt x="468892" y="954760"/>
                  </a:lnTo>
                  <a:lnTo>
                    <a:pt x="468235" y="955310"/>
                  </a:lnTo>
                  <a:lnTo>
                    <a:pt x="460540" y="952149"/>
                  </a:lnTo>
                  <a:lnTo>
                    <a:pt x="458998" y="994417"/>
                  </a:lnTo>
                  <a:lnTo>
                    <a:pt x="459182" y="996755"/>
                  </a:lnTo>
                  <a:lnTo>
                    <a:pt x="463767" y="1011134"/>
                  </a:lnTo>
                  <a:lnTo>
                    <a:pt x="467020" y="1020551"/>
                  </a:lnTo>
                  <a:lnTo>
                    <a:pt x="471391" y="1035618"/>
                  </a:lnTo>
                  <a:lnTo>
                    <a:pt x="472560" y="1037383"/>
                  </a:lnTo>
                  <a:lnTo>
                    <a:pt x="473490" y="1039676"/>
                  </a:lnTo>
                  <a:lnTo>
                    <a:pt x="473933" y="1040483"/>
                  </a:lnTo>
                  <a:lnTo>
                    <a:pt x="474381" y="1040978"/>
                  </a:lnTo>
                  <a:lnTo>
                    <a:pt x="475179" y="1041156"/>
                  </a:lnTo>
                  <a:lnTo>
                    <a:pt x="475582" y="1041000"/>
                  </a:lnTo>
                  <a:lnTo>
                    <a:pt x="476165" y="1040435"/>
                  </a:lnTo>
                  <a:lnTo>
                    <a:pt x="476817" y="1039177"/>
                  </a:lnTo>
                  <a:lnTo>
                    <a:pt x="479179" y="1035081"/>
                  </a:lnTo>
                  <a:lnTo>
                    <a:pt x="480288" y="1033832"/>
                  </a:lnTo>
                  <a:lnTo>
                    <a:pt x="481098" y="1033358"/>
                  </a:lnTo>
                  <a:lnTo>
                    <a:pt x="481668" y="1033442"/>
                  </a:lnTo>
                  <a:lnTo>
                    <a:pt x="482289" y="1033838"/>
                  </a:lnTo>
                  <a:lnTo>
                    <a:pt x="482735" y="1034526"/>
                  </a:lnTo>
                  <a:lnTo>
                    <a:pt x="482882" y="1035858"/>
                  </a:lnTo>
                  <a:lnTo>
                    <a:pt x="482725" y="1038205"/>
                  </a:lnTo>
                  <a:lnTo>
                    <a:pt x="481789" y="1042578"/>
                  </a:lnTo>
                  <a:lnTo>
                    <a:pt x="481550" y="1046268"/>
                  </a:lnTo>
                  <a:lnTo>
                    <a:pt x="481826" y="1050027"/>
                  </a:lnTo>
                  <a:lnTo>
                    <a:pt x="483553" y="1055793"/>
                  </a:lnTo>
                  <a:lnTo>
                    <a:pt x="484764" y="1058505"/>
                  </a:lnTo>
                  <a:lnTo>
                    <a:pt x="486383" y="1060764"/>
                  </a:lnTo>
                  <a:lnTo>
                    <a:pt x="488214" y="1061905"/>
                  </a:lnTo>
                  <a:lnTo>
                    <a:pt x="489752" y="1062317"/>
                  </a:lnTo>
                  <a:lnTo>
                    <a:pt x="491588" y="1062055"/>
                  </a:lnTo>
                  <a:lnTo>
                    <a:pt x="493145" y="1061418"/>
                  </a:lnTo>
                  <a:lnTo>
                    <a:pt x="494811" y="1061079"/>
                  </a:lnTo>
                  <a:lnTo>
                    <a:pt x="496186" y="1061044"/>
                  </a:lnTo>
                  <a:lnTo>
                    <a:pt x="497152" y="1061445"/>
                  </a:lnTo>
                  <a:lnTo>
                    <a:pt x="498281" y="1062351"/>
                  </a:lnTo>
                  <a:lnTo>
                    <a:pt x="499509" y="1064146"/>
                  </a:lnTo>
                  <a:lnTo>
                    <a:pt x="500047" y="1066165"/>
                  </a:lnTo>
                  <a:lnTo>
                    <a:pt x="499838" y="1068260"/>
                  </a:lnTo>
                  <a:lnTo>
                    <a:pt x="498061" y="1071672"/>
                  </a:lnTo>
                  <a:lnTo>
                    <a:pt x="492904" y="1078364"/>
                  </a:lnTo>
                  <a:lnTo>
                    <a:pt x="491949" y="1080564"/>
                  </a:lnTo>
                  <a:lnTo>
                    <a:pt x="491850" y="1082943"/>
                  </a:lnTo>
                  <a:lnTo>
                    <a:pt x="493070" y="1085194"/>
                  </a:lnTo>
                  <a:lnTo>
                    <a:pt x="496016" y="1087125"/>
                  </a:lnTo>
                  <a:lnTo>
                    <a:pt x="501758" y="1089722"/>
                  </a:lnTo>
                  <a:lnTo>
                    <a:pt x="502591" y="1091244"/>
                  </a:lnTo>
                  <a:lnTo>
                    <a:pt x="502383" y="1093339"/>
                  </a:lnTo>
                  <a:lnTo>
                    <a:pt x="497333" y="1103566"/>
                  </a:lnTo>
                  <a:lnTo>
                    <a:pt x="496371" y="1106166"/>
                  </a:lnTo>
                  <a:lnTo>
                    <a:pt x="495929" y="1108449"/>
                  </a:lnTo>
                  <a:lnTo>
                    <a:pt x="495826" y="1111061"/>
                  </a:lnTo>
                  <a:lnTo>
                    <a:pt x="496462" y="1114072"/>
                  </a:lnTo>
                  <a:lnTo>
                    <a:pt x="497005" y="1115827"/>
                  </a:lnTo>
                  <a:lnTo>
                    <a:pt x="496980" y="1117245"/>
                  </a:lnTo>
                  <a:lnTo>
                    <a:pt x="496330" y="1118357"/>
                  </a:lnTo>
                  <a:lnTo>
                    <a:pt x="494168" y="1120594"/>
                  </a:lnTo>
                  <a:lnTo>
                    <a:pt x="492427" y="1121759"/>
                  </a:lnTo>
                  <a:lnTo>
                    <a:pt x="490865" y="1122486"/>
                  </a:lnTo>
                  <a:lnTo>
                    <a:pt x="489484" y="1122697"/>
                  </a:lnTo>
                  <a:lnTo>
                    <a:pt x="486731" y="1122678"/>
                  </a:lnTo>
                  <a:lnTo>
                    <a:pt x="485274" y="1122859"/>
                  </a:lnTo>
                  <a:lnTo>
                    <a:pt x="483712" y="1123599"/>
                  </a:lnTo>
                  <a:lnTo>
                    <a:pt x="483430" y="1126520"/>
                  </a:lnTo>
                  <a:lnTo>
                    <a:pt x="483861" y="1131317"/>
                  </a:lnTo>
                  <a:lnTo>
                    <a:pt x="487276" y="1146895"/>
                  </a:lnTo>
                  <a:lnTo>
                    <a:pt x="487617" y="1150329"/>
                  </a:lnTo>
                  <a:lnTo>
                    <a:pt x="486480" y="1152894"/>
                  </a:lnTo>
                  <a:lnTo>
                    <a:pt x="485579" y="1154076"/>
                  </a:lnTo>
                  <a:lnTo>
                    <a:pt x="484467" y="1155208"/>
                  </a:lnTo>
                  <a:lnTo>
                    <a:pt x="483131" y="1156041"/>
                  </a:lnTo>
                  <a:lnTo>
                    <a:pt x="480041" y="1158570"/>
                  </a:lnTo>
                  <a:lnTo>
                    <a:pt x="476237" y="1162417"/>
                  </a:lnTo>
                  <a:lnTo>
                    <a:pt x="475293" y="1163790"/>
                  </a:lnTo>
                  <a:lnTo>
                    <a:pt x="474474" y="1164601"/>
                  </a:lnTo>
                  <a:lnTo>
                    <a:pt x="473001" y="1166615"/>
                  </a:lnTo>
                  <a:lnTo>
                    <a:pt x="473076" y="1168804"/>
                  </a:lnTo>
                  <a:lnTo>
                    <a:pt x="474415" y="1170985"/>
                  </a:lnTo>
                  <a:lnTo>
                    <a:pt x="481587" y="1178091"/>
                  </a:lnTo>
                  <a:lnTo>
                    <a:pt x="486731" y="1187317"/>
                  </a:lnTo>
                  <a:lnTo>
                    <a:pt x="483335" y="1192887"/>
                  </a:lnTo>
                  <a:lnTo>
                    <a:pt x="482353" y="1193092"/>
                  </a:lnTo>
                  <a:lnTo>
                    <a:pt x="480289" y="1192758"/>
                  </a:lnTo>
                  <a:lnTo>
                    <a:pt x="475374" y="1187850"/>
                  </a:lnTo>
                  <a:lnTo>
                    <a:pt x="473460" y="1188701"/>
                  </a:lnTo>
                  <a:lnTo>
                    <a:pt x="472978" y="1189934"/>
                  </a:lnTo>
                  <a:lnTo>
                    <a:pt x="473288" y="1191818"/>
                  </a:lnTo>
                  <a:lnTo>
                    <a:pt x="474627" y="1194162"/>
                  </a:lnTo>
                  <a:lnTo>
                    <a:pt x="480657" y="1201099"/>
                  </a:lnTo>
                  <a:lnTo>
                    <a:pt x="482281" y="1203583"/>
                  </a:lnTo>
                  <a:lnTo>
                    <a:pt x="483878" y="1207571"/>
                  </a:lnTo>
                  <a:lnTo>
                    <a:pt x="484601" y="1209003"/>
                  </a:lnTo>
                  <a:lnTo>
                    <a:pt x="488262" y="1214625"/>
                  </a:lnTo>
                  <a:lnTo>
                    <a:pt x="491543" y="1221157"/>
                  </a:lnTo>
                  <a:lnTo>
                    <a:pt x="492299" y="1224007"/>
                  </a:lnTo>
                  <a:lnTo>
                    <a:pt x="492040" y="1225702"/>
                  </a:lnTo>
                  <a:lnTo>
                    <a:pt x="491228" y="1225969"/>
                  </a:lnTo>
                  <a:lnTo>
                    <a:pt x="489958" y="1226182"/>
                  </a:lnTo>
                  <a:lnTo>
                    <a:pt x="488925" y="1225956"/>
                  </a:lnTo>
                  <a:lnTo>
                    <a:pt x="487899" y="1225377"/>
                  </a:lnTo>
                  <a:lnTo>
                    <a:pt x="486937" y="1224413"/>
                  </a:lnTo>
                  <a:lnTo>
                    <a:pt x="484222" y="1220612"/>
                  </a:lnTo>
                  <a:lnTo>
                    <a:pt x="483544" y="1219890"/>
                  </a:lnTo>
                  <a:lnTo>
                    <a:pt x="482915" y="1219643"/>
                  </a:lnTo>
                  <a:lnTo>
                    <a:pt x="481825" y="1219371"/>
                  </a:lnTo>
                  <a:lnTo>
                    <a:pt x="477385" y="1219807"/>
                  </a:lnTo>
                  <a:lnTo>
                    <a:pt x="473424" y="1219174"/>
                  </a:lnTo>
                  <a:lnTo>
                    <a:pt x="470368" y="1219414"/>
                  </a:lnTo>
                  <a:lnTo>
                    <a:pt x="461560" y="1227612"/>
                  </a:lnTo>
                  <a:lnTo>
                    <a:pt x="459707" y="1228200"/>
                  </a:lnTo>
                  <a:lnTo>
                    <a:pt x="457907" y="1228992"/>
                  </a:lnTo>
                  <a:lnTo>
                    <a:pt x="453087" y="1228015"/>
                  </a:lnTo>
                  <a:lnTo>
                    <a:pt x="452115" y="1227640"/>
                  </a:lnTo>
                  <a:lnTo>
                    <a:pt x="449130" y="1227125"/>
                  </a:lnTo>
                  <a:lnTo>
                    <a:pt x="429243" y="1227074"/>
                  </a:lnTo>
                  <a:lnTo>
                    <a:pt x="427678" y="1227589"/>
                  </a:lnTo>
                  <a:lnTo>
                    <a:pt x="427553" y="1228075"/>
                  </a:lnTo>
                  <a:lnTo>
                    <a:pt x="427483" y="1228724"/>
                  </a:lnTo>
                  <a:lnTo>
                    <a:pt x="427479" y="1228931"/>
                  </a:lnTo>
                  <a:lnTo>
                    <a:pt x="418810" y="1238007"/>
                  </a:lnTo>
                  <a:lnTo>
                    <a:pt x="417627" y="1239519"/>
                  </a:lnTo>
                  <a:lnTo>
                    <a:pt x="417612" y="1240302"/>
                  </a:lnTo>
                  <a:lnTo>
                    <a:pt x="417996" y="1241213"/>
                  </a:lnTo>
                  <a:lnTo>
                    <a:pt x="420185" y="1244153"/>
                  </a:lnTo>
                  <a:lnTo>
                    <a:pt x="421874" y="1247085"/>
                  </a:lnTo>
                  <a:lnTo>
                    <a:pt x="422643" y="1248992"/>
                  </a:lnTo>
                  <a:lnTo>
                    <a:pt x="423241" y="1250806"/>
                  </a:lnTo>
                  <a:lnTo>
                    <a:pt x="424142" y="1254769"/>
                  </a:lnTo>
                  <a:lnTo>
                    <a:pt x="423531" y="1256518"/>
                  </a:lnTo>
                  <a:lnTo>
                    <a:pt x="422093" y="1259177"/>
                  </a:lnTo>
                  <a:lnTo>
                    <a:pt x="414482" y="1263929"/>
                  </a:lnTo>
                  <a:lnTo>
                    <a:pt x="412222" y="1264502"/>
                  </a:lnTo>
                  <a:lnTo>
                    <a:pt x="410903" y="1264091"/>
                  </a:lnTo>
                  <a:lnTo>
                    <a:pt x="410232" y="1263102"/>
                  </a:lnTo>
                  <a:lnTo>
                    <a:pt x="409716" y="1260137"/>
                  </a:lnTo>
                  <a:lnTo>
                    <a:pt x="408586" y="1258990"/>
                  </a:lnTo>
                  <a:lnTo>
                    <a:pt x="407599" y="1259294"/>
                  </a:lnTo>
                  <a:lnTo>
                    <a:pt x="406773" y="1260252"/>
                  </a:lnTo>
                  <a:lnTo>
                    <a:pt x="406222" y="1261792"/>
                  </a:lnTo>
                  <a:lnTo>
                    <a:pt x="404699" y="1268544"/>
                  </a:lnTo>
                  <a:lnTo>
                    <a:pt x="404263" y="1270102"/>
                  </a:lnTo>
                  <a:lnTo>
                    <a:pt x="403601" y="1271447"/>
                  </a:lnTo>
                  <a:lnTo>
                    <a:pt x="398840" y="1277524"/>
                  </a:lnTo>
                  <a:lnTo>
                    <a:pt x="392113" y="1284624"/>
                  </a:lnTo>
                  <a:lnTo>
                    <a:pt x="388773" y="1287007"/>
                  </a:lnTo>
                  <a:lnTo>
                    <a:pt x="386509" y="1287624"/>
                  </a:lnTo>
                  <a:lnTo>
                    <a:pt x="383718" y="1285877"/>
                  </a:lnTo>
                  <a:lnTo>
                    <a:pt x="380776" y="1285800"/>
                  </a:lnTo>
                  <a:lnTo>
                    <a:pt x="375601" y="1284003"/>
                  </a:lnTo>
                  <a:lnTo>
                    <a:pt x="374746" y="1283526"/>
                  </a:lnTo>
                  <a:lnTo>
                    <a:pt x="374069" y="1282800"/>
                  </a:lnTo>
                  <a:lnTo>
                    <a:pt x="373464" y="1281442"/>
                  </a:lnTo>
                  <a:lnTo>
                    <a:pt x="373326" y="1279814"/>
                  </a:lnTo>
                  <a:lnTo>
                    <a:pt x="373767" y="1275420"/>
                  </a:lnTo>
                  <a:lnTo>
                    <a:pt x="374350" y="1272505"/>
                  </a:lnTo>
                  <a:lnTo>
                    <a:pt x="374711" y="1271803"/>
                  </a:lnTo>
                  <a:lnTo>
                    <a:pt x="375303" y="1271138"/>
                  </a:lnTo>
                  <a:lnTo>
                    <a:pt x="376241" y="1270419"/>
                  </a:lnTo>
                  <a:lnTo>
                    <a:pt x="380108" y="1268553"/>
                  </a:lnTo>
                  <a:lnTo>
                    <a:pt x="380873" y="1267817"/>
                  </a:lnTo>
                  <a:lnTo>
                    <a:pt x="381535" y="1266574"/>
                  </a:lnTo>
                  <a:lnTo>
                    <a:pt x="381911" y="1265133"/>
                  </a:lnTo>
                  <a:lnTo>
                    <a:pt x="381946" y="1263509"/>
                  </a:lnTo>
                  <a:lnTo>
                    <a:pt x="380811" y="1254573"/>
                  </a:lnTo>
                  <a:lnTo>
                    <a:pt x="380690" y="1252190"/>
                  </a:lnTo>
                  <a:lnTo>
                    <a:pt x="380741" y="1249797"/>
                  </a:lnTo>
                  <a:lnTo>
                    <a:pt x="381012" y="1247911"/>
                  </a:lnTo>
                  <a:lnTo>
                    <a:pt x="381684" y="1246183"/>
                  </a:lnTo>
                  <a:lnTo>
                    <a:pt x="382638" y="1244665"/>
                  </a:lnTo>
                  <a:lnTo>
                    <a:pt x="388546" y="1237847"/>
                  </a:lnTo>
                  <a:lnTo>
                    <a:pt x="389829" y="1237104"/>
                  </a:lnTo>
                  <a:lnTo>
                    <a:pt x="390923" y="1237158"/>
                  </a:lnTo>
                  <a:lnTo>
                    <a:pt x="392993" y="1240100"/>
                  </a:lnTo>
                  <a:lnTo>
                    <a:pt x="394456" y="1241727"/>
                  </a:lnTo>
                  <a:lnTo>
                    <a:pt x="396502" y="1243101"/>
                  </a:lnTo>
                  <a:lnTo>
                    <a:pt x="397770" y="1243128"/>
                  </a:lnTo>
                  <a:lnTo>
                    <a:pt x="398875" y="1242588"/>
                  </a:lnTo>
                  <a:lnTo>
                    <a:pt x="401852" y="1238926"/>
                  </a:lnTo>
                  <a:lnTo>
                    <a:pt x="403048" y="1236824"/>
                  </a:lnTo>
                  <a:lnTo>
                    <a:pt x="404134" y="1234422"/>
                  </a:lnTo>
                  <a:lnTo>
                    <a:pt x="404869" y="1232311"/>
                  </a:lnTo>
                  <a:lnTo>
                    <a:pt x="405250" y="1230619"/>
                  </a:lnTo>
                  <a:lnTo>
                    <a:pt x="405393" y="1229277"/>
                  </a:lnTo>
                  <a:lnTo>
                    <a:pt x="405353" y="1228419"/>
                  </a:lnTo>
                  <a:lnTo>
                    <a:pt x="405248" y="1227943"/>
                  </a:lnTo>
                  <a:lnTo>
                    <a:pt x="404268" y="1225174"/>
                  </a:lnTo>
                  <a:lnTo>
                    <a:pt x="386128" y="1226918"/>
                  </a:lnTo>
                  <a:lnTo>
                    <a:pt x="381183" y="1226573"/>
                  </a:lnTo>
                  <a:lnTo>
                    <a:pt x="379520" y="1225354"/>
                  </a:lnTo>
                  <a:lnTo>
                    <a:pt x="378679" y="1224273"/>
                  </a:lnTo>
                  <a:lnTo>
                    <a:pt x="378013" y="1223105"/>
                  </a:lnTo>
                  <a:lnTo>
                    <a:pt x="376622" y="1218197"/>
                  </a:lnTo>
                  <a:lnTo>
                    <a:pt x="374897" y="1215469"/>
                  </a:lnTo>
                  <a:lnTo>
                    <a:pt x="373707" y="1214585"/>
                  </a:lnTo>
                  <a:lnTo>
                    <a:pt x="371809" y="1214484"/>
                  </a:lnTo>
                  <a:lnTo>
                    <a:pt x="364021" y="1215228"/>
                  </a:lnTo>
                  <a:lnTo>
                    <a:pt x="357868" y="1214055"/>
                  </a:lnTo>
                  <a:lnTo>
                    <a:pt x="350870" y="1210379"/>
                  </a:lnTo>
                  <a:lnTo>
                    <a:pt x="340726" y="1203376"/>
                  </a:lnTo>
                  <a:lnTo>
                    <a:pt x="338233" y="1200865"/>
                  </a:lnTo>
                  <a:lnTo>
                    <a:pt x="337395" y="1199781"/>
                  </a:lnTo>
                  <a:lnTo>
                    <a:pt x="336341" y="1198072"/>
                  </a:lnTo>
                  <a:lnTo>
                    <a:pt x="335517" y="1196396"/>
                  </a:lnTo>
                  <a:lnTo>
                    <a:pt x="331297" y="1184902"/>
                  </a:lnTo>
                  <a:lnTo>
                    <a:pt x="329770" y="1178880"/>
                  </a:lnTo>
                  <a:lnTo>
                    <a:pt x="329731" y="1178096"/>
                  </a:lnTo>
                  <a:lnTo>
                    <a:pt x="329860" y="1177492"/>
                  </a:lnTo>
                  <a:lnTo>
                    <a:pt x="330645" y="1175900"/>
                  </a:lnTo>
                  <a:lnTo>
                    <a:pt x="331482" y="1174515"/>
                  </a:lnTo>
                  <a:lnTo>
                    <a:pt x="331967" y="1173449"/>
                  </a:lnTo>
                  <a:lnTo>
                    <a:pt x="332189" y="1171324"/>
                  </a:lnTo>
                  <a:lnTo>
                    <a:pt x="331737" y="1168551"/>
                  </a:lnTo>
                  <a:lnTo>
                    <a:pt x="327903" y="1162872"/>
                  </a:lnTo>
                  <a:lnTo>
                    <a:pt x="327248" y="1161409"/>
                  </a:lnTo>
                  <a:lnTo>
                    <a:pt x="327051" y="1157590"/>
                  </a:lnTo>
                  <a:lnTo>
                    <a:pt x="326092" y="1156858"/>
                  </a:lnTo>
                  <a:lnTo>
                    <a:pt x="324542" y="1156793"/>
                  </a:lnTo>
                  <a:lnTo>
                    <a:pt x="298387" y="1162776"/>
                  </a:lnTo>
                  <a:lnTo>
                    <a:pt x="297454" y="1163314"/>
                  </a:lnTo>
                  <a:lnTo>
                    <a:pt x="297032" y="1164102"/>
                  </a:lnTo>
                  <a:lnTo>
                    <a:pt x="297050" y="1165700"/>
                  </a:lnTo>
                  <a:lnTo>
                    <a:pt x="299311" y="1177403"/>
                  </a:lnTo>
                  <a:lnTo>
                    <a:pt x="299399" y="1178529"/>
                  </a:lnTo>
                  <a:lnTo>
                    <a:pt x="302528" y="1191701"/>
                  </a:lnTo>
                  <a:lnTo>
                    <a:pt x="303284" y="1196079"/>
                  </a:lnTo>
                  <a:lnTo>
                    <a:pt x="303469" y="1197961"/>
                  </a:lnTo>
                  <a:lnTo>
                    <a:pt x="303433" y="1199452"/>
                  </a:lnTo>
                  <a:lnTo>
                    <a:pt x="303117" y="1200614"/>
                  </a:lnTo>
                  <a:lnTo>
                    <a:pt x="302510" y="1201900"/>
                  </a:lnTo>
                  <a:lnTo>
                    <a:pt x="301562" y="1202998"/>
                  </a:lnTo>
                  <a:lnTo>
                    <a:pt x="300216" y="1203912"/>
                  </a:lnTo>
                  <a:lnTo>
                    <a:pt x="295555" y="1205422"/>
                  </a:lnTo>
                  <a:lnTo>
                    <a:pt x="295025" y="1205911"/>
                  </a:lnTo>
                  <a:lnTo>
                    <a:pt x="293564" y="1206791"/>
                  </a:lnTo>
                  <a:lnTo>
                    <a:pt x="292388" y="1207811"/>
                  </a:lnTo>
                  <a:lnTo>
                    <a:pt x="284153" y="1210279"/>
                  </a:lnTo>
                  <a:lnTo>
                    <a:pt x="259617" y="1183293"/>
                  </a:lnTo>
                  <a:lnTo>
                    <a:pt x="250990" y="1175986"/>
                  </a:lnTo>
                  <a:lnTo>
                    <a:pt x="246434" y="1174297"/>
                  </a:lnTo>
                  <a:lnTo>
                    <a:pt x="244946" y="1174050"/>
                  </a:lnTo>
                  <a:lnTo>
                    <a:pt x="241835" y="1174277"/>
                  </a:lnTo>
                  <a:lnTo>
                    <a:pt x="229536" y="1179013"/>
                  </a:lnTo>
                  <a:lnTo>
                    <a:pt x="223793" y="1161148"/>
                  </a:lnTo>
                  <a:lnTo>
                    <a:pt x="215164" y="1143347"/>
                  </a:lnTo>
                  <a:lnTo>
                    <a:pt x="210026" y="1129840"/>
                  </a:lnTo>
                  <a:lnTo>
                    <a:pt x="211077" y="1114732"/>
                  </a:lnTo>
                  <a:lnTo>
                    <a:pt x="217652" y="1103771"/>
                  </a:lnTo>
                  <a:lnTo>
                    <a:pt x="227907" y="1097182"/>
                  </a:lnTo>
                  <a:lnTo>
                    <a:pt x="240041" y="1095162"/>
                  </a:lnTo>
                  <a:lnTo>
                    <a:pt x="248323" y="1085510"/>
                  </a:lnTo>
                  <a:lnTo>
                    <a:pt x="253339" y="1077824"/>
                  </a:lnTo>
                  <a:lnTo>
                    <a:pt x="254521" y="1072105"/>
                  </a:lnTo>
                  <a:lnTo>
                    <a:pt x="249365" y="1069927"/>
                  </a:lnTo>
                  <a:lnTo>
                    <a:pt x="241821" y="1071456"/>
                  </a:lnTo>
                  <a:lnTo>
                    <a:pt x="235016" y="1071699"/>
                  </a:lnTo>
                  <a:lnTo>
                    <a:pt x="232220" y="1065651"/>
                  </a:lnTo>
                  <a:lnTo>
                    <a:pt x="231565" y="1061642"/>
                  </a:lnTo>
                  <a:lnTo>
                    <a:pt x="229820" y="1057041"/>
                  </a:lnTo>
                  <a:lnTo>
                    <a:pt x="223214" y="1043909"/>
                  </a:lnTo>
                  <a:lnTo>
                    <a:pt x="222070" y="1038999"/>
                  </a:lnTo>
                  <a:lnTo>
                    <a:pt x="221422" y="1034134"/>
                  </a:lnTo>
                  <a:lnTo>
                    <a:pt x="220193" y="1028216"/>
                  </a:lnTo>
                  <a:lnTo>
                    <a:pt x="216739" y="1020108"/>
                  </a:lnTo>
                  <a:lnTo>
                    <a:pt x="208653" y="1007329"/>
                  </a:lnTo>
                  <a:lnTo>
                    <a:pt x="206093" y="1000118"/>
                  </a:lnTo>
                  <a:lnTo>
                    <a:pt x="212184" y="980479"/>
                  </a:lnTo>
                  <a:lnTo>
                    <a:pt x="205487" y="960837"/>
                  </a:lnTo>
                  <a:lnTo>
                    <a:pt x="167347" y="914782"/>
                  </a:lnTo>
                  <a:lnTo>
                    <a:pt x="161914" y="911042"/>
                  </a:lnTo>
                  <a:lnTo>
                    <a:pt x="157432" y="909841"/>
                  </a:lnTo>
                  <a:lnTo>
                    <a:pt x="147539" y="909834"/>
                  </a:lnTo>
                  <a:lnTo>
                    <a:pt x="101057" y="924057"/>
                  </a:lnTo>
                  <a:lnTo>
                    <a:pt x="86449" y="934477"/>
                  </a:lnTo>
                  <a:lnTo>
                    <a:pt x="68579" y="943167"/>
                  </a:lnTo>
                  <a:lnTo>
                    <a:pt x="52466" y="947903"/>
                  </a:lnTo>
                  <a:lnTo>
                    <a:pt x="37594" y="947922"/>
                  </a:lnTo>
                  <a:lnTo>
                    <a:pt x="31360" y="937932"/>
                  </a:lnTo>
                  <a:lnTo>
                    <a:pt x="30507" y="930715"/>
                  </a:lnTo>
                  <a:lnTo>
                    <a:pt x="27936" y="925954"/>
                  </a:lnTo>
                  <a:lnTo>
                    <a:pt x="4905" y="903517"/>
                  </a:lnTo>
                  <a:lnTo>
                    <a:pt x="1316" y="901925"/>
                  </a:lnTo>
                  <a:lnTo>
                    <a:pt x="0" y="900502"/>
                  </a:lnTo>
                  <a:lnTo>
                    <a:pt x="14847" y="889767"/>
                  </a:lnTo>
                  <a:lnTo>
                    <a:pt x="21462" y="886747"/>
                  </a:lnTo>
                  <a:lnTo>
                    <a:pt x="25382" y="883737"/>
                  </a:lnTo>
                  <a:lnTo>
                    <a:pt x="26880" y="881587"/>
                  </a:lnTo>
                  <a:lnTo>
                    <a:pt x="27228" y="876483"/>
                  </a:lnTo>
                  <a:lnTo>
                    <a:pt x="27719" y="873839"/>
                  </a:lnTo>
                  <a:lnTo>
                    <a:pt x="28784" y="871036"/>
                  </a:lnTo>
                  <a:lnTo>
                    <a:pt x="31747" y="865979"/>
                  </a:lnTo>
                  <a:lnTo>
                    <a:pt x="33509" y="864371"/>
                  </a:lnTo>
                  <a:lnTo>
                    <a:pt x="35231" y="863928"/>
                  </a:lnTo>
                  <a:lnTo>
                    <a:pt x="36572" y="864626"/>
                  </a:lnTo>
                  <a:lnTo>
                    <a:pt x="38511" y="865019"/>
                  </a:lnTo>
                  <a:lnTo>
                    <a:pt x="40506" y="864924"/>
                  </a:lnTo>
                  <a:lnTo>
                    <a:pt x="43613" y="863879"/>
                  </a:lnTo>
                  <a:lnTo>
                    <a:pt x="45787" y="863496"/>
                  </a:lnTo>
                  <a:lnTo>
                    <a:pt x="47146" y="863691"/>
                  </a:lnTo>
                  <a:lnTo>
                    <a:pt x="48414" y="864857"/>
                  </a:lnTo>
                  <a:lnTo>
                    <a:pt x="50315" y="867511"/>
                  </a:lnTo>
                  <a:lnTo>
                    <a:pt x="51742" y="869023"/>
                  </a:lnTo>
                  <a:lnTo>
                    <a:pt x="53068" y="870177"/>
                  </a:lnTo>
                  <a:lnTo>
                    <a:pt x="55362" y="871321"/>
                  </a:lnTo>
                  <a:lnTo>
                    <a:pt x="56232" y="870817"/>
                  </a:lnTo>
                  <a:lnTo>
                    <a:pt x="56572" y="869187"/>
                  </a:lnTo>
                  <a:lnTo>
                    <a:pt x="56755" y="867155"/>
                  </a:lnTo>
                  <a:lnTo>
                    <a:pt x="57038" y="865492"/>
                  </a:lnTo>
                  <a:lnTo>
                    <a:pt x="57688" y="863104"/>
                  </a:lnTo>
                  <a:lnTo>
                    <a:pt x="59646" y="857878"/>
                  </a:lnTo>
                  <a:lnTo>
                    <a:pt x="59984" y="856293"/>
                  </a:lnTo>
                  <a:lnTo>
                    <a:pt x="59964" y="855184"/>
                  </a:lnTo>
                  <a:lnTo>
                    <a:pt x="59381" y="853937"/>
                  </a:lnTo>
                  <a:lnTo>
                    <a:pt x="58426" y="853046"/>
                  </a:lnTo>
                  <a:lnTo>
                    <a:pt x="51688" y="848882"/>
                  </a:lnTo>
                  <a:lnTo>
                    <a:pt x="50588" y="847810"/>
                  </a:lnTo>
                  <a:lnTo>
                    <a:pt x="49227" y="846047"/>
                  </a:lnTo>
                  <a:lnTo>
                    <a:pt x="47986" y="844083"/>
                  </a:lnTo>
                  <a:lnTo>
                    <a:pt x="47845" y="839909"/>
                  </a:lnTo>
                  <a:lnTo>
                    <a:pt x="48816" y="834782"/>
                  </a:lnTo>
                  <a:lnTo>
                    <a:pt x="53528" y="824858"/>
                  </a:lnTo>
                  <a:lnTo>
                    <a:pt x="55989" y="820950"/>
                  </a:lnTo>
                  <a:lnTo>
                    <a:pt x="58169" y="818645"/>
                  </a:lnTo>
                  <a:lnTo>
                    <a:pt x="64578" y="816053"/>
                  </a:lnTo>
                  <a:lnTo>
                    <a:pt x="69629" y="812689"/>
                  </a:lnTo>
                  <a:lnTo>
                    <a:pt x="79822" y="808315"/>
                  </a:lnTo>
                  <a:lnTo>
                    <a:pt x="82211" y="805273"/>
                  </a:lnTo>
                  <a:lnTo>
                    <a:pt x="83787" y="803951"/>
                  </a:lnTo>
                  <a:lnTo>
                    <a:pt x="84715" y="803361"/>
                  </a:lnTo>
                  <a:lnTo>
                    <a:pt x="85558" y="803597"/>
                  </a:lnTo>
                  <a:lnTo>
                    <a:pt x="86501" y="804248"/>
                  </a:lnTo>
                  <a:lnTo>
                    <a:pt x="88418" y="806368"/>
                  </a:lnTo>
                  <a:lnTo>
                    <a:pt x="89719" y="808229"/>
                  </a:lnTo>
                  <a:lnTo>
                    <a:pt x="91096" y="809516"/>
                  </a:lnTo>
                  <a:lnTo>
                    <a:pt x="92764" y="810590"/>
                  </a:lnTo>
                  <a:lnTo>
                    <a:pt x="95366" y="810853"/>
                  </a:lnTo>
                  <a:lnTo>
                    <a:pt x="96879" y="809706"/>
                  </a:lnTo>
                  <a:lnTo>
                    <a:pt x="98214" y="807042"/>
                  </a:lnTo>
                  <a:lnTo>
                    <a:pt x="102633" y="800814"/>
                  </a:lnTo>
                  <a:lnTo>
                    <a:pt x="103248" y="799357"/>
                  </a:lnTo>
                  <a:lnTo>
                    <a:pt x="102945" y="798192"/>
                  </a:lnTo>
                  <a:lnTo>
                    <a:pt x="99774" y="793919"/>
                  </a:lnTo>
                  <a:lnTo>
                    <a:pt x="99764" y="792485"/>
                  </a:lnTo>
                  <a:lnTo>
                    <a:pt x="100112" y="790501"/>
                  </a:lnTo>
                  <a:lnTo>
                    <a:pt x="101716" y="786471"/>
                  </a:lnTo>
                  <a:lnTo>
                    <a:pt x="103037" y="784801"/>
                  </a:lnTo>
                  <a:lnTo>
                    <a:pt x="104537" y="783992"/>
                  </a:lnTo>
                  <a:lnTo>
                    <a:pt x="122924" y="785322"/>
                  </a:lnTo>
                  <a:lnTo>
                    <a:pt x="128881" y="784002"/>
                  </a:lnTo>
                  <a:lnTo>
                    <a:pt x="130851" y="782643"/>
                  </a:lnTo>
                  <a:lnTo>
                    <a:pt x="131959" y="781674"/>
                  </a:lnTo>
                  <a:lnTo>
                    <a:pt x="132574" y="780126"/>
                  </a:lnTo>
                  <a:lnTo>
                    <a:pt x="132849" y="778567"/>
                  </a:lnTo>
                  <a:lnTo>
                    <a:pt x="132912" y="776559"/>
                  </a:lnTo>
                  <a:lnTo>
                    <a:pt x="132678" y="774984"/>
                  </a:lnTo>
                  <a:lnTo>
                    <a:pt x="131636" y="772053"/>
                  </a:lnTo>
                  <a:lnTo>
                    <a:pt x="127901" y="757417"/>
                  </a:lnTo>
                  <a:lnTo>
                    <a:pt x="125619" y="752554"/>
                  </a:lnTo>
                  <a:lnTo>
                    <a:pt x="124903" y="751911"/>
                  </a:lnTo>
                  <a:lnTo>
                    <a:pt x="121602" y="750016"/>
                  </a:lnTo>
                  <a:lnTo>
                    <a:pt x="118272" y="746110"/>
                  </a:lnTo>
                  <a:lnTo>
                    <a:pt x="115934" y="741304"/>
                  </a:lnTo>
                  <a:lnTo>
                    <a:pt x="109651" y="725401"/>
                  </a:lnTo>
                  <a:lnTo>
                    <a:pt x="107883" y="722327"/>
                  </a:lnTo>
                  <a:lnTo>
                    <a:pt x="101635" y="719018"/>
                  </a:lnTo>
                  <a:lnTo>
                    <a:pt x="100941" y="717755"/>
                  </a:lnTo>
                  <a:lnTo>
                    <a:pt x="100607" y="715821"/>
                  </a:lnTo>
                  <a:lnTo>
                    <a:pt x="100569" y="713513"/>
                  </a:lnTo>
                  <a:lnTo>
                    <a:pt x="99533" y="712342"/>
                  </a:lnTo>
                  <a:lnTo>
                    <a:pt x="98306" y="711812"/>
                  </a:lnTo>
                  <a:lnTo>
                    <a:pt x="83047" y="707495"/>
                  </a:lnTo>
                  <a:lnTo>
                    <a:pt x="81458" y="705961"/>
                  </a:lnTo>
                  <a:lnTo>
                    <a:pt x="80703" y="704858"/>
                  </a:lnTo>
                  <a:lnTo>
                    <a:pt x="81417" y="702087"/>
                  </a:lnTo>
                  <a:lnTo>
                    <a:pt x="86081" y="698399"/>
                  </a:lnTo>
                  <a:lnTo>
                    <a:pt x="88066" y="693053"/>
                  </a:lnTo>
                  <a:lnTo>
                    <a:pt x="89625" y="686894"/>
                  </a:lnTo>
                  <a:lnTo>
                    <a:pt x="91303" y="682278"/>
                  </a:lnTo>
                  <a:lnTo>
                    <a:pt x="96961" y="676815"/>
                  </a:lnTo>
                  <a:lnTo>
                    <a:pt x="98030" y="675224"/>
                  </a:lnTo>
                  <a:lnTo>
                    <a:pt x="98403" y="674171"/>
                  </a:lnTo>
                  <a:lnTo>
                    <a:pt x="97859" y="673533"/>
                  </a:lnTo>
                  <a:lnTo>
                    <a:pt x="94535" y="671575"/>
                  </a:lnTo>
                  <a:lnTo>
                    <a:pt x="93379" y="670651"/>
                  </a:lnTo>
                  <a:lnTo>
                    <a:pt x="92395" y="669658"/>
                  </a:lnTo>
                  <a:lnTo>
                    <a:pt x="91750" y="668689"/>
                  </a:lnTo>
                  <a:lnTo>
                    <a:pt x="91389" y="667642"/>
                  </a:lnTo>
                  <a:lnTo>
                    <a:pt x="91168" y="664057"/>
                  </a:lnTo>
                  <a:lnTo>
                    <a:pt x="91152" y="662843"/>
                  </a:lnTo>
                  <a:lnTo>
                    <a:pt x="91068" y="661953"/>
                  </a:lnTo>
                  <a:lnTo>
                    <a:pt x="92535" y="643120"/>
                  </a:lnTo>
                  <a:lnTo>
                    <a:pt x="93580" y="638780"/>
                  </a:lnTo>
                  <a:lnTo>
                    <a:pt x="94280" y="636362"/>
                  </a:lnTo>
                  <a:lnTo>
                    <a:pt x="96051" y="635681"/>
                  </a:lnTo>
                  <a:lnTo>
                    <a:pt x="98239" y="634290"/>
                  </a:lnTo>
                  <a:lnTo>
                    <a:pt x="100451" y="632158"/>
                  </a:lnTo>
                  <a:lnTo>
                    <a:pt x="104230" y="626931"/>
                  </a:lnTo>
                  <a:lnTo>
                    <a:pt x="106102" y="624833"/>
                  </a:lnTo>
                  <a:lnTo>
                    <a:pt x="108202" y="623245"/>
                  </a:lnTo>
                  <a:lnTo>
                    <a:pt x="112341" y="622493"/>
                  </a:lnTo>
                  <a:lnTo>
                    <a:pt x="115897" y="622342"/>
                  </a:lnTo>
                  <a:lnTo>
                    <a:pt x="117462" y="622717"/>
                  </a:lnTo>
                  <a:lnTo>
                    <a:pt x="118673" y="623642"/>
                  </a:lnTo>
                  <a:lnTo>
                    <a:pt x="124610" y="631950"/>
                  </a:lnTo>
                  <a:lnTo>
                    <a:pt x="125595" y="632868"/>
                  </a:lnTo>
                  <a:lnTo>
                    <a:pt x="126702" y="633539"/>
                  </a:lnTo>
                  <a:lnTo>
                    <a:pt x="130421" y="634220"/>
                  </a:lnTo>
                  <a:lnTo>
                    <a:pt x="131717" y="634261"/>
                  </a:lnTo>
                  <a:lnTo>
                    <a:pt x="132798" y="633939"/>
                  </a:lnTo>
                  <a:lnTo>
                    <a:pt x="134461" y="633060"/>
                  </a:lnTo>
                  <a:lnTo>
                    <a:pt x="140340" y="628942"/>
                  </a:lnTo>
                  <a:lnTo>
                    <a:pt x="141966" y="627412"/>
                  </a:lnTo>
                  <a:lnTo>
                    <a:pt x="142912" y="626008"/>
                  </a:lnTo>
                  <a:lnTo>
                    <a:pt x="143452" y="624959"/>
                  </a:lnTo>
                  <a:lnTo>
                    <a:pt x="149561" y="610245"/>
                  </a:lnTo>
                  <a:lnTo>
                    <a:pt x="153337" y="601020"/>
                  </a:lnTo>
                  <a:lnTo>
                    <a:pt x="152314" y="599524"/>
                  </a:lnTo>
                  <a:lnTo>
                    <a:pt x="151906" y="598107"/>
                  </a:lnTo>
                  <a:lnTo>
                    <a:pt x="148678" y="596292"/>
                  </a:lnTo>
                  <a:lnTo>
                    <a:pt x="147723" y="594398"/>
                  </a:lnTo>
                  <a:lnTo>
                    <a:pt x="146416" y="591164"/>
                  </a:lnTo>
                  <a:lnTo>
                    <a:pt x="145443" y="582618"/>
                  </a:lnTo>
                  <a:lnTo>
                    <a:pt x="143750" y="577331"/>
                  </a:lnTo>
                  <a:lnTo>
                    <a:pt x="139089" y="566245"/>
                  </a:lnTo>
                  <a:lnTo>
                    <a:pt x="138601" y="563894"/>
                  </a:lnTo>
                  <a:lnTo>
                    <a:pt x="138875" y="562320"/>
                  </a:lnTo>
                  <a:lnTo>
                    <a:pt x="139490" y="560639"/>
                  </a:lnTo>
                  <a:lnTo>
                    <a:pt x="141162" y="557528"/>
                  </a:lnTo>
                  <a:lnTo>
                    <a:pt x="142678" y="553996"/>
                  </a:lnTo>
                  <a:lnTo>
                    <a:pt x="144434" y="544529"/>
                  </a:lnTo>
                  <a:lnTo>
                    <a:pt x="148102" y="536779"/>
                  </a:lnTo>
                  <a:lnTo>
                    <a:pt x="149152" y="535570"/>
                  </a:lnTo>
                  <a:lnTo>
                    <a:pt x="150772" y="534024"/>
                  </a:lnTo>
                  <a:lnTo>
                    <a:pt x="154519" y="533357"/>
                  </a:lnTo>
                  <a:lnTo>
                    <a:pt x="155721" y="532639"/>
                  </a:lnTo>
                  <a:lnTo>
                    <a:pt x="156605" y="531276"/>
                  </a:lnTo>
                  <a:lnTo>
                    <a:pt x="157700" y="526728"/>
                  </a:lnTo>
                  <a:lnTo>
                    <a:pt x="160178" y="511813"/>
                  </a:lnTo>
                  <a:lnTo>
                    <a:pt x="160154" y="510775"/>
                  </a:lnTo>
                  <a:lnTo>
                    <a:pt x="159959" y="509793"/>
                  </a:lnTo>
                  <a:lnTo>
                    <a:pt x="159538" y="508894"/>
                  </a:lnTo>
                  <a:lnTo>
                    <a:pt x="159058" y="508080"/>
                  </a:lnTo>
                  <a:lnTo>
                    <a:pt x="157542" y="506290"/>
                  </a:lnTo>
                  <a:lnTo>
                    <a:pt x="149641" y="499894"/>
                  </a:lnTo>
                  <a:lnTo>
                    <a:pt x="148937" y="499073"/>
                  </a:lnTo>
                  <a:lnTo>
                    <a:pt x="148568" y="498293"/>
                  </a:lnTo>
                  <a:lnTo>
                    <a:pt x="148535" y="497554"/>
                  </a:lnTo>
                  <a:lnTo>
                    <a:pt x="148754" y="495935"/>
                  </a:lnTo>
                  <a:lnTo>
                    <a:pt x="148666" y="495133"/>
                  </a:lnTo>
                  <a:lnTo>
                    <a:pt x="148296" y="494412"/>
                  </a:lnTo>
                  <a:lnTo>
                    <a:pt x="147640" y="493859"/>
                  </a:lnTo>
                  <a:lnTo>
                    <a:pt x="146924" y="493453"/>
                  </a:lnTo>
                  <a:lnTo>
                    <a:pt x="146158" y="492837"/>
                  </a:lnTo>
                  <a:lnTo>
                    <a:pt x="145731" y="492143"/>
                  </a:lnTo>
                  <a:lnTo>
                    <a:pt x="145529" y="491427"/>
                  </a:lnTo>
                  <a:lnTo>
                    <a:pt x="145555" y="490585"/>
                  </a:lnTo>
                  <a:lnTo>
                    <a:pt x="145752" y="489659"/>
                  </a:lnTo>
                  <a:lnTo>
                    <a:pt x="146056" y="488900"/>
                  </a:lnTo>
                  <a:lnTo>
                    <a:pt x="147969" y="486891"/>
                  </a:lnTo>
                  <a:lnTo>
                    <a:pt x="165762" y="472242"/>
                  </a:lnTo>
                  <a:lnTo>
                    <a:pt x="168562" y="464965"/>
                  </a:lnTo>
                  <a:lnTo>
                    <a:pt x="168978" y="464163"/>
                  </a:lnTo>
                  <a:lnTo>
                    <a:pt x="169615" y="463473"/>
                  </a:lnTo>
                  <a:lnTo>
                    <a:pt x="176782" y="458648"/>
                  </a:lnTo>
                  <a:lnTo>
                    <a:pt x="177651" y="457699"/>
                  </a:lnTo>
                  <a:lnTo>
                    <a:pt x="179296" y="455131"/>
                  </a:lnTo>
                  <a:lnTo>
                    <a:pt x="180050" y="454268"/>
                  </a:lnTo>
                  <a:lnTo>
                    <a:pt x="196040" y="440595"/>
                  </a:lnTo>
                  <a:lnTo>
                    <a:pt x="200566" y="435140"/>
                  </a:lnTo>
                  <a:lnTo>
                    <a:pt x="201648" y="434460"/>
                  </a:lnTo>
                  <a:lnTo>
                    <a:pt x="203120" y="433914"/>
                  </a:lnTo>
                  <a:lnTo>
                    <a:pt x="207488" y="433803"/>
                  </a:lnTo>
                  <a:lnTo>
                    <a:pt x="208809" y="434551"/>
                  </a:lnTo>
                  <a:lnTo>
                    <a:pt x="209780" y="435821"/>
                  </a:lnTo>
                  <a:lnTo>
                    <a:pt x="212585" y="443323"/>
                  </a:lnTo>
                  <a:lnTo>
                    <a:pt x="214611" y="444921"/>
                  </a:lnTo>
                  <a:lnTo>
                    <a:pt x="220528" y="446184"/>
                  </a:lnTo>
                  <a:lnTo>
                    <a:pt x="225755" y="445431"/>
                  </a:lnTo>
                  <a:lnTo>
                    <a:pt x="230456" y="445490"/>
                  </a:lnTo>
                  <a:lnTo>
                    <a:pt x="232096" y="444916"/>
                  </a:lnTo>
                  <a:lnTo>
                    <a:pt x="234141" y="443849"/>
                  </a:lnTo>
                  <a:lnTo>
                    <a:pt x="241764" y="438088"/>
                  </a:lnTo>
                  <a:lnTo>
                    <a:pt x="242405" y="437161"/>
                  </a:lnTo>
                  <a:lnTo>
                    <a:pt x="242891" y="435768"/>
                  </a:lnTo>
                  <a:lnTo>
                    <a:pt x="242909" y="433093"/>
                  </a:lnTo>
                  <a:lnTo>
                    <a:pt x="242708" y="430250"/>
                  </a:lnTo>
                  <a:lnTo>
                    <a:pt x="244105" y="428279"/>
                  </a:lnTo>
                  <a:lnTo>
                    <a:pt x="253920" y="419177"/>
                  </a:lnTo>
                  <a:lnTo>
                    <a:pt x="260142" y="415175"/>
                  </a:lnTo>
                  <a:lnTo>
                    <a:pt x="262270" y="415056"/>
                  </a:lnTo>
                  <a:lnTo>
                    <a:pt x="266321" y="416200"/>
                  </a:lnTo>
                  <a:lnTo>
                    <a:pt x="267215" y="416239"/>
                  </a:lnTo>
                  <a:lnTo>
                    <a:pt x="268143" y="414993"/>
                  </a:lnTo>
                  <a:lnTo>
                    <a:pt x="268875" y="412691"/>
                  </a:lnTo>
                  <a:lnTo>
                    <a:pt x="269228" y="403654"/>
                  </a:lnTo>
                  <a:lnTo>
                    <a:pt x="269529" y="400764"/>
                  </a:lnTo>
                  <a:lnTo>
                    <a:pt x="269785" y="399559"/>
                  </a:lnTo>
                  <a:lnTo>
                    <a:pt x="272969" y="393287"/>
                  </a:lnTo>
                  <a:lnTo>
                    <a:pt x="277782" y="383067"/>
                  </a:lnTo>
                  <a:lnTo>
                    <a:pt x="280198" y="380411"/>
                  </a:lnTo>
                  <a:lnTo>
                    <a:pt x="283061" y="379836"/>
                  </a:lnTo>
                  <a:lnTo>
                    <a:pt x="283906" y="379534"/>
                  </a:lnTo>
                  <a:lnTo>
                    <a:pt x="284701" y="379050"/>
                  </a:lnTo>
                  <a:lnTo>
                    <a:pt x="285223" y="378296"/>
                  </a:lnTo>
                  <a:lnTo>
                    <a:pt x="285751" y="377305"/>
                  </a:lnTo>
                  <a:lnTo>
                    <a:pt x="286649" y="375022"/>
                  </a:lnTo>
                  <a:lnTo>
                    <a:pt x="288469" y="371580"/>
                  </a:lnTo>
                  <a:lnTo>
                    <a:pt x="289841" y="368156"/>
                  </a:lnTo>
                  <a:lnTo>
                    <a:pt x="291019" y="365793"/>
                  </a:lnTo>
                  <a:lnTo>
                    <a:pt x="291545" y="364890"/>
                  </a:lnTo>
                  <a:lnTo>
                    <a:pt x="295511" y="360411"/>
                  </a:lnTo>
                  <a:lnTo>
                    <a:pt x="298015" y="356305"/>
                  </a:lnTo>
                  <a:lnTo>
                    <a:pt x="297907" y="354013"/>
                  </a:lnTo>
                  <a:lnTo>
                    <a:pt x="297321" y="350759"/>
                  </a:lnTo>
                  <a:lnTo>
                    <a:pt x="295404" y="342934"/>
                  </a:lnTo>
                  <a:lnTo>
                    <a:pt x="294885" y="339284"/>
                  </a:lnTo>
                  <a:lnTo>
                    <a:pt x="295304" y="335985"/>
                  </a:lnTo>
                  <a:lnTo>
                    <a:pt x="296201" y="333657"/>
                  </a:lnTo>
                  <a:lnTo>
                    <a:pt x="295967" y="331892"/>
                  </a:lnTo>
                  <a:lnTo>
                    <a:pt x="295194" y="329478"/>
                  </a:lnTo>
                  <a:lnTo>
                    <a:pt x="292819" y="324331"/>
                  </a:lnTo>
                  <a:lnTo>
                    <a:pt x="291429" y="322078"/>
                  </a:lnTo>
                  <a:lnTo>
                    <a:pt x="290220" y="319325"/>
                  </a:lnTo>
                  <a:lnTo>
                    <a:pt x="291847" y="314579"/>
                  </a:lnTo>
                  <a:lnTo>
                    <a:pt x="328626" y="315346"/>
                  </a:lnTo>
                  <a:lnTo>
                    <a:pt x="339760" y="318618"/>
                  </a:lnTo>
                  <a:lnTo>
                    <a:pt x="340648" y="318745"/>
                  </a:lnTo>
                  <a:lnTo>
                    <a:pt x="341599" y="318588"/>
                  </a:lnTo>
                  <a:lnTo>
                    <a:pt x="342444" y="318181"/>
                  </a:lnTo>
                  <a:lnTo>
                    <a:pt x="347270" y="314380"/>
                  </a:lnTo>
                  <a:lnTo>
                    <a:pt x="356515" y="309647"/>
                  </a:lnTo>
                  <a:lnTo>
                    <a:pt x="357204" y="308747"/>
                  </a:lnTo>
                  <a:lnTo>
                    <a:pt x="357627" y="307367"/>
                  </a:lnTo>
                  <a:lnTo>
                    <a:pt x="357524" y="304630"/>
                  </a:lnTo>
                  <a:lnTo>
                    <a:pt x="357060" y="303068"/>
                  </a:lnTo>
                  <a:lnTo>
                    <a:pt x="354119" y="297944"/>
                  </a:lnTo>
                  <a:lnTo>
                    <a:pt x="353803" y="297166"/>
                  </a:lnTo>
                  <a:lnTo>
                    <a:pt x="353656" y="296351"/>
                  </a:lnTo>
                  <a:lnTo>
                    <a:pt x="353674" y="295568"/>
                  </a:lnTo>
                  <a:lnTo>
                    <a:pt x="353747" y="294845"/>
                  </a:lnTo>
                  <a:lnTo>
                    <a:pt x="354502" y="293519"/>
                  </a:lnTo>
                  <a:lnTo>
                    <a:pt x="361982" y="283791"/>
                  </a:lnTo>
                  <a:lnTo>
                    <a:pt x="373843" y="271116"/>
                  </a:lnTo>
                  <a:lnTo>
                    <a:pt x="374315" y="269944"/>
                  </a:lnTo>
                  <a:lnTo>
                    <a:pt x="374633" y="268193"/>
                  </a:lnTo>
                  <a:lnTo>
                    <a:pt x="374827" y="264605"/>
                  </a:lnTo>
                  <a:lnTo>
                    <a:pt x="374762" y="262578"/>
                  </a:lnTo>
                  <a:lnTo>
                    <a:pt x="374576" y="260994"/>
                  </a:lnTo>
                  <a:lnTo>
                    <a:pt x="374036" y="257876"/>
                  </a:lnTo>
                  <a:lnTo>
                    <a:pt x="373941" y="257165"/>
                  </a:lnTo>
                  <a:lnTo>
                    <a:pt x="373737" y="256392"/>
                  </a:lnTo>
                  <a:lnTo>
                    <a:pt x="372450" y="249503"/>
                  </a:lnTo>
                  <a:lnTo>
                    <a:pt x="372231" y="246956"/>
                  </a:lnTo>
                  <a:lnTo>
                    <a:pt x="370289" y="237274"/>
                  </a:lnTo>
                  <a:lnTo>
                    <a:pt x="370203" y="236179"/>
                  </a:lnTo>
                  <a:lnTo>
                    <a:pt x="369858" y="234279"/>
                  </a:lnTo>
                  <a:lnTo>
                    <a:pt x="368253" y="226925"/>
                  </a:lnTo>
                  <a:lnTo>
                    <a:pt x="368041" y="226477"/>
                  </a:lnTo>
                  <a:lnTo>
                    <a:pt x="367503" y="225753"/>
                  </a:lnTo>
                  <a:lnTo>
                    <a:pt x="364762" y="224255"/>
                  </a:lnTo>
                  <a:lnTo>
                    <a:pt x="364162" y="223798"/>
                  </a:lnTo>
                  <a:lnTo>
                    <a:pt x="364067" y="223146"/>
                  </a:lnTo>
                  <a:lnTo>
                    <a:pt x="364194" y="222455"/>
                  </a:lnTo>
                  <a:lnTo>
                    <a:pt x="365559" y="218659"/>
                  </a:lnTo>
                  <a:lnTo>
                    <a:pt x="365747" y="217701"/>
                  </a:lnTo>
                  <a:lnTo>
                    <a:pt x="365602" y="216827"/>
                  </a:lnTo>
                  <a:lnTo>
                    <a:pt x="365286" y="216049"/>
                  </a:lnTo>
                  <a:lnTo>
                    <a:pt x="364748" y="215358"/>
                  </a:lnTo>
                  <a:lnTo>
                    <a:pt x="363982" y="214882"/>
                  </a:lnTo>
                  <a:lnTo>
                    <a:pt x="363212" y="214613"/>
                  </a:lnTo>
                  <a:lnTo>
                    <a:pt x="361578" y="214899"/>
                  </a:lnTo>
                  <a:lnTo>
                    <a:pt x="359895" y="215659"/>
                  </a:lnTo>
                  <a:lnTo>
                    <a:pt x="351882" y="221291"/>
                  </a:lnTo>
                  <a:lnTo>
                    <a:pt x="344564" y="223305"/>
                  </a:lnTo>
                  <a:lnTo>
                    <a:pt x="337208" y="223762"/>
                  </a:lnTo>
                  <a:lnTo>
                    <a:pt x="335419" y="224294"/>
                  </a:lnTo>
                  <a:lnTo>
                    <a:pt x="334629" y="224777"/>
                  </a:lnTo>
                  <a:lnTo>
                    <a:pt x="334061" y="225310"/>
                  </a:lnTo>
                  <a:lnTo>
                    <a:pt x="333718" y="225730"/>
                  </a:lnTo>
                  <a:lnTo>
                    <a:pt x="331739" y="229466"/>
                  </a:lnTo>
                  <a:lnTo>
                    <a:pt x="330880" y="230540"/>
                  </a:lnTo>
                  <a:lnTo>
                    <a:pt x="329921" y="231136"/>
                  </a:lnTo>
                  <a:lnTo>
                    <a:pt x="328860" y="231391"/>
                  </a:lnTo>
                  <a:lnTo>
                    <a:pt x="327138" y="231423"/>
                  </a:lnTo>
                  <a:lnTo>
                    <a:pt x="323825" y="230719"/>
                  </a:lnTo>
                  <a:lnTo>
                    <a:pt x="322288" y="229971"/>
                  </a:lnTo>
                  <a:lnTo>
                    <a:pt x="321583" y="229347"/>
                  </a:lnTo>
                  <a:lnTo>
                    <a:pt x="321083" y="228610"/>
                  </a:lnTo>
                  <a:lnTo>
                    <a:pt x="320714" y="227804"/>
                  </a:lnTo>
                  <a:lnTo>
                    <a:pt x="320457" y="226999"/>
                  </a:lnTo>
                  <a:lnTo>
                    <a:pt x="320059" y="225140"/>
                  </a:lnTo>
                  <a:lnTo>
                    <a:pt x="319728" y="222841"/>
                  </a:lnTo>
                  <a:lnTo>
                    <a:pt x="319525" y="222083"/>
                  </a:lnTo>
                  <a:lnTo>
                    <a:pt x="319211" y="221322"/>
                  </a:lnTo>
                  <a:lnTo>
                    <a:pt x="317968" y="220018"/>
                  </a:lnTo>
                  <a:lnTo>
                    <a:pt x="315733" y="218395"/>
                  </a:lnTo>
                  <a:lnTo>
                    <a:pt x="314160" y="216980"/>
                  </a:lnTo>
                  <a:lnTo>
                    <a:pt x="313512" y="216240"/>
                  </a:lnTo>
                  <a:lnTo>
                    <a:pt x="313032" y="215490"/>
                  </a:lnTo>
                  <a:lnTo>
                    <a:pt x="312774" y="214713"/>
                  </a:lnTo>
                  <a:lnTo>
                    <a:pt x="312683" y="213914"/>
                  </a:lnTo>
                  <a:lnTo>
                    <a:pt x="312935" y="212766"/>
                  </a:lnTo>
                  <a:lnTo>
                    <a:pt x="313654" y="210656"/>
                  </a:lnTo>
                  <a:lnTo>
                    <a:pt x="317570" y="202728"/>
                  </a:lnTo>
                  <a:lnTo>
                    <a:pt x="319597" y="199335"/>
                  </a:lnTo>
                  <a:lnTo>
                    <a:pt x="327569" y="189438"/>
                  </a:lnTo>
                  <a:lnTo>
                    <a:pt x="339547" y="177832"/>
                  </a:lnTo>
                  <a:lnTo>
                    <a:pt x="340633" y="176468"/>
                  </a:lnTo>
                  <a:lnTo>
                    <a:pt x="341174" y="174768"/>
                  </a:lnTo>
                  <a:lnTo>
                    <a:pt x="341414" y="173975"/>
                  </a:lnTo>
                  <a:lnTo>
                    <a:pt x="341489" y="173178"/>
                  </a:lnTo>
                  <a:lnTo>
                    <a:pt x="341730" y="172385"/>
                  </a:lnTo>
                  <a:lnTo>
                    <a:pt x="344685" y="170063"/>
                  </a:lnTo>
                  <a:lnTo>
                    <a:pt x="348725" y="167915"/>
                  </a:lnTo>
                  <a:lnTo>
                    <a:pt x="351030" y="164155"/>
                  </a:lnTo>
                  <a:lnTo>
                    <a:pt x="351110" y="163138"/>
                  </a:lnTo>
                  <a:lnTo>
                    <a:pt x="351849" y="162357"/>
                  </a:lnTo>
                  <a:lnTo>
                    <a:pt x="353252" y="161576"/>
                  </a:lnTo>
                  <a:lnTo>
                    <a:pt x="359931" y="160081"/>
                  </a:lnTo>
                  <a:lnTo>
                    <a:pt x="368451" y="156406"/>
                  </a:lnTo>
                  <a:lnTo>
                    <a:pt x="370899" y="155872"/>
                  </a:lnTo>
                  <a:lnTo>
                    <a:pt x="377034" y="156310"/>
                  </a:lnTo>
                  <a:lnTo>
                    <a:pt x="384490" y="155446"/>
                  </a:lnTo>
                  <a:lnTo>
                    <a:pt x="393018" y="152799"/>
                  </a:lnTo>
                  <a:lnTo>
                    <a:pt x="397516" y="152130"/>
                  </a:lnTo>
                  <a:lnTo>
                    <a:pt x="399563" y="152176"/>
                  </a:lnTo>
                  <a:lnTo>
                    <a:pt x="401382" y="152511"/>
                  </a:lnTo>
                  <a:lnTo>
                    <a:pt x="403197" y="153054"/>
                  </a:lnTo>
                  <a:lnTo>
                    <a:pt x="404912" y="153934"/>
                  </a:lnTo>
                  <a:lnTo>
                    <a:pt x="412384" y="156475"/>
                  </a:lnTo>
                  <a:lnTo>
                    <a:pt x="413269" y="156525"/>
                  </a:lnTo>
                  <a:lnTo>
                    <a:pt x="414157" y="156426"/>
                  </a:lnTo>
                  <a:lnTo>
                    <a:pt x="414993" y="156119"/>
                  </a:lnTo>
                  <a:lnTo>
                    <a:pt x="424177" y="149397"/>
                  </a:lnTo>
                  <a:lnTo>
                    <a:pt x="427857" y="148054"/>
                  </a:lnTo>
                  <a:lnTo>
                    <a:pt x="442696" y="147624"/>
                  </a:lnTo>
                  <a:lnTo>
                    <a:pt x="444007" y="146661"/>
                  </a:lnTo>
                  <a:lnTo>
                    <a:pt x="445372" y="144840"/>
                  </a:lnTo>
                  <a:lnTo>
                    <a:pt x="447238" y="140164"/>
                  </a:lnTo>
                  <a:lnTo>
                    <a:pt x="448007" y="137682"/>
                  </a:lnTo>
                  <a:lnTo>
                    <a:pt x="448103" y="135674"/>
                  </a:lnTo>
                  <a:lnTo>
                    <a:pt x="447090" y="133820"/>
                  </a:lnTo>
                  <a:lnTo>
                    <a:pt x="446112" y="132943"/>
                  </a:lnTo>
                  <a:lnTo>
                    <a:pt x="445184" y="132391"/>
                  </a:lnTo>
                  <a:lnTo>
                    <a:pt x="437780" y="131146"/>
                  </a:lnTo>
                  <a:lnTo>
                    <a:pt x="437069" y="130806"/>
                  </a:lnTo>
                  <a:lnTo>
                    <a:pt x="436582" y="130236"/>
                  </a:lnTo>
                  <a:lnTo>
                    <a:pt x="436323" y="129401"/>
                  </a:lnTo>
                  <a:lnTo>
                    <a:pt x="436239" y="128129"/>
                  </a:lnTo>
                  <a:lnTo>
                    <a:pt x="436516" y="122784"/>
                  </a:lnTo>
                  <a:lnTo>
                    <a:pt x="436429" y="121674"/>
                  </a:lnTo>
                  <a:lnTo>
                    <a:pt x="435877" y="116297"/>
                  </a:lnTo>
                  <a:lnTo>
                    <a:pt x="435377" y="113744"/>
                  </a:lnTo>
                  <a:lnTo>
                    <a:pt x="434592" y="111659"/>
                  </a:lnTo>
                  <a:lnTo>
                    <a:pt x="434114" y="110733"/>
                  </a:lnTo>
                  <a:lnTo>
                    <a:pt x="431113" y="106265"/>
                  </a:lnTo>
                  <a:lnTo>
                    <a:pt x="430635" y="105338"/>
                  </a:lnTo>
                  <a:lnTo>
                    <a:pt x="430382" y="104211"/>
                  </a:lnTo>
                  <a:lnTo>
                    <a:pt x="430415" y="102673"/>
                  </a:lnTo>
                  <a:lnTo>
                    <a:pt x="430964" y="100201"/>
                  </a:lnTo>
                  <a:lnTo>
                    <a:pt x="431490" y="98809"/>
                  </a:lnTo>
                  <a:lnTo>
                    <a:pt x="432066" y="97682"/>
                  </a:lnTo>
                  <a:lnTo>
                    <a:pt x="433423" y="96159"/>
                  </a:lnTo>
                  <a:lnTo>
                    <a:pt x="452123" y="87216"/>
                  </a:lnTo>
                  <a:lnTo>
                    <a:pt x="466895" y="83667"/>
                  </a:lnTo>
                  <a:lnTo>
                    <a:pt x="472636" y="80793"/>
                  </a:lnTo>
                  <a:lnTo>
                    <a:pt x="474720" y="81499"/>
                  </a:lnTo>
                  <a:lnTo>
                    <a:pt x="477836" y="83064"/>
                  </a:lnTo>
                  <a:lnTo>
                    <a:pt x="484687" y="88532"/>
                  </a:lnTo>
                  <a:lnTo>
                    <a:pt x="489787" y="91288"/>
                  </a:lnTo>
                  <a:lnTo>
                    <a:pt x="490619" y="91127"/>
                  </a:lnTo>
                  <a:lnTo>
                    <a:pt x="492332" y="91039"/>
                  </a:lnTo>
                  <a:lnTo>
                    <a:pt x="493591" y="91595"/>
                  </a:lnTo>
                  <a:lnTo>
                    <a:pt x="494889" y="93037"/>
                  </a:lnTo>
                  <a:lnTo>
                    <a:pt x="496984" y="96209"/>
                  </a:lnTo>
                  <a:lnTo>
                    <a:pt x="497602" y="101690"/>
                  </a:lnTo>
                  <a:lnTo>
                    <a:pt x="497359" y="102854"/>
                  </a:lnTo>
                  <a:lnTo>
                    <a:pt x="497179" y="103633"/>
                  </a:lnTo>
                  <a:lnTo>
                    <a:pt x="496631" y="109386"/>
                  </a:lnTo>
                  <a:lnTo>
                    <a:pt x="496670" y="110245"/>
                  </a:lnTo>
                  <a:lnTo>
                    <a:pt x="496821" y="111046"/>
                  </a:lnTo>
                  <a:lnTo>
                    <a:pt x="498490" y="113455"/>
                  </a:lnTo>
                  <a:lnTo>
                    <a:pt x="505144" y="119297"/>
                  </a:lnTo>
                  <a:lnTo>
                    <a:pt x="518357" y="122193"/>
                  </a:lnTo>
                  <a:lnTo>
                    <a:pt x="521175" y="122227"/>
                  </a:lnTo>
                  <a:lnTo>
                    <a:pt x="522673" y="121912"/>
                  </a:lnTo>
                  <a:lnTo>
                    <a:pt x="535461" y="112113"/>
                  </a:lnTo>
                  <a:lnTo>
                    <a:pt x="537298" y="111301"/>
                  </a:lnTo>
                  <a:lnTo>
                    <a:pt x="541424" y="112361"/>
                  </a:lnTo>
                  <a:lnTo>
                    <a:pt x="542260" y="111902"/>
                  </a:lnTo>
                  <a:lnTo>
                    <a:pt x="543105" y="110941"/>
                  </a:lnTo>
                  <a:lnTo>
                    <a:pt x="543980" y="108147"/>
                  </a:lnTo>
                  <a:lnTo>
                    <a:pt x="544336" y="106675"/>
                  </a:lnTo>
                  <a:lnTo>
                    <a:pt x="544541" y="105407"/>
                  </a:lnTo>
                  <a:lnTo>
                    <a:pt x="544610" y="104610"/>
                  </a:lnTo>
                  <a:lnTo>
                    <a:pt x="544579" y="103101"/>
                  </a:lnTo>
                  <a:lnTo>
                    <a:pt x="544606" y="101507"/>
                  </a:lnTo>
                  <a:lnTo>
                    <a:pt x="544731" y="100623"/>
                  </a:lnTo>
                  <a:lnTo>
                    <a:pt x="545262" y="98591"/>
                  </a:lnTo>
                  <a:lnTo>
                    <a:pt x="545901" y="96667"/>
                  </a:lnTo>
                  <a:lnTo>
                    <a:pt x="546761" y="94774"/>
                  </a:lnTo>
                  <a:lnTo>
                    <a:pt x="548111" y="93289"/>
                  </a:lnTo>
                  <a:lnTo>
                    <a:pt x="549848" y="91720"/>
                  </a:lnTo>
                  <a:lnTo>
                    <a:pt x="556874" y="87401"/>
                  </a:lnTo>
                  <a:lnTo>
                    <a:pt x="560645" y="86309"/>
                  </a:lnTo>
                  <a:lnTo>
                    <a:pt x="563381" y="84343"/>
                  </a:lnTo>
                  <a:lnTo>
                    <a:pt x="567878" y="80334"/>
                  </a:lnTo>
                  <a:lnTo>
                    <a:pt x="572664" y="77721"/>
                  </a:lnTo>
                  <a:lnTo>
                    <a:pt x="573845" y="76318"/>
                  </a:lnTo>
                  <a:lnTo>
                    <a:pt x="575033" y="74417"/>
                  </a:lnTo>
                  <a:lnTo>
                    <a:pt x="576642" y="70243"/>
                  </a:lnTo>
                  <a:lnTo>
                    <a:pt x="578063" y="67488"/>
                  </a:lnTo>
                  <a:lnTo>
                    <a:pt x="579810" y="65062"/>
                  </a:lnTo>
                  <a:lnTo>
                    <a:pt x="583498" y="61896"/>
                  </a:lnTo>
                  <a:lnTo>
                    <a:pt x="585480" y="59634"/>
                  </a:lnTo>
                  <a:lnTo>
                    <a:pt x="587117" y="57132"/>
                  </a:lnTo>
                  <a:lnTo>
                    <a:pt x="588669" y="52958"/>
                  </a:lnTo>
                  <a:lnTo>
                    <a:pt x="589714" y="49382"/>
                  </a:lnTo>
                  <a:lnTo>
                    <a:pt x="589892" y="48514"/>
                  </a:lnTo>
                  <a:lnTo>
                    <a:pt x="590071" y="47615"/>
                  </a:lnTo>
                  <a:lnTo>
                    <a:pt x="591108" y="44631"/>
                  </a:lnTo>
                  <a:lnTo>
                    <a:pt x="591807" y="42038"/>
                  </a:lnTo>
                  <a:lnTo>
                    <a:pt x="592440" y="40245"/>
                  </a:lnTo>
                  <a:lnTo>
                    <a:pt x="593922" y="36899"/>
                  </a:lnTo>
                  <a:lnTo>
                    <a:pt x="594156" y="36001"/>
                  </a:lnTo>
                  <a:lnTo>
                    <a:pt x="594224" y="35114"/>
                  </a:lnTo>
                  <a:lnTo>
                    <a:pt x="594126" y="34242"/>
                  </a:lnTo>
                  <a:lnTo>
                    <a:pt x="593807" y="33498"/>
                  </a:lnTo>
                  <a:lnTo>
                    <a:pt x="593210" y="32897"/>
                  </a:lnTo>
                  <a:lnTo>
                    <a:pt x="588686" y="29712"/>
                  </a:lnTo>
                  <a:lnTo>
                    <a:pt x="587979" y="29095"/>
                  </a:lnTo>
                  <a:lnTo>
                    <a:pt x="586788" y="27777"/>
                  </a:lnTo>
                  <a:lnTo>
                    <a:pt x="586525" y="26974"/>
                  </a:lnTo>
                  <a:lnTo>
                    <a:pt x="587976" y="25668"/>
                  </a:lnTo>
                  <a:lnTo>
                    <a:pt x="591142" y="23823"/>
                  </a:lnTo>
                  <a:lnTo>
                    <a:pt x="616767" y="15708"/>
                  </a:lnTo>
                  <a:lnTo>
                    <a:pt x="619113" y="13227"/>
                  </a:lnTo>
                  <a:lnTo>
                    <a:pt x="624862" y="3287"/>
                  </a:lnTo>
                  <a:lnTo>
                    <a:pt x="627812" y="6194"/>
                  </a:lnTo>
                  <a:lnTo>
                    <a:pt x="634387" y="0"/>
                  </a:lnTo>
                  <a:lnTo>
                    <a:pt x="640104" y="267"/>
                  </a:lnTo>
                  <a:lnTo>
                    <a:pt x="641524" y="1084"/>
                  </a:lnTo>
                  <a:lnTo>
                    <a:pt x="642704" y="3375"/>
                  </a:lnTo>
                  <a:lnTo>
                    <a:pt x="642735" y="5252"/>
                  </a:lnTo>
                  <a:lnTo>
                    <a:pt x="642600" y="7187"/>
                  </a:lnTo>
                  <a:lnTo>
                    <a:pt x="642633" y="8900"/>
                  </a:lnTo>
                  <a:lnTo>
                    <a:pt x="642777" y="10530"/>
                  </a:lnTo>
                  <a:lnTo>
                    <a:pt x="643199" y="11982"/>
                  </a:lnTo>
                  <a:lnTo>
                    <a:pt x="644008" y="13234"/>
                  </a:lnTo>
                  <a:lnTo>
                    <a:pt x="645827" y="14396"/>
                  </a:lnTo>
                  <a:lnTo>
                    <a:pt x="648732" y="15408"/>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5" name="Google Shape;155;p32"/>
            <p:cNvSpPr/>
            <p:nvPr/>
          </p:nvSpPr>
          <p:spPr>
            <a:xfrm>
              <a:off x="3910792" y="2528741"/>
              <a:ext cx="167570" cy="341930"/>
            </a:xfrm>
            <a:custGeom>
              <a:avLst/>
              <a:gdLst/>
              <a:ahLst/>
              <a:cxnLst/>
              <a:rect l="l" t="t" r="r" b="b"/>
              <a:pathLst>
                <a:path w="167570" h="341930" extrusionOk="0">
                  <a:moveTo>
                    <a:pt x="7779" y="223546"/>
                  </a:moveTo>
                  <a:lnTo>
                    <a:pt x="11472" y="224470"/>
                  </a:lnTo>
                  <a:lnTo>
                    <a:pt x="21923" y="231658"/>
                  </a:lnTo>
                  <a:lnTo>
                    <a:pt x="23238" y="232135"/>
                  </a:lnTo>
                  <a:lnTo>
                    <a:pt x="23876" y="232123"/>
                  </a:lnTo>
                  <a:lnTo>
                    <a:pt x="30352" y="230248"/>
                  </a:lnTo>
                  <a:lnTo>
                    <a:pt x="32102" y="230323"/>
                  </a:lnTo>
                  <a:lnTo>
                    <a:pt x="41416" y="236570"/>
                  </a:lnTo>
                  <a:lnTo>
                    <a:pt x="61407" y="245337"/>
                  </a:lnTo>
                  <a:lnTo>
                    <a:pt x="66001" y="246556"/>
                  </a:lnTo>
                  <a:lnTo>
                    <a:pt x="69728" y="246261"/>
                  </a:lnTo>
                  <a:lnTo>
                    <a:pt x="70584" y="246045"/>
                  </a:lnTo>
                  <a:lnTo>
                    <a:pt x="70961" y="245816"/>
                  </a:lnTo>
                  <a:lnTo>
                    <a:pt x="71615" y="245153"/>
                  </a:lnTo>
                  <a:lnTo>
                    <a:pt x="72952" y="244816"/>
                  </a:lnTo>
                  <a:lnTo>
                    <a:pt x="80736" y="244482"/>
                  </a:lnTo>
                  <a:lnTo>
                    <a:pt x="84971" y="245185"/>
                  </a:lnTo>
                  <a:lnTo>
                    <a:pt x="85649" y="245689"/>
                  </a:lnTo>
                  <a:lnTo>
                    <a:pt x="86112" y="246365"/>
                  </a:lnTo>
                  <a:lnTo>
                    <a:pt x="86414" y="247095"/>
                  </a:lnTo>
                  <a:lnTo>
                    <a:pt x="86500" y="247926"/>
                  </a:lnTo>
                  <a:lnTo>
                    <a:pt x="86376" y="248719"/>
                  </a:lnTo>
                  <a:lnTo>
                    <a:pt x="86142" y="249630"/>
                  </a:lnTo>
                  <a:lnTo>
                    <a:pt x="86853" y="251037"/>
                  </a:lnTo>
                  <a:lnTo>
                    <a:pt x="88569" y="252643"/>
                  </a:lnTo>
                  <a:lnTo>
                    <a:pt x="96020" y="257646"/>
                  </a:lnTo>
                  <a:lnTo>
                    <a:pt x="97757" y="258410"/>
                  </a:lnTo>
                  <a:lnTo>
                    <a:pt x="107329" y="258300"/>
                  </a:lnTo>
                  <a:lnTo>
                    <a:pt x="111509" y="259250"/>
                  </a:lnTo>
                  <a:lnTo>
                    <a:pt x="112134" y="259796"/>
                  </a:lnTo>
                  <a:lnTo>
                    <a:pt x="117137" y="265167"/>
                  </a:lnTo>
                  <a:lnTo>
                    <a:pt x="123832" y="270278"/>
                  </a:lnTo>
                  <a:lnTo>
                    <a:pt x="135525" y="276482"/>
                  </a:lnTo>
                  <a:lnTo>
                    <a:pt x="138595" y="277256"/>
                  </a:lnTo>
                  <a:lnTo>
                    <a:pt x="140467" y="276778"/>
                  </a:lnTo>
                  <a:lnTo>
                    <a:pt x="141488" y="276328"/>
                  </a:lnTo>
                  <a:lnTo>
                    <a:pt x="142194" y="275603"/>
                  </a:lnTo>
                  <a:lnTo>
                    <a:pt x="142694" y="274638"/>
                  </a:lnTo>
                  <a:lnTo>
                    <a:pt x="143033" y="273714"/>
                  </a:lnTo>
                  <a:lnTo>
                    <a:pt x="143441" y="272023"/>
                  </a:lnTo>
                  <a:lnTo>
                    <a:pt x="144006" y="270409"/>
                  </a:lnTo>
                  <a:lnTo>
                    <a:pt x="145683" y="266542"/>
                  </a:lnTo>
                  <a:lnTo>
                    <a:pt x="146514" y="264993"/>
                  </a:lnTo>
                  <a:lnTo>
                    <a:pt x="147279" y="263990"/>
                  </a:lnTo>
                  <a:lnTo>
                    <a:pt x="148843" y="262958"/>
                  </a:lnTo>
                  <a:lnTo>
                    <a:pt x="149957" y="263083"/>
                  </a:lnTo>
                  <a:lnTo>
                    <a:pt x="151026" y="263668"/>
                  </a:lnTo>
                  <a:lnTo>
                    <a:pt x="154412" y="267047"/>
                  </a:lnTo>
                  <a:lnTo>
                    <a:pt x="162301" y="276634"/>
                  </a:lnTo>
                  <a:lnTo>
                    <a:pt x="163069" y="278098"/>
                  </a:lnTo>
                  <a:lnTo>
                    <a:pt x="162989" y="279427"/>
                  </a:lnTo>
                  <a:lnTo>
                    <a:pt x="161900" y="280675"/>
                  </a:lnTo>
                  <a:lnTo>
                    <a:pt x="157836" y="284259"/>
                  </a:lnTo>
                  <a:lnTo>
                    <a:pt x="157058" y="285825"/>
                  </a:lnTo>
                  <a:lnTo>
                    <a:pt x="156883" y="286605"/>
                  </a:lnTo>
                  <a:lnTo>
                    <a:pt x="158088" y="290116"/>
                  </a:lnTo>
                  <a:lnTo>
                    <a:pt x="166313" y="299296"/>
                  </a:lnTo>
                  <a:lnTo>
                    <a:pt x="167025" y="300966"/>
                  </a:lnTo>
                  <a:lnTo>
                    <a:pt x="167570" y="303014"/>
                  </a:lnTo>
                  <a:lnTo>
                    <a:pt x="166961" y="304156"/>
                  </a:lnTo>
                  <a:lnTo>
                    <a:pt x="164554" y="307344"/>
                  </a:lnTo>
                  <a:lnTo>
                    <a:pt x="163705" y="309767"/>
                  </a:lnTo>
                  <a:lnTo>
                    <a:pt x="162837" y="313207"/>
                  </a:lnTo>
                  <a:lnTo>
                    <a:pt x="162198" y="321056"/>
                  </a:lnTo>
                  <a:lnTo>
                    <a:pt x="161708" y="324194"/>
                  </a:lnTo>
                  <a:lnTo>
                    <a:pt x="161184" y="326357"/>
                  </a:lnTo>
                  <a:lnTo>
                    <a:pt x="155899" y="331954"/>
                  </a:lnTo>
                  <a:lnTo>
                    <a:pt x="143760" y="340380"/>
                  </a:lnTo>
                  <a:lnTo>
                    <a:pt x="140847" y="341930"/>
                  </a:lnTo>
                  <a:lnTo>
                    <a:pt x="124425" y="328488"/>
                  </a:lnTo>
                  <a:lnTo>
                    <a:pt x="124310" y="328855"/>
                  </a:lnTo>
                  <a:lnTo>
                    <a:pt x="124239" y="329697"/>
                  </a:lnTo>
                  <a:lnTo>
                    <a:pt x="124365" y="331265"/>
                  </a:lnTo>
                  <a:lnTo>
                    <a:pt x="124328" y="332935"/>
                  </a:lnTo>
                  <a:lnTo>
                    <a:pt x="123338" y="334317"/>
                  </a:lnTo>
                  <a:lnTo>
                    <a:pt x="121559" y="335195"/>
                  </a:lnTo>
                  <a:lnTo>
                    <a:pt x="116730" y="336510"/>
                  </a:lnTo>
                  <a:lnTo>
                    <a:pt x="113429" y="336244"/>
                  </a:lnTo>
                  <a:lnTo>
                    <a:pt x="110072" y="335328"/>
                  </a:lnTo>
                  <a:lnTo>
                    <a:pt x="93948" y="324474"/>
                  </a:lnTo>
                  <a:lnTo>
                    <a:pt x="92154" y="323695"/>
                  </a:lnTo>
                  <a:lnTo>
                    <a:pt x="90964" y="323668"/>
                  </a:lnTo>
                  <a:lnTo>
                    <a:pt x="87574" y="325037"/>
                  </a:lnTo>
                  <a:lnTo>
                    <a:pt x="74090" y="327120"/>
                  </a:lnTo>
                  <a:lnTo>
                    <a:pt x="69085" y="326070"/>
                  </a:lnTo>
                  <a:lnTo>
                    <a:pt x="68778" y="325530"/>
                  </a:lnTo>
                  <a:lnTo>
                    <a:pt x="68254" y="325149"/>
                  </a:lnTo>
                  <a:lnTo>
                    <a:pt x="68315" y="324825"/>
                  </a:lnTo>
                  <a:lnTo>
                    <a:pt x="68383" y="324235"/>
                  </a:lnTo>
                  <a:lnTo>
                    <a:pt x="68299" y="323302"/>
                  </a:lnTo>
                  <a:lnTo>
                    <a:pt x="68756" y="308726"/>
                  </a:lnTo>
                  <a:lnTo>
                    <a:pt x="68486" y="306679"/>
                  </a:lnTo>
                  <a:lnTo>
                    <a:pt x="67774" y="305272"/>
                  </a:lnTo>
                  <a:lnTo>
                    <a:pt x="65515" y="303933"/>
                  </a:lnTo>
                  <a:lnTo>
                    <a:pt x="52472" y="287818"/>
                  </a:lnTo>
                  <a:lnTo>
                    <a:pt x="47254" y="279355"/>
                  </a:lnTo>
                  <a:lnTo>
                    <a:pt x="46561" y="277269"/>
                  </a:lnTo>
                  <a:lnTo>
                    <a:pt x="45942" y="274356"/>
                  </a:lnTo>
                  <a:lnTo>
                    <a:pt x="45817" y="272965"/>
                  </a:lnTo>
                  <a:lnTo>
                    <a:pt x="45439" y="262565"/>
                  </a:lnTo>
                  <a:lnTo>
                    <a:pt x="40799" y="252562"/>
                  </a:lnTo>
                  <a:lnTo>
                    <a:pt x="38721" y="250678"/>
                  </a:lnTo>
                  <a:lnTo>
                    <a:pt x="31232" y="251109"/>
                  </a:lnTo>
                  <a:lnTo>
                    <a:pt x="27419" y="250554"/>
                  </a:lnTo>
                  <a:lnTo>
                    <a:pt x="19474" y="244736"/>
                  </a:lnTo>
                  <a:lnTo>
                    <a:pt x="5431" y="238561"/>
                  </a:lnTo>
                  <a:lnTo>
                    <a:pt x="2720" y="232015"/>
                  </a:lnTo>
                  <a:lnTo>
                    <a:pt x="1715" y="228558"/>
                  </a:lnTo>
                  <a:lnTo>
                    <a:pt x="0" y="224523"/>
                  </a:lnTo>
                  <a:close/>
                  <a:moveTo>
                    <a:pt x="11834" y="0"/>
                  </a:moveTo>
                  <a:lnTo>
                    <a:pt x="11960" y="51"/>
                  </a:lnTo>
                  <a:lnTo>
                    <a:pt x="28433" y="6629"/>
                  </a:lnTo>
                  <a:lnTo>
                    <a:pt x="35814" y="8147"/>
                  </a:lnTo>
                  <a:lnTo>
                    <a:pt x="49734" y="7892"/>
                  </a:lnTo>
                  <a:lnTo>
                    <a:pt x="51612" y="8530"/>
                  </a:lnTo>
                  <a:lnTo>
                    <a:pt x="51900" y="9659"/>
                  </a:lnTo>
                  <a:lnTo>
                    <a:pt x="50652" y="11136"/>
                  </a:lnTo>
                  <a:lnTo>
                    <a:pt x="49615" y="12574"/>
                  </a:lnTo>
                  <a:lnTo>
                    <a:pt x="48786" y="14163"/>
                  </a:lnTo>
                  <a:lnTo>
                    <a:pt x="48328" y="15586"/>
                  </a:lnTo>
                  <a:lnTo>
                    <a:pt x="47746" y="17788"/>
                  </a:lnTo>
                  <a:lnTo>
                    <a:pt x="47985" y="20853"/>
                  </a:lnTo>
                  <a:lnTo>
                    <a:pt x="48752" y="23829"/>
                  </a:lnTo>
                  <a:lnTo>
                    <a:pt x="51299" y="29360"/>
                  </a:lnTo>
                  <a:lnTo>
                    <a:pt x="52452" y="33763"/>
                  </a:lnTo>
                  <a:lnTo>
                    <a:pt x="54422" y="45574"/>
                  </a:lnTo>
                  <a:lnTo>
                    <a:pt x="54580" y="49820"/>
                  </a:lnTo>
                  <a:lnTo>
                    <a:pt x="54222" y="53581"/>
                  </a:lnTo>
                  <a:lnTo>
                    <a:pt x="53723" y="56672"/>
                  </a:lnTo>
                  <a:lnTo>
                    <a:pt x="53149" y="58506"/>
                  </a:lnTo>
                  <a:lnTo>
                    <a:pt x="47670" y="66631"/>
                  </a:lnTo>
                  <a:lnTo>
                    <a:pt x="40433" y="73159"/>
                  </a:lnTo>
                  <a:lnTo>
                    <a:pt x="39828" y="73410"/>
                  </a:lnTo>
                  <a:lnTo>
                    <a:pt x="39297" y="73558"/>
                  </a:lnTo>
                  <a:lnTo>
                    <a:pt x="38624" y="73055"/>
                  </a:lnTo>
                  <a:lnTo>
                    <a:pt x="37803" y="72118"/>
                  </a:lnTo>
                  <a:lnTo>
                    <a:pt x="35654" y="67496"/>
                  </a:lnTo>
                  <a:lnTo>
                    <a:pt x="35497" y="67403"/>
                  </a:lnTo>
                  <a:lnTo>
                    <a:pt x="35340" y="67386"/>
                  </a:lnTo>
                  <a:lnTo>
                    <a:pt x="34707" y="67383"/>
                  </a:lnTo>
                  <a:lnTo>
                    <a:pt x="32212" y="67941"/>
                  </a:lnTo>
                  <a:lnTo>
                    <a:pt x="30458" y="66404"/>
                  </a:lnTo>
                  <a:lnTo>
                    <a:pt x="26553" y="58381"/>
                  </a:lnTo>
                  <a:lnTo>
                    <a:pt x="25358" y="55926"/>
                  </a:lnTo>
                  <a:lnTo>
                    <a:pt x="28668" y="40704"/>
                  </a:lnTo>
                  <a:lnTo>
                    <a:pt x="27056" y="37800"/>
                  </a:lnTo>
                  <a:lnTo>
                    <a:pt x="18940" y="15247"/>
                  </a:lnTo>
                  <a:lnTo>
                    <a:pt x="16433" y="11829"/>
                  </a:lnTo>
                  <a:lnTo>
                    <a:pt x="13106" y="399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6" name="Google Shape;156;p32"/>
            <p:cNvSpPr/>
            <p:nvPr/>
          </p:nvSpPr>
          <p:spPr>
            <a:xfrm>
              <a:off x="3266309" y="2372528"/>
              <a:ext cx="1702549" cy="1494066"/>
            </a:xfrm>
            <a:custGeom>
              <a:avLst/>
              <a:gdLst/>
              <a:ahLst/>
              <a:cxnLst/>
              <a:rect l="l" t="t" r="r" b="b"/>
              <a:pathLst>
                <a:path w="1702549" h="1494066" extrusionOk="0">
                  <a:moveTo>
                    <a:pt x="652262" y="379759"/>
                  </a:moveTo>
                  <a:lnTo>
                    <a:pt x="644483" y="380736"/>
                  </a:lnTo>
                  <a:lnTo>
                    <a:pt x="646198" y="384771"/>
                  </a:lnTo>
                  <a:lnTo>
                    <a:pt x="647203" y="388228"/>
                  </a:lnTo>
                  <a:lnTo>
                    <a:pt x="649914" y="394774"/>
                  </a:lnTo>
                  <a:lnTo>
                    <a:pt x="663957" y="400949"/>
                  </a:lnTo>
                  <a:lnTo>
                    <a:pt x="671902" y="406767"/>
                  </a:lnTo>
                  <a:lnTo>
                    <a:pt x="675715" y="407322"/>
                  </a:lnTo>
                  <a:lnTo>
                    <a:pt x="683204" y="406891"/>
                  </a:lnTo>
                  <a:lnTo>
                    <a:pt x="685282" y="408775"/>
                  </a:lnTo>
                  <a:lnTo>
                    <a:pt x="689922" y="418778"/>
                  </a:lnTo>
                  <a:lnTo>
                    <a:pt x="690300" y="429178"/>
                  </a:lnTo>
                  <a:lnTo>
                    <a:pt x="690425" y="430569"/>
                  </a:lnTo>
                  <a:lnTo>
                    <a:pt x="691044" y="433482"/>
                  </a:lnTo>
                  <a:lnTo>
                    <a:pt x="691737" y="435568"/>
                  </a:lnTo>
                  <a:lnTo>
                    <a:pt x="696955" y="444031"/>
                  </a:lnTo>
                  <a:lnTo>
                    <a:pt x="709998" y="460146"/>
                  </a:lnTo>
                  <a:lnTo>
                    <a:pt x="712257" y="461485"/>
                  </a:lnTo>
                  <a:lnTo>
                    <a:pt x="712969" y="462892"/>
                  </a:lnTo>
                  <a:lnTo>
                    <a:pt x="713239" y="464939"/>
                  </a:lnTo>
                  <a:lnTo>
                    <a:pt x="712782" y="479515"/>
                  </a:lnTo>
                  <a:lnTo>
                    <a:pt x="712866" y="480448"/>
                  </a:lnTo>
                  <a:lnTo>
                    <a:pt x="712798" y="481038"/>
                  </a:lnTo>
                  <a:lnTo>
                    <a:pt x="712737" y="481362"/>
                  </a:lnTo>
                  <a:lnTo>
                    <a:pt x="713261" y="481743"/>
                  </a:lnTo>
                  <a:lnTo>
                    <a:pt x="713568" y="482283"/>
                  </a:lnTo>
                  <a:lnTo>
                    <a:pt x="718573" y="483333"/>
                  </a:lnTo>
                  <a:lnTo>
                    <a:pt x="732057" y="481250"/>
                  </a:lnTo>
                  <a:lnTo>
                    <a:pt x="735447" y="479881"/>
                  </a:lnTo>
                  <a:lnTo>
                    <a:pt x="736637" y="479908"/>
                  </a:lnTo>
                  <a:lnTo>
                    <a:pt x="738431" y="480687"/>
                  </a:lnTo>
                  <a:lnTo>
                    <a:pt x="754555" y="491541"/>
                  </a:lnTo>
                  <a:lnTo>
                    <a:pt x="757912" y="492457"/>
                  </a:lnTo>
                  <a:lnTo>
                    <a:pt x="761213" y="492723"/>
                  </a:lnTo>
                  <a:lnTo>
                    <a:pt x="766042" y="491408"/>
                  </a:lnTo>
                  <a:lnTo>
                    <a:pt x="767821" y="490530"/>
                  </a:lnTo>
                  <a:lnTo>
                    <a:pt x="768811" y="489148"/>
                  </a:lnTo>
                  <a:lnTo>
                    <a:pt x="768848" y="487478"/>
                  </a:lnTo>
                  <a:lnTo>
                    <a:pt x="768722" y="485910"/>
                  </a:lnTo>
                  <a:lnTo>
                    <a:pt x="768793" y="485068"/>
                  </a:lnTo>
                  <a:lnTo>
                    <a:pt x="768908" y="484701"/>
                  </a:lnTo>
                  <a:lnTo>
                    <a:pt x="785330" y="498143"/>
                  </a:lnTo>
                  <a:lnTo>
                    <a:pt x="788243" y="496593"/>
                  </a:lnTo>
                  <a:lnTo>
                    <a:pt x="800382" y="488167"/>
                  </a:lnTo>
                  <a:lnTo>
                    <a:pt x="805667" y="482570"/>
                  </a:lnTo>
                  <a:lnTo>
                    <a:pt x="806191" y="480407"/>
                  </a:lnTo>
                  <a:lnTo>
                    <a:pt x="806681" y="477269"/>
                  </a:lnTo>
                  <a:lnTo>
                    <a:pt x="807320" y="469420"/>
                  </a:lnTo>
                  <a:lnTo>
                    <a:pt x="808188" y="465980"/>
                  </a:lnTo>
                  <a:lnTo>
                    <a:pt x="809037" y="463557"/>
                  </a:lnTo>
                  <a:lnTo>
                    <a:pt x="811444" y="460369"/>
                  </a:lnTo>
                  <a:lnTo>
                    <a:pt x="812053" y="459227"/>
                  </a:lnTo>
                  <a:lnTo>
                    <a:pt x="811508" y="457179"/>
                  </a:lnTo>
                  <a:lnTo>
                    <a:pt x="810796" y="455509"/>
                  </a:lnTo>
                  <a:lnTo>
                    <a:pt x="802571" y="446329"/>
                  </a:lnTo>
                  <a:lnTo>
                    <a:pt x="801366" y="442818"/>
                  </a:lnTo>
                  <a:lnTo>
                    <a:pt x="801541" y="442038"/>
                  </a:lnTo>
                  <a:lnTo>
                    <a:pt x="802319" y="440472"/>
                  </a:lnTo>
                  <a:lnTo>
                    <a:pt x="806383" y="436888"/>
                  </a:lnTo>
                  <a:lnTo>
                    <a:pt x="807472" y="435640"/>
                  </a:lnTo>
                  <a:lnTo>
                    <a:pt x="807552" y="434311"/>
                  </a:lnTo>
                  <a:lnTo>
                    <a:pt x="806784" y="432847"/>
                  </a:lnTo>
                  <a:lnTo>
                    <a:pt x="798895" y="423260"/>
                  </a:lnTo>
                  <a:lnTo>
                    <a:pt x="795509" y="419881"/>
                  </a:lnTo>
                  <a:lnTo>
                    <a:pt x="794440" y="419296"/>
                  </a:lnTo>
                  <a:lnTo>
                    <a:pt x="793326" y="419171"/>
                  </a:lnTo>
                  <a:lnTo>
                    <a:pt x="791762" y="420203"/>
                  </a:lnTo>
                  <a:lnTo>
                    <a:pt x="790997" y="421206"/>
                  </a:lnTo>
                  <a:lnTo>
                    <a:pt x="790166" y="422755"/>
                  </a:lnTo>
                  <a:lnTo>
                    <a:pt x="788489" y="426622"/>
                  </a:lnTo>
                  <a:lnTo>
                    <a:pt x="787924" y="428236"/>
                  </a:lnTo>
                  <a:lnTo>
                    <a:pt x="787516" y="429927"/>
                  </a:lnTo>
                  <a:lnTo>
                    <a:pt x="787177" y="430851"/>
                  </a:lnTo>
                  <a:lnTo>
                    <a:pt x="786677" y="431816"/>
                  </a:lnTo>
                  <a:lnTo>
                    <a:pt x="785971" y="432541"/>
                  </a:lnTo>
                  <a:lnTo>
                    <a:pt x="784950" y="432991"/>
                  </a:lnTo>
                  <a:lnTo>
                    <a:pt x="783078" y="433469"/>
                  </a:lnTo>
                  <a:lnTo>
                    <a:pt x="780008" y="432695"/>
                  </a:lnTo>
                  <a:lnTo>
                    <a:pt x="768315" y="426491"/>
                  </a:lnTo>
                  <a:lnTo>
                    <a:pt x="761620" y="421380"/>
                  </a:lnTo>
                  <a:lnTo>
                    <a:pt x="756617" y="416009"/>
                  </a:lnTo>
                  <a:lnTo>
                    <a:pt x="755992" y="415463"/>
                  </a:lnTo>
                  <a:lnTo>
                    <a:pt x="751812" y="414513"/>
                  </a:lnTo>
                  <a:lnTo>
                    <a:pt x="742240" y="414623"/>
                  </a:lnTo>
                  <a:lnTo>
                    <a:pt x="740503" y="413859"/>
                  </a:lnTo>
                  <a:lnTo>
                    <a:pt x="733052" y="408856"/>
                  </a:lnTo>
                  <a:lnTo>
                    <a:pt x="731336" y="407250"/>
                  </a:lnTo>
                  <a:lnTo>
                    <a:pt x="730625" y="405843"/>
                  </a:lnTo>
                  <a:lnTo>
                    <a:pt x="730859" y="404932"/>
                  </a:lnTo>
                  <a:lnTo>
                    <a:pt x="730983" y="404139"/>
                  </a:lnTo>
                  <a:lnTo>
                    <a:pt x="730897" y="403308"/>
                  </a:lnTo>
                  <a:lnTo>
                    <a:pt x="730595" y="402578"/>
                  </a:lnTo>
                  <a:lnTo>
                    <a:pt x="730132" y="401902"/>
                  </a:lnTo>
                  <a:lnTo>
                    <a:pt x="729454" y="401398"/>
                  </a:lnTo>
                  <a:lnTo>
                    <a:pt x="725219" y="400695"/>
                  </a:lnTo>
                  <a:lnTo>
                    <a:pt x="717435" y="401029"/>
                  </a:lnTo>
                  <a:lnTo>
                    <a:pt x="716098" y="401366"/>
                  </a:lnTo>
                  <a:lnTo>
                    <a:pt x="715444" y="402029"/>
                  </a:lnTo>
                  <a:lnTo>
                    <a:pt x="715067" y="402258"/>
                  </a:lnTo>
                  <a:lnTo>
                    <a:pt x="714211" y="402474"/>
                  </a:lnTo>
                  <a:lnTo>
                    <a:pt x="710484" y="402769"/>
                  </a:lnTo>
                  <a:lnTo>
                    <a:pt x="705890" y="401550"/>
                  </a:lnTo>
                  <a:lnTo>
                    <a:pt x="685899" y="392783"/>
                  </a:lnTo>
                  <a:lnTo>
                    <a:pt x="676585" y="386536"/>
                  </a:lnTo>
                  <a:lnTo>
                    <a:pt x="674835" y="386461"/>
                  </a:lnTo>
                  <a:lnTo>
                    <a:pt x="668359" y="388336"/>
                  </a:lnTo>
                  <a:lnTo>
                    <a:pt x="667721" y="388348"/>
                  </a:lnTo>
                  <a:lnTo>
                    <a:pt x="666406" y="387871"/>
                  </a:lnTo>
                  <a:lnTo>
                    <a:pt x="655955" y="380683"/>
                  </a:lnTo>
                  <a:close/>
                  <a:moveTo>
                    <a:pt x="70464" y="132098"/>
                  </a:moveTo>
                  <a:lnTo>
                    <a:pt x="74560" y="141250"/>
                  </a:lnTo>
                  <a:lnTo>
                    <a:pt x="66891" y="141984"/>
                  </a:lnTo>
                  <a:lnTo>
                    <a:pt x="54848" y="146548"/>
                  </a:lnTo>
                  <a:lnTo>
                    <a:pt x="48506" y="147763"/>
                  </a:lnTo>
                  <a:lnTo>
                    <a:pt x="48324" y="151273"/>
                  </a:lnTo>
                  <a:lnTo>
                    <a:pt x="52027" y="152954"/>
                  </a:lnTo>
                  <a:lnTo>
                    <a:pt x="54844" y="155194"/>
                  </a:lnTo>
                  <a:lnTo>
                    <a:pt x="57153" y="158712"/>
                  </a:lnTo>
                  <a:lnTo>
                    <a:pt x="59248" y="164270"/>
                  </a:lnTo>
                  <a:lnTo>
                    <a:pt x="56302" y="162349"/>
                  </a:lnTo>
                  <a:lnTo>
                    <a:pt x="52184" y="156876"/>
                  </a:lnTo>
                  <a:lnTo>
                    <a:pt x="49344" y="155613"/>
                  </a:lnTo>
                  <a:lnTo>
                    <a:pt x="45890" y="156042"/>
                  </a:lnTo>
                  <a:lnTo>
                    <a:pt x="40729" y="158434"/>
                  </a:lnTo>
                  <a:lnTo>
                    <a:pt x="38625" y="158979"/>
                  </a:lnTo>
                  <a:lnTo>
                    <a:pt x="32685" y="155619"/>
                  </a:lnTo>
                  <a:lnTo>
                    <a:pt x="28374" y="148686"/>
                  </a:lnTo>
                  <a:lnTo>
                    <a:pt x="27431" y="141904"/>
                  </a:lnTo>
                  <a:lnTo>
                    <a:pt x="31535" y="139063"/>
                  </a:lnTo>
                  <a:lnTo>
                    <a:pt x="57759" y="132436"/>
                  </a:lnTo>
                  <a:close/>
                  <a:moveTo>
                    <a:pt x="161366" y="94069"/>
                  </a:moveTo>
                  <a:lnTo>
                    <a:pt x="174168" y="98763"/>
                  </a:lnTo>
                  <a:lnTo>
                    <a:pt x="102153" y="103497"/>
                  </a:lnTo>
                  <a:lnTo>
                    <a:pt x="114990" y="97878"/>
                  </a:lnTo>
                  <a:close/>
                  <a:moveTo>
                    <a:pt x="536217" y="82919"/>
                  </a:moveTo>
                  <a:lnTo>
                    <a:pt x="543773" y="84387"/>
                  </a:lnTo>
                  <a:lnTo>
                    <a:pt x="550767" y="89771"/>
                  </a:lnTo>
                  <a:lnTo>
                    <a:pt x="545922" y="89622"/>
                  </a:lnTo>
                  <a:lnTo>
                    <a:pt x="542520" y="90891"/>
                  </a:lnTo>
                  <a:lnTo>
                    <a:pt x="536958" y="95977"/>
                  </a:lnTo>
                  <a:lnTo>
                    <a:pt x="535268" y="97111"/>
                  </a:lnTo>
                  <a:lnTo>
                    <a:pt x="532374" y="96252"/>
                  </a:lnTo>
                  <a:lnTo>
                    <a:pt x="530544" y="94867"/>
                  </a:lnTo>
                  <a:lnTo>
                    <a:pt x="528516" y="94524"/>
                  </a:lnTo>
                  <a:lnTo>
                    <a:pt x="524860" y="96782"/>
                  </a:lnTo>
                  <a:lnTo>
                    <a:pt x="524986" y="92875"/>
                  </a:lnTo>
                  <a:lnTo>
                    <a:pt x="529463" y="85639"/>
                  </a:lnTo>
                  <a:close/>
                  <a:moveTo>
                    <a:pt x="225148" y="76762"/>
                  </a:moveTo>
                  <a:lnTo>
                    <a:pt x="263406" y="79254"/>
                  </a:lnTo>
                  <a:lnTo>
                    <a:pt x="263453" y="81981"/>
                  </a:lnTo>
                  <a:lnTo>
                    <a:pt x="262875" y="82610"/>
                  </a:lnTo>
                  <a:lnTo>
                    <a:pt x="261941" y="82546"/>
                  </a:lnTo>
                  <a:lnTo>
                    <a:pt x="245923" y="88218"/>
                  </a:lnTo>
                  <a:lnTo>
                    <a:pt x="204363" y="91889"/>
                  </a:lnTo>
                  <a:lnTo>
                    <a:pt x="190859" y="87458"/>
                  </a:lnTo>
                  <a:lnTo>
                    <a:pt x="206769" y="79021"/>
                  </a:lnTo>
                  <a:close/>
                  <a:moveTo>
                    <a:pt x="282987" y="75071"/>
                  </a:moveTo>
                  <a:lnTo>
                    <a:pt x="289391" y="76780"/>
                  </a:lnTo>
                  <a:lnTo>
                    <a:pt x="293616" y="80518"/>
                  </a:lnTo>
                  <a:lnTo>
                    <a:pt x="292449" y="82705"/>
                  </a:lnTo>
                  <a:lnTo>
                    <a:pt x="291283" y="83565"/>
                  </a:lnTo>
                  <a:lnTo>
                    <a:pt x="288609" y="84223"/>
                  </a:lnTo>
                  <a:lnTo>
                    <a:pt x="275249" y="79453"/>
                  </a:lnTo>
                  <a:lnTo>
                    <a:pt x="270284" y="79545"/>
                  </a:lnTo>
                  <a:lnTo>
                    <a:pt x="276037" y="75853"/>
                  </a:lnTo>
                  <a:close/>
                  <a:moveTo>
                    <a:pt x="311793" y="62118"/>
                  </a:moveTo>
                  <a:lnTo>
                    <a:pt x="322091" y="62138"/>
                  </a:lnTo>
                  <a:lnTo>
                    <a:pt x="352236" y="63049"/>
                  </a:lnTo>
                  <a:lnTo>
                    <a:pt x="358863" y="67497"/>
                  </a:lnTo>
                  <a:lnTo>
                    <a:pt x="358930" y="69990"/>
                  </a:lnTo>
                  <a:lnTo>
                    <a:pt x="358413" y="70529"/>
                  </a:lnTo>
                  <a:lnTo>
                    <a:pt x="357589" y="70475"/>
                  </a:lnTo>
                  <a:lnTo>
                    <a:pt x="356661" y="70950"/>
                  </a:lnTo>
                  <a:lnTo>
                    <a:pt x="332050" y="69218"/>
                  </a:lnTo>
                  <a:lnTo>
                    <a:pt x="320522" y="71576"/>
                  </a:lnTo>
                  <a:lnTo>
                    <a:pt x="319204" y="81559"/>
                  </a:lnTo>
                  <a:lnTo>
                    <a:pt x="309279" y="81647"/>
                  </a:lnTo>
                  <a:lnTo>
                    <a:pt x="306365" y="78804"/>
                  </a:lnTo>
                  <a:lnTo>
                    <a:pt x="305528" y="71064"/>
                  </a:lnTo>
                  <a:lnTo>
                    <a:pt x="307505" y="64577"/>
                  </a:lnTo>
                  <a:close/>
                  <a:moveTo>
                    <a:pt x="393860" y="50917"/>
                  </a:moveTo>
                  <a:lnTo>
                    <a:pt x="422342" y="53915"/>
                  </a:lnTo>
                  <a:lnTo>
                    <a:pt x="422200" y="57800"/>
                  </a:lnTo>
                  <a:lnTo>
                    <a:pt x="417389" y="57626"/>
                  </a:lnTo>
                  <a:lnTo>
                    <a:pt x="409652" y="62140"/>
                  </a:lnTo>
                  <a:lnTo>
                    <a:pt x="400043" y="65814"/>
                  </a:lnTo>
                  <a:lnTo>
                    <a:pt x="390314" y="66036"/>
                  </a:lnTo>
                  <a:lnTo>
                    <a:pt x="382247" y="60239"/>
                  </a:lnTo>
                  <a:lnTo>
                    <a:pt x="378999" y="64539"/>
                  </a:lnTo>
                  <a:lnTo>
                    <a:pt x="375941" y="66707"/>
                  </a:lnTo>
                  <a:lnTo>
                    <a:pt x="373083" y="66550"/>
                  </a:lnTo>
                  <a:lnTo>
                    <a:pt x="370564" y="64034"/>
                  </a:lnTo>
                  <a:lnTo>
                    <a:pt x="379558" y="53572"/>
                  </a:lnTo>
                  <a:close/>
                  <a:moveTo>
                    <a:pt x="451249" y="47421"/>
                  </a:moveTo>
                  <a:lnTo>
                    <a:pt x="456780" y="48148"/>
                  </a:lnTo>
                  <a:lnTo>
                    <a:pt x="461753" y="49926"/>
                  </a:lnTo>
                  <a:lnTo>
                    <a:pt x="470548" y="55744"/>
                  </a:lnTo>
                  <a:lnTo>
                    <a:pt x="467353" y="55007"/>
                  </a:lnTo>
                  <a:lnTo>
                    <a:pt x="463708" y="55371"/>
                  </a:lnTo>
                  <a:lnTo>
                    <a:pt x="449616" y="51554"/>
                  </a:lnTo>
                  <a:lnTo>
                    <a:pt x="443531" y="51666"/>
                  </a:lnTo>
                  <a:lnTo>
                    <a:pt x="442790" y="58533"/>
                  </a:lnTo>
                  <a:lnTo>
                    <a:pt x="436444" y="53605"/>
                  </a:lnTo>
                  <a:lnTo>
                    <a:pt x="438059" y="50030"/>
                  </a:lnTo>
                  <a:lnTo>
                    <a:pt x="444158" y="47987"/>
                  </a:lnTo>
                  <a:close/>
                  <a:moveTo>
                    <a:pt x="707331" y="0"/>
                  </a:moveTo>
                  <a:lnTo>
                    <a:pt x="714339" y="684"/>
                  </a:lnTo>
                  <a:lnTo>
                    <a:pt x="718300" y="2546"/>
                  </a:lnTo>
                  <a:lnTo>
                    <a:pt x="726355" y="12188"/>
                  </a:lnTo>
                  <a:lnTo>
                    <a:pt x="738077" y="22656"/>
                  </a:lnTo>
                  <a:lnTo>
                    <a:pt x="750687" y="29624"/>
                  </a:lnTo>
                  <a:lnTo>
                    <a:pt x="776931" y="36768"/>
                  </a:lnTo>
                  <a:lnTo>
                    <a:pt x="791415" y="36658"/>
                  </a:lnTo>
                  <a:lnTo>
                    <a:pt x="816068" y="31046"/>
                  </a:lnTo>
                  <a:lnTo>
                    <a:pt x="829557" y="32406"/>
                  </a:lnTo>
                  <a:lnTo>
                    <a:pt x="836020" y="25061"/>
                  </a:lnTo>
                  <a:lnTo>
                    <a:pt x="862965" y="18958"/>
                  </a:lnTo>
                  <a:lnTo>
                    <a:pt x="889639" y="19683"/>
                  </a:lnTo>
                  <a:lnTo>
                    <a:pt x="895475" y="15618"/>
                  </a:lnTo>
                  <a:lnTo>
                    <a:pt x="899999" y="19160"/>
                  </a:lnTo>
                  <a:lnTo>
                    <a:pt x="905526" y="20252"/>
                  </a:lnTo>
                  <a:lnTo>
                    <a:pt x="916981" y="19879"/>
                  </a:lnTo>
                  <a:lnTo>
                    <a:pt x="919886" y="21926"/>
                  </a:lnTo>
                  <a:lnTo>
                    <a:pt x="927143" y="31812"/>
                  </a:lnTo>
                  <a:lnTo>
                    <a:pt x="959144" y="90690"/>
                  </a:lnTo>
                  <a:lnTo>
                    <a:pt x="972520" y="106952"/>
                  </a:lnTo>
                  <a:lnTo>
                    <a:pt x="981918" y="114896"/>
                  </a:lnTo>
                  <a:lnTo>
                    <a:pt x="986495" y="120984"/>
                  </a:lnTo>
                  <a:lnTo>
                    <a:pt x="990899" y="138328"/>
                  </a:lnTo>
                  <a:lnTo>
                    <a:pt x="1013762" y="173071"/>
                  </a:lnTo>
                  <a:lnTo>
                    <a:pt x="1018898" y="177879"/>
                  </a:lnTo>
                  <a:lnTo>
                    <a:pt x="1025164" y="180789"/>
                  </a:lnTo>
                  <a:lnTo>
                    <a:pt x="1033249" y="181858"/>
                  </a:lnTo>
                  <a:lnTo>
                    <a:pt x="1037453" y="183974"/>
                  </a:lnTo>
                  <a:lnTo>
                    <a:pt x="1057483" y="198124"/>
                  </a:lnTo>
                  <a:lnTo>
                    <a:pt x="1080318" y="203461"/>
                  </a:lnTo>
                  <a:lnTo>
                    <a:pt x="1080547" y="205703"/>
                  </a:lnTo>
                  <a:lnTo>
                    <a:pt x="1081621" y="226073"/>
                  </a:lnTo>
                  <a:lnTo>
                    <a:pt x="1084597" y="229439"/>
                  </a:lnTo>
                  <a:lnTo>
                    <a:pt x="1085288" y="230715"/>
                  </a:lnTo>
                  <a:lnTo>
                    <a:pt x="1085745" y="232730"/>
                  </a:lnTo>
                  <a:lnTo>
                    <a:pt x="1086313" y="234035"/>
                  </a:lnTo>
                  <a:lnTo>
                    <a:pt x="1087253" y="235106"/>
                  </a:lnTo>
                  <a:lnTo>
                    <a:pt x="1089350" y="236632"/>
                  </a:lnTo>
                  <a:lnTo>
                    <a:pt x="1090131" y="237790"/>
                  </a:lnTo>
                  <a:lnTo>
                    <a:pt x="1090904" y="239808"/>
                  </a:lnTo>
                  <a:lnTo>
                    <a:pt x="1092441" y="244991"/>
                  </a:lnTo>
                  <a:lnTo>
                    <a:pt x="1093783" y="248460"/>
                  </a:lnTo>
                  <a:lnTo>
                    <a:pt x="1095755" y="252378"/>
                  </a:lnTo>
                  <a:lnTo>
                    <a:pt x="1097787" y="255499"/>
                  </a:lnTo>
                  <a:lnTo>
                    <a:pt x="1100400" y="258682"/>
                  </a:lnTo>
                  <a:lnTo>
                    <a:pt x="1111474" y="269382"/>
                  </a:lnTo>
                  <a:lnTo>
                    <a:pt x="1112845" y="269746"/>
                  </a:lnTo>
                  <a:lnTo>
                    <a:pt x="1114171" y="269091"/>
                  </a:lnTo>
                  <a:lnTo>
                    <a:pt x="1118448" y="262624"/>
                  </a:lnTo>
                  <a:lnTo>
                    <a:pt x="1120254" y="261235"/>
                  </a:lnTo>
                  <a:lnTo>
                    <a:pt x="1123008" y="260220"/>
                  </a:lnTo>
                  <a:lnTo>
                    <a:pt x="1124661" y="260455"/>
                  </a:lnTo>
                  <a:lnTo>
                    <a:pt x="1126131" y="261633"/>
                  </a:lnTo>
                  <a:lnTo>
                    <a:pt x="1127957" y="264719"/>
                  </a:lnTo>
                  <a:lnTo>
                    <a:pt x="1128811" y="270694"/>
                  </a:lnTo>
                  <a:lnTo>
                    <a:pt x="1128983" y="275984"/>
                  </a:lnTo>
                  <a:lnTo>
                    <a:pt x="1129180" y="277966"/>
                  </a:lnTo>
                  <a:lnTo>
                    <a:pt x="1130385" y="279393"/>
                  </a:lnTo>
                  <a:lnTo>
                    <a:pt x="1132446" y="279408"/>
                  </a:lnTo>
                  <a:lnTo>
                    <a:pt x="1139236" y="275865"/>
                  </a:lnTo>
                  <a:lnTo>
                    <a:pt x="1141353" y="275334"/>
                  </a:lnTo>
                  <a:lnTo>
                    <a:pt x="1143059" y="275816"/>
                  </a:lnTo>
                  <a:lnTo>
                    <a:pt x="1149319" y="280172"/>
                  </a:lnTo>
                  <a:lnTo>
                    <a:pt x="1151643" y="280424"/>
                  </a:lnTo>
                  <a:lnTo>
                    <a:pt x="1155082" y="279868"/>
                  </a:lnTo>
                  <a:lnTo>
                    <a:pt x="1163948" y="276243"/>
                  </a:lnTo>
                  <a:lnTo>
                    <a:pt x="1169622" y="272847"/>
                  </a:lnTo>
                  <a:lnTo>
                    <a:pt x="1170473" y="271877"/>
                  </a:lnTo>
                  <a:lnTo>
                    <a:pt x="1170637" y="270757"/>
                  </a:lnTo>
                  <a:lnTo>
                    <a:pt x="1170591" y="269661"/>
                  </a:lnTo>
                  <a:lnTo>
                    <a:pt x="1170384" y="268834"/>
                  </a:lnTo>
                  <a:lnTo>
                    <a:pt x="1170233" y="267622"/>
                  </a:lnTo>
                  <a:lnTo>
                    <a:pt x="1170185" y="266616"/>
                  </a:lnTo>
                  <a:lnTo>
                    <a:pt x="1171197" y="265145"/>
                  </a:lnTo>
                  <a:lnTo>
                    <a:pt x="1173370" y="263945"/>
                  </a:lnTo>
                  <a:lnTo>
                    <a:pt x="1186085" y="259816"/>
                  </a:lnTo>
                  <a:lnTo>
                    <a:pt x="1188515" y="259562"/>
                  </a:lnTo>
                  <a:lnTo>
                    <a:pt x="1193924" y="266118"/>
                  </a:lnTo>
                  <a:lnTo>
                    <a:pt x="1198029" y="269328"/>
                  </a:lnTo>
                  <a:lnTo>
                    <a:pt x="1204907" y="271249"/>
                  </a:lnTo>
                  <a:lnTo>
                    <a:pt x="1208868" y="275785"/>
                  </a:lnTo>
                  <a:lnTo>
                    <a:pt x="1212424" y="280970"/>
                  </a:lnTo>
                  <a:lnTo>
                    <a:pt x="1217958" y="285009"/>
                  </a:lnTo>
                  <a:lnTo>
                    <a:pt x="1223646" y="286301"/>
                  </a:lnTo>
                  <a:lnTo>
                    <a:pt x="1242417" y="285087"/>
                  </a:lnTo>
                  <a:lnTo>
                    <a:pt x="1243161" y="283494"/>
                  </a:lnTo>
                  <a:lnTo>
                    <a:pt x="1250797" y="273408"/>
                  </a:lnTo>
                  <a:lnTo>
                    <a:pt x="1254183" y="271287"/>
                  </a:lnTo>
                  <a:lnTo>
                    <a:pt x="1257373" y="270231"/>
                  </a:lnTo>
                  <a:lnTo>
                    <a:pt x="1271902" y="270257"/>
                  </a:lnTo>
                  <a:lnTo>
                    <a:pt x="1279579" y="270621"/>
                  </a:lnTo>
                  <a:lnTo>
                    <a:pt x="1291815" y="275302"/>
                  </a:lnTo>
                  <a:lnTo>
                    <a:pt x="1340239" y="304718"/>
                  </a:lnTo>
                  <a:lnTo>
                    <a:pt x="1354285" y="309571"/>
                  </a:lnTo>
                  <a:lnTo>
                    <a:pt x="1365105" y="304999"/>
                  </a:lnTo>
                  <a:lnTo>
                    <a:pt x="1390443" y="303867"/>
                  </a:lnTo>
                  <a:lnTo>
                    <a:pt x="1402129" y="306884"/>
                  </a:lnTo>
                  <a:lnTo>
                    <a:pt x="1409628" y="316206"/>
                  </a:lnTo>
                  <a:lnTo>
                    <a:pt x="1410596" y="324299"/>
                  </a:lnTo>
                  <a:lnTo>
                    <a:pt x="1410740" y="333516"/>
                  </a:lnTo>
                  <a:lnTo>
                    <a:pt x="1412414" y="341089"/>
                  </a:lnTo>
                  <a:lnTo>
                    <a:pt x="1418026" y="344213"/>
                  </a:lnTo>
                  <a:lnTo>
                    <a:pt x="1424640" y="345734"/>
                  </a:lnTo>
                  <a:lnTo>
                    <a:pt x="1428651" y="349602"/>
                  </a:lnTo>
                  <a:lnTo>
                    <a:pt x="1435717" y="359745"/>
                  </a:lnTo>
                  <a:lnTo>
                    <a:pt x="1446690" y="368567"/>
                  </a:lnTo>
                  <a:lnTo>
                    <a:pt x="1477932" y="386474"/>
                  </a:lnTo>
                  <a:lnTo>
                    <a:pt x="1515846" y="421680"/>
                  </a:lnTo>
                  <a:lnTo>
                    <a:pt x="1525504" y="427819"/>
                  </a:lnTo>
                  <a:lnTo>
                    <a:pt x="1528817" y="431512"/>
                  </a:lnTo>
                  <a:lnTo>
                    <a:pt x="1532883" y="434224"/>
                  </a:lnTo>
                  <a:lnTo>
                    <a:pt x="1536388" y="431711"/>
                  </a:lnTo>
                  <a:lnTo>
                    <a:pt x="1539629" y="427545"/>
                  </a:lnTo>
                  <a:lnTo>
                    <a:pt x="1544964" y="423861"/>
                  </a:lnTo>
                  <a:lnTo>
                    <a:pt x="1547734" y="420703"/>
                  </a:lnTo>
                  <a:lnTo>
                    <a:pt x="1551249" y="417772"/>
                  </a:lnTo>
                  <a:lnTo>
                    <a:pt x="1555601" y="417049"/>
                  </a:lnTo>
                  <a:lnTo>
                    <a:pt x="1558488" y="418735"/>
                  </a:lnTo>
                  <a:lnTo>
                    <a:pt x="1560539" y="421803"/>
                  </a:lnTo>
                  <a:lnTo>
                    <a:pt x="1562544" y="425550"/>
                  </a:lnTo>
                  <a:lnTo>
                    <a:pt x="1565296" y="429394"/>
                  </a:lnTo>
                  <a:lnTo>
                    <a:pt x="1568890" y="435740"/>
                  </a:lnTo>
                  <a:lnTo>
                    <a:pt x="1571304" y="435981"/>
                  </a:lnTo>
                  <a:lnTo>
                    <a:pt x="1575755" y="431057"/>
                  </a:lnTo>
                  <a:lnTo>
                    <a:pt x="1579222" y="428716"/>
                  </a:lnTo>
                  <a:lnTo>
                    <a:pt x="1581871" y="431111"/>
                  </a:lnTo>
                  <a:lnTo>
                    <a:pt x="1584449" y="434952"/>
                  </a:lnTo>
                  <a:lnTo>
                    <a:pt x="1590019" y="438230"/>
                  </a:lnTo>
                  <a:lnTo>
                    <a:pt x="1592324" y="441337"/>
                  </a:lnTo>
                  <a:lnTo>
                    <a:pt x="1596408" y="448821"/>
                  </a:lnTo>
                  <a:lnTo>
                    <a:pt x="1596557" y="449094"/>
                  </a:lnTo>
                  <a:lnTo>
                    <a:pt x="1602313" y="459634"/>
                  </a:lnTo>
                  <a:lnTo>
                    <a:pt x="1615097" y="474405"/>
                  </a:lnTo>
                  <a:lnTo>
                    <a:pt x="1620823" y="477820"/>
                  </a:lnTo>
                  <a:lnTo>
                    <a:pt x="1628228" y="479058"/>
                  </a:lnTo>
                  <a:lnTo>
                    <a:pt x="1634598" y="477187"/>
                  </a:lnTo>
                  <a:lnTo>
                    <a:pt x="1645697" y="469166"/>
                  </a:lnTo>
                  <a:lnTo>
                    <a:pt x="1652917" y="467384"/>
                  </a:lnTo>
                  <a:lnTo>
                    <a:pt x="1660852" y="469800"/>
                  </a:lnTo>
                  <a:lnTo>
                    <a:pt x="1671234" y="480335"/>
                  </a:lnTo>
                  <a:lnTo>
                    <a:pt x="1677664" y="482666"/>
                  </a:lnTo>
                  <a:lnTo>
                    <a:pt x="1685584" y="483613"/>
                  </a:lnTo>
                  <a:lnTo>
                    <a:pt x="1702549" y="490090"/>
                  </a:lnTo>
                  <a:lnTo>
                    <a:pt x="1696161" y="508971"/>
                  </a:lnTo>
                  <a:lnTo>
                    <a:pt x="1692785" y="511520"/>
                  </a:lnTo>
                  <a:lnTo>
                    <a:pt x="1688305" y="511647"/>
                  </a:lnTo>
                  <a:lnTo>
                    <a:pt x="1685459" y="510464"/>
                  </a:lnTo>
                  <a:lnTo>
                    <a:pt x="1683533" y="510183"/>
                  </a:lnTo>
                  <a:lnTo>
                    <a:pt x="1680079" y="511089"/>
                  </a:lnTo>
                  <a:lnTo>
                    <a:pt x="1678272" y="512771"/>
                  </a:lnTo>
                  <a:lnTo>
                    <a:pt x="1677281" y="514337"/>
                  </a:lnTo>
                  <a:lnTo>
                    <a:pt x="1675651" y="519636"/>
                  </a:lnTo>
                  <a:lnTo>
                    <a:pt x="1675354" y="521222"/>
                  </a:lnTo>
                  <a:lnTo>
                    <a:pt x="1673919" y="532533"/>
                  </a:lnTo>
                  <a:lnTo>
                    <a:pt x="1673972" y="536182"/>
                  </a:lnTo>
                  <a:lnTo>
                    <a:pt x="1674105" y="537923"/>
                  </a:lnTo>
                  <a:lnTo>
                    <a:pt x="1674632" y="541048"/>
                  </a:lnTo>
                  <a:lnTo>
                    <a:pt x="1675528" y="543873"/>
                  </a:lnTo>
                  <a:lnTo>
                    <a:pt x="1676108" y="546937"/>
                  </a:lnTo>
                  <a:lnTo>
                    <a:pt x="1675479" y="547834"/>
                  </a:lnTo>
                  <a:lnTo>
                    <a:pt x="1674845" y="548286"/>
                  </a:lnTo>
                  <a:lnTo>
                    <a:pt x="1668331" y="548720"/>
                  </a:lnTo>
                  <a:lnTo>
                    <a:pt x="1665242" y="549429"/>
                  </a:lnTo>
                  <a:lnTo>
                    <a:pt x="1645500" y="568937"/>
                  </a:lnTo>
                  <a:lnTo>
                    <a:pt x="1644262" y="569635"/>
                  </a:lnTo>
                  <a:lnTo>
                    <a:pt x="1632218" y="573042"/>
                  </a:lnTo>
                  <a:lnTo>
                    <a:pt x="1611345" y="582315"/>
                  </a:lnTo>
                  <a:lnTo>
                    <a:pt x="1604233" y="582753"/>
                  </a:lnTo>
                  <a:lnTo>
                    <a:pt x="1601526" y="581573"/>
                  </a:lnTo>
                  <a:lnTo>
                    <a:pt x="1599553" y="582157"/>
                  </a:lnTo>
                  <a:lnTo>
                    <a:pt x="1597535" y="583452"/>
                  </a:lnTo>
                  <a:lnTo>
                    <a:pt x="1594622" y="586085"/>
                  </a:lnTo>
                  <a:lnTo>
                    <a:pt x="1592489" y="586818"/>
                  </a:lnTo>
                  <a:lnTo>
                    <a:pt x="1590831" y="586926"/>
                  </a:lnTo>
                  <a:lnTo>
                    <a:pt x="1589863" y="586494"/>
                  </a:lnTo>
                  <a:lnTo>
                    <a:pt x="1589055" y="585971"/>
                  </a:lnTo>
                  <a:lnTo>
                    <a:pt x="1588348" y="585004"/>
                  </a:lnTo>
                  <a:lnTo>
                    <a:pt x="1587693" y="583857"/>
                  </a:lnTo>
                  <a:lnTo>
                    <a:pt x="1587196" y="582445"/>
                  </a:lnTo>
                  <a:lnTo>
                    <a:pt x="1586487" y="581257"/>
                  </a:lnTo>
                  <a:lnTo>
                    <a:pt x="1585442" y="580293"/>
                  </a:lnTo>
                  <a:lnTo>
                    <a:pt x="1581089" y="578552"/>
                  </a:lnTo>
                  <a:lnTo>
                    <a:pt x="1580010" y="577706"/>
                  </a:lnTo>
                  <a:lnTo>
                    <a:pt x="1579142" y="576592"/>
                  </a:lnTo>
                  <a:lnTo>
                    <a:pt x="1578168" y="575568"/>
                  </a:lnTo>
                  <a:lnTo>
                    <a:pt x="1576982" y="574723"/>
                  </a:lnTo>
                  <a:lnTo>
                    <a:pt x="1560298" y="571749"/>
                  </a:lnTo>
                  <a:lnTo>
                    <a:pt x="1540079" y="573463"/>
                  </a:lnTo>
                  <a:lnTo>
                    <a:pt x="1537400" y="573016"/>
                  </a:lnTo>
                  <a:lnTo>
                    <a:pt x="1531165" y="569584"/>
                  </a:lnTo>
                  <a:lnTo>
                    <a:pt x="1520750" y="566955"/>
                  </a:lnTo>
                  <a:lnTo>
                    <a:pt x="1515079" y="566544"/>
                  </a:lnTo>
                  <a:lnTo>
                    <a:pt x="1508293" y="567292"/>
                  </a:lnTo>
                  <a:lnTo>
                    <a:pt x="1504119" y="569127"/>
                  </a:lnTo>
                  <a:lnTo>
                    <a:pt x="1503482" y="569738"/>
                  </a:lnTo>
                  <a:lnTo>
                    <a:pt x="1503218" y="570170"/>
                  </a:lnTo>
                  <a:lnTo>
                    <a:pt x="1502848" y="570764"/>
                  </a:lnTo>
                  <a:lnTo>
                    <a:pt x="1502376" y="571889"/>
                  </a:lnTo>
                  <a:lnTo>
                    <a:pt x="1501852" y="573341"/>
                  </a:lnTo>
                  <a:lnTo>
                    <a:pt x="1501491" y="575000"/>
                  </a:lnTo>
                  <a:lnTo>
                    <a:pt x="1501236" y="576701"/>
                  </a:lnTo>
                  <a:lnTo>
                    <a:pt x="1501142" y="578340"/>
                  </a:lnTo>
                  <a:lnTo>
                    <a:pt x="1501110" y="581207"/>
                  </a:lnTo>
                  <a:lnTo>
                    <a:pt x="1500957" y="582139"/>
                  </a:lnTo>
                  <a:lnTo>
                    <a:pt x="1500485" y="583340"/>
                  </a:lnTo>
                  <a:lnTo>
                    <a:pt x="1499690" y="584365"/>
                  </a:lnTo>
                  <a:lnTo>
                    <a:pt x="1493200" y="589570"/>
                  </a:lnTo>
                  <a:lnTo>
                    <a:pt x="1489862" y="594145"/>
                  </a:lnTo>
                  <a:lnTo>
                    <a:pt x="1483338" y="597664"/>
                  </a:lnTo>
                  <a:lnTo>
                    <a:pt x="1473828" y="600786"/>
                  </a:lnTo>
                  <a:lnTo>
                    <a:pt x="1468599" y="603568"/>
                  </a:lnTo>
                  <a:lnTo>
                    <a:pt x="1463982" y="604602"/>
                  </a:lnTo>
                  <a:lnTo>
                    <a:pt x="1449126" y="603934"/>
                  </a:lnTo>
                  <a:lnTo>
                    <a:pt x="1432853" y="605245"/>
                  </a:lnTo>
                  <a:lnTo>
                    <a:pt x="1421342" y="609849"/>
                  </a:lnTo>
                  <a:lnTo>
                    <a:pt x="1420172" y="611733"/>
                  </a:lnTo>
                  <a:lnTo>
                    <a:pt x="1420936" y="614670"/>
                  </a:lnTo>
                  <a:lnTo>
                    <a:pt x="1420837" y="616649"/>
                  </a:lnTo>
                  <a:lnTo>
                    <a:pt x="1419938" y="619371"/>
                  </a:lnTo>
                  <a:lnTo>
                    <a:pt x="1419572" y="621412"/>
                  </a:lnTo>
                  <a:lnTo>
                    <a:pt x="1419687" y="623126"/>
                  </a:lnTo>
                  <a:lnTo>
                    <a:pt x="1420451" y="626078"/>
                  </a:lnTo>
                  <a:lnTo>
                    <a:pt x="1420725" y="627656"/>
                  </a:lnTo>
                  <a:lnTo>
                    <a:pt x="1420787" y="629340"/>
                  </a:lnTo>
                  <a:lnTo>
                    <a:pt x="1420794" y="631027"/>
                  </a:lnTo>
                  <a:lnTo>
                    <a:pt x="1419852" y="636127"/>
                  </a:lnTo>
                  <a:lnTo>
                    <a:pt x="1419645" y="637814"/>
                  </a:lnTo>
                  <a:lnTo>
                    <a:pt x="1419706" y="639526"/>
                  </a:lnTo>
                  <a:lnTo>
                    <a:pt x="1420089" y="641164"/>
                  </a:lnTo>
                  <a:lnTo>
                    <a:pt x="1420576" y="642271"/>
                  </a:lnTo>
                  <a:lnTo>
                    <a:pt x="1422089" y="644746"/>
                  </a:lnTo>
                  <a:lnTo>
                    <a:pt x="1425778" y="653684"/>
                  </a:lnTo>
                  <a:lnTo>
                    <a:pt x="1427343" y="655568"/>
                  </a:lnTo>
                  <a:lnTo>
                    <a:pt x="1431837" y="660126"/>
                  </a:lnTo>
                  <a:lnTo>
                    <a:pt x="1432596" y="661512"/>
                  </a:lnTo>
                  <a:lnTo>
                    <a:pt x="1432939" y="665840"/>
                  </a:lnTo>
                  <a:lnTo>
                    <a:pt x="1433440" y="669428"/>
                  </a:lnTo>
                  <a:lnTo>
                    <a:pt x="1435137" y="676069"/>
                  </a:lnTo>
                  <a:lnTo>
                    <a:pt x="1436869" y="678556"/>
                  </a:lnTo>
                  <a:lnTo>
                    <a:pt x="1438701" y="679714"/>
                  </a:lnTo>
                  <a:lnTo>
                    <a:pt x="1442353" y="679695"/>
                  </a:lnTo>
                  <a:lnTo>
                    <a:pt x="1444777" y="680982"/>
                  </a:lnTo>
                  <a:lnTo>
                    <a:pt x="1447635" y="682978"/>
                  </a:lnTo>
                  <a:lnTo>
                    <a:pt x="1451187" y="690345"/>
                  </a:lnTo>
                  <a:lnTo>
                    <a:pt x="1464460" y="716538"/>
                  </a:lnTo>
                  <a:lnTo>
                    <a:pt x="1476703" y="734724"/>
                  </a:lnTo>
                  <a:lnTo>
                    <a:pt x="1479630" y="737719"/>
                  </a:lnTo>
                  <a:lnTo>
                    <a:pt x="1481573" y="738445"/>
                  </a:lnTo>
                  <a:lnTo>
                    <a:pt x="1482808" y="737905"/>
                  </a:lnTo>
                  <a:lnTo>
                    <a:pt x="1486711" y="734064"/>
                  </a:lnTo>
                  <a:lnTo>
                    <a:pt x="1487890" y="733319"/>
                  </a:lnTo>
                  <a:lnTo>
                    <a:pt x="1489663" y="732892"/>
                  </a:lnTo>
                  <a:lnTo>
                    <a:pt x="1491782" y="733112"/>
                  </a:lnTo>
                  <a:lnTo>
                    <a:pt x="1495293" y="734683"/>
                  </a:lnTo>
                  <a:lnTo>
                    <a:pt x="1496489" y="736418"/>
                  </a:lnTo>
                  <a:lnTo>
                    <a:pt x="1496826" y="738189"/>
                  </a:lnTo>
                  <a:lnTo>
                    <a:pt x="1496353" y="739669"/>
                  </a:lnTo>
                  <a:lnTo>
                    <a:pt x="1495662" y="740975"/>
                  </a:lnTo>
                  <a:lnTo>
                    <a:pt x="1493955" y="743249"/>
                  </a:lnTo>
                  <a:lnTo>
                    <a:pt x="1488221" y="749628"/>
                  </a:lnTo>
                  <a:lnTo>
                    <a:pt x="1487422" y="750846"/>
                  </a:lnTo>
                  <a:lnTo>
                    <a:pt x="1486731" y="752120"/>
                  </a:lnTo>
                  <a:lnTo>
                    <a:pt x="1486310" y="753602"/>
                  </a:lnTo>
                  <a:lnTo>
                    <a:pt x="1486106" y="755170"/>
                  </a:lnTo>
                  <a:lnTo>
                    <a:pt x="1485953" y="764139"/>
                  </a:lnTo>
                  <a:lnTo>
                    <a:pt x="1486189" y="766989"/>
                  </a:lnTo>
                  <a:lnTo>
                    <a:pt x="1487142" y="772242"/>
                  </a:lnTo>
                  <a:lnTo>
                    <a:pt x="1487916" y="774957"/>
                  </a:lnTo>
                  <a:lnTo>
                    <a:pt x="1488757" y="776960"/>
                  </a:lnTo>
                  <a:lnTo>
                    <a:pt x="1489520" y="778152"/>
                  </a:lnTo>
                  <a:lnTo>
                    <a:pt x="1491261" y="780252"/>
                  </a:lnTo>
                  <a:lnTo>
                    <a:pt x="1492292" y="781176"/>
                  </a:lnTo>
                  <a:lnTo>
                    <a:pt x="1493217" y="782234"/>
                  </a:lnTo>
                  <a:lnTo>
                    <a:pt x="1502990" y="797720"/>
                  </a:lnTo>
                  <a:lnTo>
                    <a:pt x="1504908" y="801370"/>
                  </a:lnTo>
                  <a:lnTo>
                    <a:pt x="1505683" y="803906"/>
                  </a:lnTo>
                  <a:lnTo>
                    <a:pt x="1504716" y="804533"/>
                  </a:lnTo>
                  <a:lnTo>
                    <a:pt x="1503151" y="804634"/>
                  </a:lnTo>
                  <a:lnTo>
                    <a:pt x="1496717" y="803203"/>
                  </a:lnTo>
                  <a:lnTo>
                    <a:pt x="1495097" y="803156"/>
                  </a:lnTo>
                  <a:lnTo>
                    <a:pt x="1493533" y="803434"/>
                  </a:lnTo>
                  <a:lnTo>
                    <a:pt x="1492080" y="803889"/>
                  </a:lnTo>
                  <a:lnTo>
                    <a:pt x="1489642" y="805220"/>
                  </a:lnTo>
                  <a:lnTo>
                    <a:pt x="1488569" y="806159"/>
                  </a:lnTo>
                  <a:lnTo>
                    <a:pt x="1487713" y="807288"/>
                  </a:lnTo>
                  <a:lnTo>
                    <a:pt x="1487129" y="808593"/>
                  </a:lnTo>
                  <a:lnTo>
                    <a:pt x="1486760" y="809954"/>
                  </a:lnTo>
                  <a:lnTo>
                    <a:pt x="1486613" y="812023"/>
                  </a:lnTo>
                  <a:lnTo>
                    <a:pt x="1486402" y="812795"/>
                  </a:lnTo>
                  <a:lnTo>
                    <a:pt x="1486083" y="813506"/>
                  </a:lnTo>
                  <a:lnTo>
                    <a:pt x="1485389" y="814663"/>
                  </a:lnTo>
                  <a:lnTo>
                    <a:pt x="1484754" y="816469"/>
                  </a:lnTo>
                  <a:lnTo>
                    <a:pt x="1484444" y="818570"/>
                  </a:lnTo>
                  <a:lnTo>
                    <a:pt x="1484000" y="824662"/>
                  </a:lnTo>
                  <a:lnTo>
                    <a:pt x="1509241" y="858017"/>
                  </a:lnTo>
                  <a:lnTo>
                    <a:pt x="1510877" y="859630"/>
                  </a:lnTo>
                  <a:lnTo>
                    <a:pt x="1512799" y="860945"/>
                  </a:lnTo>
                  <a:lnTo>
                    <a:pt x="1514048" y="861555"/>
                  </a:lnTo>
                  <a:lnTo>
                    <a:pt x="1518658" y="862877"/>
                  </a:lnTo>
                  <a:lnTo>
                    <a:pt x="1528976" y="871420"/>
                  </a:lnTo>
                  <a:lnTo>
                    <a:pt x="1530075" y="873243"/>
                  </a:lnTo>
                  <a:lnTo>
                    <a:pt x="1531125" y="875732"/>
                  </a:lnTo>
                  <a:lnTo>
                    <a:pt x="1530800" y="877818"/>
                  </a:lnTo>
                  <a:lnTo>
                    <a:pt x="1530278" y="879994"/>
                  </a:lnTo>
                  <a:lnTo>
                    <a:pt x="1529840" y="883588"/>
                  </a:lnTo>
                  <a:lnTo>
                    <a:pt x="1529023" y="885177"/>
                  </a:lnTo>
                  <a:lnTo>
                    <a:pt x="1528004" y="886250"/>
                  </a:lnTo>
                  <a:lnTo>
                    <a:pt x="1522169" y="887940"/>
                  </a:lnTo>
                  <a:lnTo>
                    <a:pt x="1512377" y="889289"/>
                  </a:lnTo>
                  <a:lnTo>
                    <a:pt x="1508687" y="890708"/>
                  </a:lnTo>
                  <a:lnTo>
                    <a:pt x="1506261" y="892204"/>
                  </a:lnTo>
                  <a:lnTo>
                    <a:pt x="1505508" y="892919"/>
                  </a:lnTo>
                  <a:lnTo>
                    <a:pt x="1505518" y="894160"/>
                  </a:lnTo>
                  <a:lnTo>
                    <a:pt x="1505798" y="895399"/>
                  </a:lnTo>
                  <a:lnTo>
                    <a:pt x="1506090" y="898146"/>
                  </a:lnTo>
                  <a:lnTo>
                    <a:pt x="1506428" y="899799"/>
                  </a:lnTo>
                  <a:lnTo>
                    <a:pt x="1506869" y="900712"/>
                  </a:lnTo>
                  <a:lnTo>
                    <a:pt x="1507904" y="901367"/>
                  </a:lnTo>
                  <a:lnTo>
                    <a:pt x="1510675" y="902425"/>
                  </a:lnTo>
                  <a:lnTo>
                    <a:pt x="1513090" y="903913"/>
                  </a:lnTo>
                  <a:lnTo>
                    <a:pt x="1513856" y="904778"/>
                  </a:lnTo>
                  <a:lnTo>
                    <a:pt x="1514241" y="905471"/>
                  </a:lnTo>
                  <a:lnTo>
                    <a:pt x="1514522" y="906679"/>
                  </a:lnTo>
                  <a:lnTo>
                    <a:pt x="1514695" y="908008"/>
                  </a:lnTo>
                  <a:lnTo>
                    <a:pt x="1515030" y="909247"/>
                  </a:lnTo>
                  <a:lnTo>
                    <a:pt x="1515525" y="910129"/>
                  </a:lnTo>
                  <a:lnTo>
                    <a:pt x="1516565" y="911303"/>
                  </a:lnTo>
                  <a:lnTo>
                    <a:pt x="1517720" y="913420"/>
                  </a:lnTo>
                  <a:lnTo>
                    <a:pt x="1517733" y="915002"/>
                  </a:lnTo>
                  <a:lnTo>
                    <a:pt x="1517148" y="916338"/>
                  </a:lnTo>
                  <a:lnTo>
                    <a:pt x="1513324" y="919604"/>
                  </a:lnTo>
                  <a:lnTo>
                    <a:pt x="1511481" y="921924"/>
                  </a:lnTo>
                  <a:lnTo>
                    <a:pt x="1510948" y="923080"/>
                  </a:lnTo>
                  <a:lnTo>
                    <a:pt x="1511175" y="924379"/>
                  </a:lnTo>
                  <a:lnTo>
                    <a:pt x="1515589" y="931349"/>
                  </a:lnTo>
                  <a:lnTo>
                    <a:pt x="1517778" y="933635"/>
                  </a:lnTo>
                  <a:lnTo>
                    <a:pt x="1519198" y="934836"/>
                  </a:lnTo>
                  <a:lnTo>
                    <a:pt x="1520852" y="937984"/>
                  </a:lnTo>
                  <a:lnTo>
                    <a:pt x="1521729" y="938951"/>
                  </a:lnTo>
                  <a:lnTo>
                    <a:pt x="1522925" y="939267"/>
                  </a:lnTo>
                  <a:lnTo>
                    <a:pt x="1525686" y="938445"/>
                  </a:lnTo>
                  <a:lnTo>
                    <a:pt x="1527374" y="939111"/>
                  </a:lnTo>
                  <a:lnTo>
                    <a:pt x="1527931" y="940762"/>
                  </a:lnTo>
                  <a:lnTo>
                    <a:pt x="1527806" y="945137"/>
                  </a:lnTo>
                  <a:lnTo>
                    <a:pt x="1528156" y="947971"/>
                  </a:lnTo>
                  <a:lnTo>
                    <a:pt x="1528493" y="949237"/>
                  </a:lnTo>
                  <a:lnTo>
                    <a:pt x="1529434" y="949334"/>
                  </a:lnTo>
                  <a:lnTo>
                    <a:pt x="1530187" y="948455"/>
                  </a:lnTo>
                  <a:lnTo>
                    <a:pt x="1530865" y="947356"/>
                  </a:lnTo>
                  <a:lnTo>
                    <a:pt x="1531610" y="945635"/>
                  </a:lnTo>
                  <a:lnTo>
                    <a:pt x="1531895" y="945161"/>
                  </a:lnTo>
                  <a:lnTo>
                    <a:pt x="1532652" y="944858"/>
                  </a:lnTo>
                  <a:lnTo>
                    <a:pt x="1533631" y="945026"/>
                  </a:lnTo>
                  <a:lnTo>
                    <a:pt x="1535225" y="947200"/>
                  </a:lnTo>
                  <a:lnTo>
                    <a:pt x="1535785" y="949189"/>
                  </a:lnTo>
                  <a:lnTo>
                    <a:pt x="1536075" y="951227"/>
                  </a:lnTo>
                  <a:lnTo>
                    <a:pt x="1536068" y="956591"/>
                  </a:lnTo>
                  <a:lnTo>
                    <a:pt x="1535811" y="958247"/>
                  </a:lnTo>
                  <a:lnTo>
                    <a:pt x="1535336" y="959789"/>
                  </a:lnTo>
                  <a:lnTo>
                    <a:pt x="1534642" y="961111"/>
                  </a:lnTo>
                  <a:lnTo>
                    <a:pt x="1533728" y="962166"/>
                  </a:lnTo>
                  <a:lnTo>
                    <a:pt x="1531548" y="963472"/>
                  </a:lnTo>
                  <a:lnTo>
                    <a:pt x="1526614" y="964474"/>
                  </a:lnTo>
                  <a:lnTo>
                    <a:pt x="1519470" y="967741"/>
                  </a:lnTo>
                  <a:lnTo>
                    <a:pt x="1518338" y="968815"/>
                  </a:lnTo>
                  <a:lnTo>
                    <a:pt x="1516561" y="970823"/>
                  </a:lnTo>
                  <a:lnTo>
                    <a:pt x="1513683" y="977747"/>
                  </a:lnTo>
                  <a:lnTo>
                    <a:pt x="1513212" y="980069"/>
                  </a:lnTo>
                  <a:lnTo>
                    <a:pt x="1513226" y="981858"/>
                  </a:lnTo>
                  <a:lnTo>
                    <a:pt x="1514445" y="984641"/>
                  </a:lnTo>
                  <a:lnTo>
                    <a:pt x="1515272" y="986142"/>
                  </a:lnTo>
                  <a:lnTo>
                    <a:pt x="1516042" y="987170"/>
                  </a:lnTo>
                  <a:lnTo>
                    <a:pt x="1517028" y="988137"/>
                  </a:lnTo>
                  <a:lnTo>
                    <a:pt x="1518176" y="988926"/>
                  </a:lnTo>
                  <a:lnTo>
                    <a:pt x="1519541" y="989550"/>
                  </a:lnTo>
                  <a:lnTo>
                    <a:pt x="1521120" y="989818"/>
                  </a:lnTo>
                  <a:lnTo>
                    <a:pt x="1522641" y="989629"/>
                  </a:lnTo>
                  <a:lnTo>
                    <a:pt x="1524225" y="990442"/>
                  </a:lnTo>
                  <a:lnTo>
                    <a:pt x="1525600" y="992323"/>
                  </a:lnTo>
                  <a:lnTo>
                    <a:pt x="1526902" y="998252"/>
                  </a:lnTo>
                  <a:lnTo>
                    <a:pt x="1526927" y="1001208"/>
                  </a:lnTo>
                  <a:lnTo>
                    <a:pt x="1526457" y="1003487"/>
                  </a:lnTo>
                  <a:lnTo>
                    <a:pt x="1523617" y="1008741"/>
                  </a:lnTo>
                  <a:lnTo>
                    <a:pt x="1521896" y="1011163"/>
                  </a:lnTo>
                  <a:lnTo>
                    <a:pt x="1520118" y="1013351"/>
                  </a:lnTo>
                  <a:lnTo>
                    <a:pt x="1511613" y="1020719"/>
                  </a:lnTo>
                  <a:lnTo>
                    <a:pt x="1504296" y="1024973"/>
                  </a:lnTo>
                  <a:lnTo>
                    <a:pt x="1492109" y="1028932"/>
                  </a:lnTo>
                  <a:lnTo>
                    <a:pt x="1489831" y="1030354"/>
                  </a:lnTo>
                  <a:lnTo>
                    <a:pt x="1488862" y="1031868"/>
                  </a:lnTo>
                  <a:lnTo>
                    <a:pt x="1488491" y="1033450"/>
                  </a:lnTo>
                  <a:lnTo>
                    <a:pt x="1488772" y="1034661"/>
                  </a:lnTo>
                  <a:lnTo>
                    <a:pt x="1489104" y="1035337"/>
                  </a:lnTo>
                  <a:lnTo>
                    <a:pt x="1489927" y="1036160"/>
                  </a:lnTo>
                  <a:lnTo>
                    <a:pt x="1495369" y="1040288"/>
                  </a:lnTo>
                  <a:lnTo>
                    <a:pt x="1496137" y="1041081"/>
                  </a:lnTo>
                  <a:lnTo>
                    <a:pt x="1496419" y="1042408"/>
                  </a:lnTo>
                  <a:lnTo>
                    <a:pt x="1496654" y="1044771"/>
                  </a:lnTo>
                  <a:lnTo>
                    <a:pt x="1496416" y="1049441"/>
                  </a:lnTo>
                  <a:lnTo>
                    <a:pt x="1495889" y="1051928"/>
                  </a:lnTo>
                  <a:lnTo>
                    <a:pt x="1495030" y="1053738"/>
                  </a:lnTo>
                  <a:lnTo>
                    <a:pt x="1494001" y="1054662"/>
                  </a:lnTo>
                  <a:lnTo>
                    <a:pt x="1492625" y="1055381"/>
                  </a:lnTo>
                  <a:lnTo>
                    <a:pt x="1491392" y="1055743"/>
                  </a:lnTo>
                  <a:lnTo>
                    <a:pt x="1487886" y="1055916"/>
                  </a:lnTo>
                  <a:lnTo>
                    <a:pt x="1470529" y="1055557"/>
                  </a:lnTo>
                  <a:lnTo>
                    <a:pt x="1463503" y="1056664"/>
                  </a:lnTo>
                  <a:lnTo>
                    <a:pt x="1454420" y="1060382"/>
                  </a:lnTo>
                  <a:lnTo>
                    <a:pt x="1407693" y="1060616"/>
                  </a:lnTo>
                  <a:lnTo>
                    <a:pt x="1387783" y="1063833"/>
                  </a:lnTo>
                  <a:lnTo>
                    <a:pt x="1384841" y="1065054"/>
                  </a:lnTo>
                  <a:lnTo>
                    <a:pt x="1384354" y="1066384"/>
                  </a:lnTo>
                  <a:lnTo>
                    <a:pt x="1384413" y="1067863"/>
                  </a:lnTo>
                  <a:lnTo>
                    <a:pt x="1384690" y="1069398"/>
                  </a:lnTo>
                  <a:lnTo>
                    <a:pt x="1384749" y="1070905"/>
                  </a:lnTo>
                  <a:lnTo>
                    <a:pt x="1384427" y="1072383"/>
                  </a:lnTo>
                  <a:lnTo>
                    <a:pt x="1381653" y="1075435"/>
                  </a:lnTo>
                  <a:lnTo>
                    <a:pt x="1378772" y="1079286"/>
                  </a:lnTo>
                  <a:lnTo>
                    <a:pt x="1374035" y="1083435"/>
                  </a:lnTo>
                  <a:lnTo>
                    <a:pt x="1371728" y="1084416"/>
                  </a:lnTo>
                  <a:lnTo>
                    <a:pt x="1369709" y="1084776"/>
                  </a:lnTo>
                  <a:lnTo>
                    <a:pt x="1359392" y="1083586"/>
                  </a:lnTo>
                  <a:lnTo>
                    <a:pt x="1357210" y="1084419"/>
                  </a:lnTo>
                  <a:lnTo>
                    <a:pt x="1355903" y="1085601"/>
                  </a:lnTo>
                  <a:lnTo>
                    <a:pt x="1355742" y="1087096"/>
                  </a:lnTo>
                  <a:lnTo>
                    <a:pt x="1355907" y="1088263"/>
                  </a:lnTo>
                  <a:lnTo>
                    <a:pt x="1356072" y="1088793"/>
                  </a:lnTo>
                  <a:lnTo>
                    <a:pt x="1356291" y="1089296"/>
                  </a:lnTo>
                  <a:lnTo>
                    <a:pt x="1356839" y="1090286"/>
                  </a:lnTo>
                  <a:lnTo>
                    <a:pt x="1361602" y="1096821"/>
                  </a:lnTo>
                  <a:lnTo>
                    <a:pt x="1362150" y="1097854"/>
                  </a:lnTo>
                  <a:lnTo>
                    <a:pt x="1362425" y="1098770"/>
                  </a:lnTo>
                  <a:lnTo>
                    <a:pt x="1363034" y="1103114"/>
                  </a:lnTo>
                  <a:lnTo>
                    <a:pt x="1371893" y="1107527"/>
                  </a:lnTo>
                  <a:lnTo>
                    <a:pt x="1373043" y="1108868"/>
                  </a:lnTo>
                  <a:lnTo>
                    <a:pt x="1375201" y="1112157"/>
                  </a:lnTo>
                  <a:lnTo>
                    <a:pt x="1376842" y="1113291"/>
                  </a:lnTo>
                  <a:lnTo>
                    <a:pt x="1378756" y="1113655"/>
                  </a:lnTo>
                  <a:lnTo>
                    <a:pt x="1381267" y="1112924"/>
                  </a:lnTo>
                  <a:lnTo>
                    <a:pt x="1382196" y="1113054"/>
                  </a:lnTo>
                  <a:lnTo>
                    <a:pt x="1382527" y="1113969"/>
                  </a:lnTo>
                  <a:lnTo>
                    <a:pt x="1382148" y="1115271"/>
                  </a:lnTo>
                  <a:lnTo>
                    <a:pt x="1381222" y="1116279"/>
                  </a:lnTo>
                  <a:lnTo>
                    <a:pt x="1375982" y="1118658"/>
                  </a:lnTo>
                  <a:lnTo>
                    <a:pt x="1374837" y="1119429"/>
                  </a:lnTo>
                  <a:lnTo>
                    <a:pt x="1372912" y="1121798"/>
                  </a:lnTo>
                  <a:lnTo>
                    <a:pt x="1371832" y="1127061"/>
                  </a:lnTo>
                  <a:lnTo>
                    <a:pt x="1371134" y="1132619"/>
                  </a:lnTo>
                  <a:lnTo>
                    <a:pt x="1371300" y="1133415"/>
                  </a:lnTo>
                  <a:lnTo>
                    <a:pt x="1371850" y="1134803"/>
                  </a:lnTo>
                  <a:lnTo>
                    <a:pt x="1377785" y="1138809"/>
                  </a:lnTo>
                  <a:lnTo>
                    <a:pt x="1378992" y="1140016"/>
                  </a:lnTo>
                  <a:lnTo>
                    <a:pt x="1380038" y="1142762"/>
                  </a:lnTo>
                  <a:lnTo>
                    <a:pt x="1381102" y="1151446"/>
                  </a:lnTo>
                  <a:lnTo>
                    <a:pt x="1381055" y="1154254"/>
                  </a:lnTo>
                  <a:lnTo>
                    <a:pt x="1380676" y="1156028"/>
                  </a:lnTo>
                  <a:lnTo>
                    <a:pt x="1380186" y="1156770"/>
                  </a:lnTo>
                  <a:lnTo>
                    <a:pt x="1379423" y="1157688"/>
                  </a:lnTo>
                  <a:lnTo>
                    <a:pt x="1378714" y="1158842"/>
                  </a:lnTo>
                  <a:lnTo>
                    <a:pt x="1377518" y="1161696"/>
                  </a:lnTo>
                  <a:lnTo>
                    <a:pt x="1376754" y="1162955"/>
                  </a:lnTo>
                  <a:lnTo>
                    <a:pt x="1375716" y="1163830"/>
                  </a:lnTo>
                  <a:lnTo>
                    <a:pt x="1373019" y="1164945"/>
                  </a:lnTo>
                  <a:lnTo>
                    <a:pt x="1371707" y="1165983"/>
                  </a:lnTo>
                  <a:lnTo>
                    <a:pt x="1370506" y="1167493"/>
                  </a:lnTo>
                  <a:lnTo>
                    <a:pt x="1369308" y="1170185"/>
                  </a:lnTo>
                  <a:lnTo>
                    <a:pt x="1368161" y="1171635"/>
                  </a:lnTo>
                  <a:lnTo>
                    <a:pt x="1366850" y="1172643"/>
                  </a:lnTo>
                  <a:lnTo>
                    <a:pt x="1362089" y="1174693"/>
                  </a:lnTo>
                  <a:lnTo>
                    <a:pt x="1360340" y="1176557"/>
                  </a:lnTo>
                  <a:lnTo>
                    <a:pt x="1359632" y="1178184"/>
                  </a:lnTo>
                  <a:lnTo>
                    <a:pt x="1359648" y="1186548"/>
                  </a:lnTo>
                  <a:lnTo>
                    <a:pt x="1358854" y="1200883"/>
                  </a:lnTo>
                  <a:lnTo>
                    <a:pt x="1359023" y="1203631"/>
                  </a:lnTo>
                  <a:lnTo>
                    <a:pt x="1359244" y="1204074"/>
                  </a:lnTo>
                  <a:lnTo>
                    <a:pt x="1359631" y="1205787"/>
                  </a:lnTo>
                  <a:lnTo>
                    <a:pt x="1360522" y="1212730"/>
                  </a:lnTo>
                  <a:lnTo>
                    <a:pt x="1361020" y="1215122"/>
                  </a:lnTo>
                  <a:lnTo>
                    <a:pt x="1361517" y="1216482"/>
                  </a:lnTo>
                  <a:lnTo>
                    <a:pt x="1363331" y="1218104"/>
                  </a:lnTo>
                  <a:lnTo>
                    <a:pt x="1365145" y="1220168"/>
                  </a:lnTo>
                  <a:lnTo>
                    <a:pt x="1365916" y="1221318"/>
                  </a:lnTo>
                  <a:lnTo>
                    <a:pt x="1367786" y="1223413"/>
                  </a:lnTo>
                  <a:lnTo>
                    <a:pt x="1369985" y="1225151"/>
                  </a:lnTo>
                  <a:lnTo>
                    <a:pt x="1372458" y="1226683"/>
                  </a:lnTo>
                  <a:lnTo>
                    <a:pt x="1373558" y="1227538"/>
                  </a:lnTo>
                  <a:lnTo>
                    <a:pt x="1374623" y="1229248"/>
                  </a:lnTo>
                  <a:lnTo>
                    <a:pt x="1375452" y="1231492"/>
                  </a:lnTo>
                  <a:lnTo>
                    <a:pt x="1376785" y="1237458"/>
                  </a:lnTo>
                  <a:lnTo>
                    <a:pt x="1377448" y="1239053"/>
                  </a:lnTo>
                  <a:lnTo>
                    <a:pt x="1380314" y="1243064"/>
                  </a:lnTo>
                  <a:lnTo>
                    <a:pt x="1382472" y="1248791"/>
                  </a:lnTo>
                  <a:lnTo>
                    <a:pt x="1383243" y="1249646"/>
                  </a:lnTo>
                  <a:lnTo>
                    <a:pt x="1387428" y="1253166"/>
                  </a:lnTo>
                  <a:lnTo>
                    <a:pt x="1388477" y="1254686"/>
                  </a:lnTo>
                  <a:lnTo>
                    <a:pt x="1389527" y="1256838"/>
                  </a:lnTo>
                  <a:lnTo>
                    <a:pt x="1391027" y="1261947"/>
                  </a:lnTo>
                  <a:lnTo>
                    <a:pt x="1391366" y="1264989"/>
                  </a:lnTo>
                  <a:lnTo>
                    <a:pt x="1391353" y="1278201"/>
                  </a:lnTo>
                  <a:lnTo>
                    <a:pt x="1401555" y="1296756"/>
                  </a:lnTo>
                  <a:lnTo>
                    <a:pt x="1384288" y="1306888"/>
                  </a:lnTo>
                  <a:lnTo>
                    <a:pt x="1378087" y="1314175"/>
                  </a:lnTo>
                  <a:lnTo>
                    <a:pt x="1377486" y="1316364"/>
                  </a:lnTo>
                  <a:lnTo>
                    <a:pt x="1377325" y="1317635"/>
                  </a:lnTo>
                  <a:lnTo>
                    <a:pt x="1377878" y="1318669"/>
                  </a:lnTo>
                  <a:lnTo>
                    <a:pt x="1379426" y="1320941"/>
                  </a:lnTo>
                  <a:lnTo>
                    <a:pt x="1381475" y="1324718"/>
                  </a:lnTo>
                  <a:lnTo>
                    <a:pt x="1384956" y="1328668"/>
                  </a:lnTo>
                  <a:lnTo>
                    <a:pt x="1385564" y="1329152"/>
                  </a:lnTo>
                  <a:lnTo>
                    <a:pt x="1386229" y="1330614"/>
                  </a:lnTo>
                  <a:lnTo>
                    <a:pt x="1386677" y="1332799"/>
                  </a:lnTo>
                  <a:lnTo>
                    <a:pt x="1385975" y="1337738"/>
                  </a:lnTo>
                  <a:lnTo>
                    <a:pt x="1384768" y="1339633"/>
                  </a:lnTo>
                  <a:lnTo>
                    <a:pt x="1383117" y="1340405"/>
                  </a:lnTo>
                  <a:lnTo>
                    <a:pt x="1381793" y="1339833"/>
                  </a:lnTo>
                  <a:lnTo>
                    <a:pt x="1380633" y="1339038"/>
                  </a:lnTo>
                  <a:lnTo>
                    <a:pt x="1375658" y="1333553"/>
                  </a:lnTo>
                  <a:lnTo>
                    <a:pt x="1373545" y="1333397"/>
                  </a:lnTo>
                  <a:lnTo>
                    <a:pt x="1370681" y="1333906"/>
                  </a:lnTo>
                  <a:lnTo>
                    <a:pt x="1353485" y="1342600"/>
                  </a:lnTo>
                  <a:lnTo>
                    <a:pt x="1351887" y="1343076"/>
                  </a:lnTo>
                  <a:lnTo>
                    <a:pt x="1340918" y="1343772"/>
                  </a:lnTo>
                  <a:lnTo>
                    <a:pt x="1336507" y="1343273"/>
                  </a:lnTo>
                  <a:lnTo>
                    <a:pt x="1323915" y="1332748"/>
                  </a:lnTo>
                  <a:lnTo>
                    <a:pt x="1306926" y="1323605"/>
                  </a:lnTo>
                  <a:lnTo>
                    <a:pt x="1303621" y="1322939"/>
                  </a:lnTo>
                  <a:lnTo>
                    <a:pt x="1300977" y="1324105"/>
                  </a:lnTo>
                  <a:lnTo>
                    <a:pt x="1296074" y="1325168"/>
                  </a:lnTo>
                  <a:lnTo>
                    <a:pt x="1290657" y="1325254"/>
                  </a:lnTo>
                  <a:lnTo>
                    <a:pt x="1288233" y="1325844"/>
                  </a:lnTo>
                  <a:lnTo>
                    <a:pt x="1286965" y="1326434"/>
                  </a:lnTo>
                  <a:lnTo>
                    <a:pt x="1286689" y="1327409"/>
                  </a:lnTo>
                  <a:lnTo>
                    <a:pt x="1286688" y="1328235"/>
                  </a:lnTo>
                  <a:lnTo>
                    <a:pt x="1286743" y="1328709"/>
                  </a:lnTo>
                  <a:lnTo>
                    <a:pt x="1286963" y="1329180"/>
                  </a:lnTo>
                  <a:lnTo>
                    <a:pt x="1288008" y="1330837"/>
                  </a:lnTo>
                  <a:lnTo>
                    <a:pt x="1288283" y="1331562"/>
                  </a:lnTo>
                  <a:lnTo>
                    <a:pt x="1288558" y="1332760"/>
                  </a:lnTo>
                  <a:lnTo>
                    <a:pt x="1288611" y="1334296"/>
                  </a:lnTo>
                  <a:lnTo>
                    <a:pt x="1288058" y="1337546"/>
                  </a:lnTo>
                  <a:lnTo>
                    <a:pt x="1287118" y="1340767"/>
                  </a:lnTo>
                  <a:lnTo>
                    <a:pt x="1283305" y="1351196"/>
                  </a:lnTo>
                  <a:lnTo>
                    <a:pt x="1280820" y="1354651"/>
                  </a:lnTo>
                  <a:lnTo>
                    <a:pt x="1275023" y="1358898"/>
                  </a:lnTo>
                  <a:lnTo>
                    <a:pt x="1273900" y="1360612"/>
                  </a:lnTo>
                  <a:lnTo>
                    <a:pt x="1273566" y="1362326"/>
                  </a:lnTo>
                  <a:lnTo>
                    <a:pt x="1272792" y="1363328"/>
                  </a:lnTo>
                  <a:lnTo>
                    <a:pt x="1271798" y="1364125"/>
                  </a:lnTo>
                  <a:lnTo>
                    <a:pt x="1268762" y="1365570"/>
                  </a:lnTo>
                  <a:lnTo>
                    <a:pt x="1262576" y="1369401"/>
                  </a:lnTo>
                  <a:lnTo>
                    <a:pt x="1260862" y="1371304"/>
                  </a:lnTo>
                  <a:lnTo>
                    <a:pt x="1259810" y="1373089"/>
                  </a:lnTo>
                  <a:lnTo>
                    <a:pt x="1259364" y="1375497"/>
                  </a:lnTo>
                  <a:lnTo>
                    <a:pt x="1258308" y="1379145"/>
                  </a:lnTo>
                  <a:lnTo>
                    <a:pt x="1257146" y="1380414"/>
                  </a:lnTo>
                  <a:lnTo>
                    <a:pt x="1255599" y="1381105"/>
                  </a:lnTo>
                  <a:lnTo>
                    <a:pt x="1254034" y="1381457"/>
                  </a:lnTo>
                  <a:lnTo>
                    <a:pt x="1238716" y="1391336"/>
                  </a:lnTo>
                  <a:lnTo>
                    <a:pt x="1236117" y="1392481"/>
                  </a:lnTo>
                  <a:lnTo>
                    <a:pt x="1232730" y="1392502"/>
                  </a:lnTo>
                  <a:lnTo>
                    <a:pt x="1231295" y="1392052"/>
                  </a:lnTo>
                  <a:lnTo>
                    <a:pt x="1230358" y="1391194"/>
                  </a:lnTo>
                  <a:lnTo>
                    <a:pt x="1229754" y="1390217"/>
                  </a:lnTo>
                  <a:lnTo>
                    <a:pt x="1229590" y="1389567"/>
                  </a:lnTo>
                  <a:lnTo>
                    <a:pt x="1229428" y="1388502"/>
                  </a:lnTo>
                  <a:lnTo>
                    <a:pt x="1229209" y="1387910"/>
                  </a:lnTo>
                  <a:lnTo>
                    <a:pt x="1228052" y="1387080"/>
                  </a:lnTo>
                  <a:lnTo>
                    <a:pt x="1226231" y="1386718"/>
                  </a:lnTo>
                  <a:lnTo>
                    <a:pt x="1222750" y="1387121"/>
                  </a:lnTo>
                  <a:lnTo>
                    <a:pt x="1220926" y="1387972"/>
                  </a:lnTo>
                  <a:lnTo>
                    <a:pt x="1219596" y="1389061"/>
                  </a:lnTo>
                  <a:lnTo>
                    <a:pt x="1218764" y="1390182"/>
                  </a:lnTo>
                  <a:lnTo>
                    <a:pt x="1217987" y="1391405"/>
                  </a:lnTo>
                  <a:lnTo>
                    <a:pt x="1217541" y="1392658"/>
                  </a:lnTo>
                  <a:lnTo>
                    <a:pt x="1217371" y="1393886"/>
                  </a:lnTo>
                  <a:lnTo>
                    <a:pt x="1217479" y="1394669"/>
                  </a:lnTo>
                  <a:lnTo>
                    <a:pt x="1217917" y="1395587"/>
                  </a:lnTo>
                  <a:lnTo>
                    <a:pt x="1218245" y="1396592"/>
                  </a:lnTo>
                  <a:lnTo>
                    <a:pt x="1218187" y="1397418"/>
                  </a:lnTo>
                  <a:lnTo>
                    <a:pt x="1217407" y="1399235"/>
                  </a:lnTo>
                  <a:lnTo>
                    <a:pt x="1214682" y="1404278"/>
                  </a:lnTo>
                  <a:lnTo>
                    <a:pt x="1213332" y="1405811"/>
                  </a:lnTo>
                  <a:lnTo>
                    <a:pt x="1211505" y="1406852"/>
                  </a:lnTo>
                  <a:lnTo>
                    <a:pt x="1206692" y="1408074"/>
                  </a:lnTo>
                  <a:lnTo>
                    <a:pt x="1205582" y="1409224"/>
                  </a:lnTo>
                  <a:lnTo>
                    <a:pt x="1205411" y="1410568"/>
                  </a:lnTo>
                  <a:lnTo>
                    <a:pt x="1205519" y="1411203"/>
                  </a:lnTo>
                  <a:lnTo>
                    <a:pt x="1206613" y="1414281"/>
                  </a:lnTo>
                  <a:lnTo>
                    <a:pt x="1188799" y="1413496"/>
                  </a:lnTo>
                  <a:lnTo>
                    <a:pt x="1183432" y="1414594"/>
                  </a:lnTo>
                  <a:lnTo>
                    <a:pt x="1181315" y="1417983"/>
                  </a:lnTo>
                  <a:lnTo>
                    <a:pt x="1179368" y="1420426"/>
                  </a:lnTo>
                  <a:lnTo>
                    <a:pt x="1177873" y="1420861"/>
                  </a:lnTo>
                  <a:lnTo>
                    <a:pt x="1176770" y="1420354"/>
                  </a:lnTo>
                  <a:lnTo>
                    <a:pt x="1169543" y="1413933"/>
                  </a:lnTo>
                  <a:lnTo>
                    <a:pt x="1168106" y="1413836"/>
                  </a:lnTo>
                  <a:lnTo>
                    <a:pt x="1167382" y="1414807"/>
                  </a:lnTo>
                  <a:lnTo>
                    <a:pt x="1166433" y="1416516"/>
                  </a:lnTo>
                  <a:lnTo>
                    <a:pt x="1164653" y="1418429"/>
                  </a:lnTo>
                  <a:lnTo>
                    <a:pt x="1159497" y="1421088"/>
                  </a:lnTo>
                  <a:lnTo>
                    <a:pt x="1157276" y="1422641"/>
                  </a:lnTo>
                  <a:lnTo>
                    <a:pt x="1153192" y="1427493"/>
                  </a:lnTo>
                  <a:lnTo>
                    <a:pt x="1134953" y="1442497"/>
                  </a:lnTo>
                  <a:lnTo>
                    <a:pt x="1122660" y="1433339"/>
                  </a:lnTo>
                  <a:lnTo>
                    <a:pt x="1119531" y="1429874"/>
                  </a:lnTo>
                  <a:lnTo>
                    <a:pt x="1119482" y="1429045"/>
                  </a:lnTo>
                  <a:lnTo>
                    <a:pt x="1119397" y="1425528"/>
                  </a:lnTo>
                  <a:lnTo>
                    <a:pt x="1119033" y="1422274"/>
                  </a:lnTo>
                  <a:lnTo>
                    <a:pt x="1118102" y="1421115"/>
                  </a:lnTo>
                  <a:lnTo>
                    <a:pt x="1116665" y="1421046"/>
                  </a:lnTo>
                  <a:lnTo>
                    <a:pt x="1115444" y="1421715"/>
                  </a:lnTo>
                  <a:lnTo>
                    <a:pt x="1114497" y="1422596"/>
                  </a:lnTo>
                  <a:lnTo>
                    <a:pt x="1112134" y="1425533"/>
                  </a:lnTo>
                  <a:lnTo>
                    <a:pt x="1111193" y="1425689"/>
                  </a:lnTo>
                  <a:lnTo>
                    <a:pt x="1106714" y="1425655"/>
                  </a:lnTo>
                  <a:lnTo>
                    <a:pt x="1105217" y="1426071"/>
                  </a:lnTo>
                  <a:lnTo>
                    <a:pt x="1104215" y="1426892"/>
                  </a:lnTo>
                  <a:lnTo>
                    <a:pt x="1103875" y="1428011"/>
                  </a:lnTo>
                  <a:lnTo>
                    <a:pt x="1103809" y="1429341"/>
                  </a:lnTo>
                  <a:lnTo>
                    <a:pt x="1104183" y="1430985"/>
                  </a:lnTo>
                  <a:lnTo>
                    <a:pt x="1104562" y="1432050"/>
                  </a:lnTo>
                  <a:lnTo>
                    <a:pt x="1105106" y="1433224"/>
                  </a:lnTo>
                  <a:lnTo>
                    <a:pt x="1105707" y="1434173"/>
                  </a:lnTo>
                  <a:lnTo>
                    <a:pt x="1108645" y="1440638"/>
                  </a:lnTo>
                  <a:lnTo>
                    <a:pt x="1108632" y="1442353"/>
                  </a:lnTo>
                  <a:lnTo>
                    <a:pt x="1107790" y="1443972"/>
                  </a:lnTo>
                  <a:lnTo>
                    <a:pt x="1105219" y="1447113"/>
                  </a:lnTo>
                  <a:lnTo>
                    <a:pt x="1103387" y="1447839"/>
                  </a:lnTo>
                  <a:lnTo>
                    <a:pt x="1101782" y="1447798"/>
                  </a:lnTo>
                  <a:lnTo>
                    <a:pt x="1100353" y="1446545"/>
                  </a:lnTo>
                  <a:lnTo>
                    <a:pt x="1099201" y="1445264"/>
                  </a:lnTo>
                  <a:lnTo>
                    <a:pt x="1097564" y="1442384"/>
                  </a:lnTo>
                  <a:lnTo>
                    <a:pt x="1095614" y="1437257"/>
                  </a:lnTo>
                  <a:lnTo>
                    <a:pt x="1095020" y="1435447"/>
                  </a:lnTo>
                  <a:lnTo>
                    <a:pt x="1093471" y="1433159"/>
                  </a:lnTo>
                  <a:lnTo>
                    <a:pt x="1091053" y="1431248"/>
                  </a:lnTo>
                  <a:lnTo>
                    <a:pt x="1084668" y="1427559"/>
                  </a:lnTo>
                  <a:lnTo>
                    <a:pt x="1082077" y="1426620"/>
                  </a:lnTo>
                  <a:lnTo>
                    <a:pt x="1080526" y="1426873"/>
                  </a:lnTo>
                  <a:lnTo>
                    <a:pt x="1080352" y="1427816"/>
                  </a:lnTo>
                  <a:lnTo>
                    <a:pt x="1080506" y="1429208"/>
                  </a:lnTo>
                  <a:lnTo>
                    <a:pt x="1080828" y="1430393"/>
                  </a:lnTo>
                  <a:lnTo>
                    <a:pt x="1081207" y="1431341"/>
                  </a:lnTo>
                  <a:lnTo>
                    <a:pt x="1082352" y="1433288"/>
                  </a:lnTo>
                  <a:lnTo>
                    <a:pt x="1081287" y="1434799"/>
                  </a:lnTo>
                  <a:lnTo>
                    <a:pt x="1078887" y="1437174"/>
                  </a:lnTo>
                  <a:lnTo>
                    <a:pt x="1070269" y="1439785"/>
                  </a:lnTo>
                  <a:lnTo>
                    <a:pt x="1065919" y="1443454"/>
                  </a:lnTo>
                  <a:lnTo>
                    <a:pt x="1050763" y="1452103"/>
                  </a:lnTo>
                  <a:lnTo>
                    <a:pt x="1050369" y="1452778"/>
                  </a:lnTo>
                  <a:lnTo>
                    <a:pt x="1050360" y="1453635"/>
                  </a:lnTo>
                  <a:lnTo>
                    <a:pt x="1050403" y="1454936"/>
                  </a:lnTo>
                  <a:lnTo>
                    <a:pt x="1051319" y="1457517"/>
                  </a:lnTo>
                  <a:lnTo>
                    <a:pt x="1052572" y="1459613"/>
                  </a:lnTo>
                  <a:lnTo>
                    <a:pt x="1061030" y="1468871"/>
                  </a:lnTo>
                  <a:lnTo>
                    <a:pt x="1063838" y="1470788"/>
                  </a:lnTo>
                  <a:lnTo>
                    <a:pt x="1065165" y="1471067"/>
                  </a:lnTo>
                  <a:lnTo>
                    <a:pt x="1066058" y="1470351"/>
                  </a:lnTo>
                  <a:lnTo>
                    <a:pt x="1066955" y="1469133"/>
                  </a:lnTo>
                  <a:lnTo>
                    <a:pt x="1070754" y="1465577"/>
                  </a:lnTo>
                  <a:lnTo>
                    <a:pt x="1072644" y="1464839"/>
                  </a:lnTo>
                  <a:lnTo>
                    <a:pt x="1074158" y="1464853"/>
                  </a:lnTo>
                  <a:lnTo>
                    <a:pt x="1074928" y="1465438"/>
                  </a:lnTo>
                  <a:lnTo>
                    <a:pt x="1075477" y="1465988"/>
                  </a:lnTo>
                  <a:lnTo>
                    <a:pt x="1076024" y="1466687"/>
                  </a:lnTo>
                  <a:lnTo>
                    <a:pt x="1076019" y="1467352"/>
                  </a:lnTo>
                  <a:lnTo>
                    <a:pt x="1075844" y="1468297"/>
                  </a:lnTo>
                  <a:lnTo>
                    <a:pt x="1075280" y="1469459"/>
                  </a:lnTo>
                  <a:lnTo>
                    <a:pt x="1074270" y="1470853"/>
                  </a:lnTo>
                  <a:lnTo>
                    <a:pt x="1073805" y="1471220"/>
                  </a:lnTo>
                  <a:lnTo>
                    <a:pt x="1073414" y="1471644"/>
                  </a:lnTo>
                  <a:lnTo>
                    <a:pt x="1072911" y="1472113"/>
                  </a:lnTo>
                  <a:lnTo>
                    <a:pt x="1072294" y="1472906"/>
                  </a:lnTo>
                  <a:lnTo>
                    <a:pt x="1071901" y="1473522"/>
                  </a:lnTo>
                  <a:lnTo>
                    <a:pt x="1071672" y="1474318"/>
                  </a:lnTo>
                  <a:lnTo>
                    <a:pt x="1071607" y="1475383"/>
                  </a:lnTo>
                  <a:lnTo>
                    <a:pt x="1071706" y="1476728"/>
                  </a:lnTo>
                  <a:lnTo>
                    <a:pt x="1071751" y="1477895"/>
                  </a:lnTo>
                  <a:lnTo>
                    <a:pt x="1070455" y="1480264"/>
                  </a:lnTo>
                  <a:lnTo>
                    <a:pt x="1067766" y="1483415"/>
                  </a:lnTo>
                  <a:lnTo>
                    <a:pt x="1057480" y="1492511"/>
                  </a:lnTo>
                  <a:lnTo>
                    <a:pt x="1054638" y="1493960"/>
                  </a:lnTo>
                  <a:lnTo>
                    <a:pt x="1053344" y="1494066"/>
                  </a:lnTo>
                  <a:lnTo>
                    <a:pt x="1049580" y="1493424"/>
                  </a:lnTo>
                  <a:lnTo>
                    <a:pt x="1039405" y="1479917"/>
                  </a:lnTo>
                  <a:lnTo>
                    <a:pt x="1034722" y="1477240"/>
                  </a:lnTo>
                  <a:lnTo>
                    <a:pt x="1032151" y="1477566"/>
                  </a:lnTo>
                  <a:lnTo>
                    <a:pt x="1029883" y="1477217"/>
                  </a:lnTo>
                  <a:lnTo>
                    <a:pt x="1005119" y="1465534"/>
                  </a:lnTo>
                  <a:lnTo>
                    <a:pt x="999102" y="1463807"/>
                  </a:lnTo>
                  <a:lnTo>
                    <a:pt x="989172" y="1454558"/>
                  </a:lnTo>
                  <a:lnTo>
                    <a:pt x="987162" y="1451428"/>
                  </a:lnTo>
                  <a:lnTo>
                    <a:pt x="986905" y="1449800"/>
                  </a:lnTo>
                  <a:lnTo>
                    <a:pt x="988120" y="1450022"/>
                  </a:lnTo>
                  <a:lnTo>
                    <a:pt x="993570" y="1452540"/>
                  </a:lnTo>
                  <a:lnTo>
                    <a:pt x="996790" y="1453318"/>
                  </a:lnTo>
                  <a:lnTo>
                    <a:pt x="998395" y="1453353"/>
                  </a:lnTo>
                  <a:lnTo>
                    <a:pt x="999784" y="1452926"/>
                  </a:lnTo>
                  <a:lnTo>
                    <a:pt x="1000245" y="1451437"/>
                  </a:lnTo>
                  <a:lnTo>
                    <a:pt x="999943" y="1448922"/>
                  </a:lnTo>
                  <a:lnTo>
                    <a:pt x="997619" y="1444106"/>
                  </a:lnTo>
                  <a:lnTo>
                    <a:pt x="997042" y="1441470"/>
                  </a:lnTo>
                  <a:lnTo>
                    <a:pt x="997340" y="1439700"/>
                  </a:lnTo>
                  <a:lnTo>
                    <a:pt x="1000363" y="1436736"/>
                  </a:lnTo>
                  <a:lnTo>
                    <a:pt x="1001318" y="1435462"/>
                  </a:lnTo>
                  <a:lnTo>
                    <a:pt x="1002170" y="1433580"/>
                  </a:lnTo>
                  <a:lnTo>
                    <a:pt x="1002905" y="1432258"/>
                  </a:lnTo>
                  <a:lnTo>
                    <a:pt x="1004019" y="1431562"/>
                  </a:lnTo>
                  <a:lnTo>
                    <a:pt x="1005400" y="1431726"/>
                  </a:lnTo>
                  <a:lnTo>
                    <a:pt x="1007879" y="1432671"/>
                  </a:lnTo>
                  <a:lnTo>
                    <a:pt x="1009263" y="1432657"/>
                  </a:lnTo>
                  <a:lnTo>
                    <a:pt x="1011929" y="1431653"/>
                  </a:lnTo>
                  <a:lnTo>
                    <a:pt x="1022028" y="1430554"/>
                  </a:lnTo>
                  <a:lnTo>
                    <a:pt x="1023372" y="1428972"/>
                  </a:lnTo>
                  <a:lnTo>
                    <a:pt x="1024233" y="1426145"/>
                  </a:lnTo>
                  <a:lnTo>
                    <a:pt x="1023009" y="1411649"/>
                  </a:lnTo>
                  <a:lnTo>
                    <a:pt x="1023253" y="1409522"/>
                  </a:lnTo>
                  <a:lnTo>
                    <a:pt x="1023719" y="1407283"/>
                  </a:lnTo>
                  <a:lnTo>
                    <a:pt x="1023921" y="1404003"/>
                  </a:lnTo>
                  <a:lnTo>
                    <a:pt x="1023338" y="1401781"/>
                  </a:lnTo>
                  <a:lnTo>
                    <a:pt x="1021816" y="1399414"/>
                  </a:lnTo>
                  <a:lnTo>
                    <a:pt x="1021504" y="1397683"/>
                  </a:lnTo>
                  <a:lnTo>
                    <a:pt x="1021850" y="1396356"/>
                  </a:lnTo>
                  <a:lnTo>
                    <a:pt x="1023866" y="1393925"/>
                  </a:lnTo>
                  <a:lnTo>
                    <a:pt x="1024657" y="1392219"/>
                  </a:lnTo>
                  <a:lnTo>
                    <a:pt x="1024506" y="1390917"/>
                  </a:lnTo>
                  <a:lnTo>
                    <a:pt x="1023578" y="1389901"/>
                  </a:lnTo>
                  <a:lnTo>
                    <a:pt x="1020830" y="1388660"/>
                  </a:lnTo>
                  <a:lnTo>
                    <a:pt x="1019138" y="1386839"/>
                  </a:lnTo>
                  <a:lnTo>
                    <a:pt x="1016806" y="1383118"/>
                  </a:lnTo>
                  <a:lnTo>
                    <a:pt x="1010013" y="1367140"/>
                  </a:lnTo>
                  <a:lnTo>
                    <a:pt x="1009339" y="1363349"/>
                  </a:lnTo>
                  <a:lnTo>
                    <a:pt x="1010072" y="1361998"/>
                  </a:lnTo>
                  <a:lnTo>
                    <a:pt x="1013331" y="1361741"/>
                  </a:lnTo>
                  <a:lnTo>
                    <a:pt x="1014660" y="1361252"/>
                  </a:lnTo>
                  <a:lnTo>
                    <a:pt x="1015682" y="1360288"/>
                  </a:lnTo>
                  <a:lnTo>
                    <a:pt x="1016423" y="1358169"/>
                  </a:lnTo>
                  <a:lnTo>
                    <a:pt x="1016845" y="1354936"/>
                  </a:lnTo>
                  <a:lnTo>
                    <a:pt x="1017026" y="1348688"/>
                  </a:lnTo>
                  <a:lnTo>
                    <a:pt x="1017504" y="1345355"/>
                  </a:lnTo>
                  <a:lnTo>
                    <a:pt x="1018403" y="1343842"/>
                  </a:lnTo>
                  <a:lnTo>
                    <a:pt x="1019615" y="1343988"/>
                  </a:lnTo>
                  <a:lnTo>
                    <a:pt x="1021968" y="1345550"/>
                  </a:lnTo>
                  <a:lnTo>
                    <a:pt x="1022956" y="1345976"/>
                  </a:lnTo>
                  <a:lnTo>
                    <a:pt x="1024386" y="1346227"/>
                  </a:lnTo>
                  <a:lnTo>
                    <a:pt x="1025986" y="1346157"/>
                  </a:lnTo>
                  <a:lnTo>
                    <a:pt x="1027318" y="1345343"/>
                  </a:lnTo>
                  <a:lnTo>
                    <a:pt x="1027439" y="1344399"/>
                  </a:lnTo>
                  <a:lnTo>
                    <a:pt x="1024086" y="1338378"/>
                  </a:lnTo>
                  <a:lnTo>
                    <a:pt x="1023560" y="1336169"/>
                  </a:lnTo>
                  <a:lnTo>
                    <a:pt x="1023578" y="1334515"/>
                  </a:lnTo>
                  <a:lnTo>
                    <a:pt x="1024196" y="1333399"/>
                  </a:lnTo>
                  <a:lnTo>
                    <a:pt x="1024976" y="1332667"/>
                  </a:lnTo>
                  <a:lnTo>
                    <a:pt x="1025695" y="1332411"/>
                  </a:lnTo>
                  <a:lnTo>
                    <a:pt x="1026411" y="1332478"/>
                  </a:lnTo>
                  <a:lnTo>
                    <a:pt x="1027179" y="1332824"/>
                  </a:lnTo>
                  <a:lnTo>
                    <a:pt x="1035778" y="1339553"/>
                  </a:lnTo>
                  <a:lnTo>
                    <a:pt x="1036819" y="1340155"/>
                  </a:lnTo>
                  <a:lnTo>
                    <a:pt x="1038978" y="1339320"/>
                  </a:lnTo>
                  <a:lnTo>
                    <a:pt x="1042130" y="1332968"/>
                  </a:lnTo>
                  <a:lnTo>
                    <a:pt x="1035247" y="1325449"/>
                  </a:lnTo>
                  <a:lnTo>
                    <a:pt x="1032940" y="1319601"/>
                  </a:lnTo>
                  <a:lnTo>
                    <a:pt x="1032057" y="1314568"/>
                  </a:lnTo>
                  <a:lnTo>
                    <a:pt x="1031092" y="1312133"/>
                  </a:lnTo>
                  <a:lnTo>
                    <a:pt x="1029844" y="1310377"/>
                  </a:lnTo>
                  <a:lnTo>
                    <a:pt x="1022835" y="1306873"/>
                  </a:lnTo>
                  <a:lnTo>
                    <a:pt x="1021588" y="1305114"/>
                  </a:lnTo>
                  <a:lnTo>
                    <a:pt x="1020897" y="1302951"/>
                  </a:lnTo>
                  <a:lnTo>
                    <a:pt x="1020216" y="1299839"/>
                  </a:lnTo>
                  <a:lnTo>
                    <a:pt x="1019346" y="1298884"/>
                  </a:lnTo>
                  <a:lnTo>
                    <a:pt x="1017692" y="1299132"/>
                  </a:lnTo>
                  <a:lnTo>
                    <a:pt x="1013691" y="1300905"/>
                  </a:lnTo>
                  <a:lnTo>
                    <a:pt x="1009276" y="1301845"/>
                  </a:lnTo>
                  <a:lnTo>
                    <a:pt x="1006691" y="1301666"/>
                  </a:lnTo>
                  <a:lnTo>
                    <a:pt x="1003782" y="1301011"/>
                  </a:lnTo>
                  <a:lnTo>
                    <a:pt x="999402" y="1299067"/>
                  </a:lnTo>
                  <a:lnTo>
                    <a:pt x="997829" y="1297098"/>
                  </a:lnTo>
                  <a:lnTo>
                    <a:pt x="996429" y="1294555"/>
                  </a:lnTo>
                  <a:lnTo>
                    <a:pt x="995322" y="1293523"/>
                  </a:lnTo>
                  <a:lnTo>
                    <a:pt x="994004" y="1293358"/>
                  </a:lnTo>
                  <a:lnTo>
                    <a:pt x="992732" y="1293891"/>
                  </a:lnTo>
                  <a:lnTo>
                    <a:pt x="991621" y="1294748"/>
                  </a:lnTo>
                  <a:lnTo>
                    <a:pt x="989779" y="1296794"/>
                  </a:lnTo>
                  <a:lnTo>
                    <a:pt x="988940" y="1297937"/>
                  </a:lnTo>
                  <a:lnTo>
                    <a:pt x="987991" y="1298988"/>
                  </a:lnTo>
                  <a:lnTo>
                    <a:pt x="986330" y="1299825"/>
                  </a:lnTo>
                  <a:lnTo>
                    <a:pt x="983849" y="1300194"/>
                  </a:lnTo>
                  <a:lnTo>
                    <a:pt x="979173" y="1299958"/>
                  </a:lnTo>
                  <a:lnTo>
                    <a:pt x="976268" y="1298946"/>
                  </a:lnTo>
                  <a:lnTo>
                    <a:pt x="974449" y="1297784"/>
                  </a:lnTo>
                  <a:lnTo>
                    <a:pt x="973640" y="1296532"/>
                  </a:lnTo>
                  <a:lnTo>
                    <a:pt x="973218" y="1295080"/>
                  </a:lnTo>
                  <a:lnTo>
                    <a:pt x="973074" y="1293450"/>
                  </a:lnTo>
                  <a:lnTo>
                    <a:pt x="973041" y="1291737"/>
                  </a:lnTo>
                  <a:lnTo>
                    <a:pt x="973176" y="1289802"/>
                  </a:lnTo>
                  <a:lnTo>
                    <a:pt x="973145" y="1287925"/>
                  </a:lnTo>
                  <a:lnTo>
                    <a:pt x="971965" y="1285634"/>
                  </a:lnTo>
                  <a:lnTo>
                    <a:pt x="970545" y="1284817"/>
                  </a:lnTo>
                  <a:lnTo>
                    <a:pt x="964828" y="1284550"/>
                  </a:lnTo>
                  <a:lnTo>
                    <a:pt x="958253" y="1290744"/>
                  </a:lnTo>
                  <a:lnTo>
                    <a:pt x="955303" y="1287837"/>
                  </a:lnTo>
                  <a:lnTo>
                    <a:pt x="938783" y="1292750"/>
                  </a:lnTo>
                  <a:lnTo>
                    <a:pt x="933486" y="1292482"/>
                  </a:lnTo>
                  <a:lnTo>
                    <a:pt x="932565" y="1291478"/>
                  </a:lnTo>
                  <a:lnTo>
                    <a:pt x="931979" y="1290170"/>
                  </a:lnTo>
                  <a:lnTo>
                    <a:pt x="931507" y="1288522"/>
                  </a:lnTo>
                  <a:lnTo>
                    <a:pt x="931319" y="1286392"/>
                  </a:lnTo>
                  <a:lnTo>
                    <a:pt x="931362" y="1283377"/>
                  </a:lnTo>
                  <a:lnTo>
                    <a:pt x="931680" y="1280412"/>
                  </a:lnTo>
                  <a:lnTo>
                    <a:pt x="932260" y="1278381"/>
                  </a:lnTo>
                  <a:lnTo>
                    <a:pt x="933050" y="1277002"/>
                  </a:lnTo>
                  <a:lnTo>
                    <a:pt x="934054" y="1276041"/>
                  </a:lnTo>
                  <a:lnTo>
                    <a:pt x="936440" y="1274568"/>
                  </a:lnTo>
                  <a:lnTo>
                    <a:pt x="937302" y="1273221"/>
                  </a:lnTo>
                  <a:lnTo>
                    <a:pt x="937771" y="1271175"/>
                  </a:lnTo>
                  <a:lnTo>
                    <a:pt x="937005" y="1267071"/>
                  </a:lnTo>
                  <a:lnTo>
                    <a:pt x="936877" y="1264496"/>
                  </a:lnTo>
                  <a:lnTo>
                    <a:pt x="937182" y="1262432"/>
                  </a:lnTo>
                  <a:lnTo>
                    <a:pt x="937858" y="1261259"/>
                  </a:lnTo>
                  <a:lnTo>
                    <a:pt x="939032" y="1259858"/>
                  </a:lnTo>
                  <a:lnTo>
                    <a:pt x="939222" y="1258115"/>
                  </a:lnTo>
                  <a:lnTo>
                    <a:pt x="939040" y="1255453"/>
                  </a:lnTo>
                  <a:lnTo>
                    <a:pt x="938095" y="1248582"/>
                  </a:lnTo>
                  <a:lnTo>
                    <a:pt x="937985" y="1244769"/>
                  </a:lnTo>
                  <a:lnTo>
                    <a:pt x="938139" y="1241638"/>
                  </a:lnTo>
                  <a:lnTo>
                    <a:pt x="938615" y="1239102"/>
                  </a:lnTo>
                  <a:lnTo>
                    <a:pt x="939066" y="1238252"/>
                  </a:lnTo>
                  <a:lnTo>
                    <a:pt x="939737" y="1237478"/>
                  </a:lnTo>
                  <a:lnTo>
                    <a:pt x="940514" y="1236824"/>
                  </a:lnTo>
                  <a:lnTo>
                    <a:pt x="941577" y="1235479"/>
                  </a:lnTo>
                  <a:lnTo>
                    <a:pt x="942310" y="1234100"/>
                  </a:lnTo>
                  <a:lnTo>
                    <a:pt x="942936" y="1232542"/>
                  </a:lnTo>
                  <a:lnTo>
                    <a:pt x="943465" y="1230069"/>
                  </a:lnTo>
                  <a:lnTo>
                    <a:pt x="943813" y="1228712"/>
                  </a:lnTo>
                  <a:lnTo>
                    <a:pt x="944261" y="1228099"/>
                  </a:lnTo>
                  <a:lnTo>
                    <a:pt x="945316" y="1227256"/>
                  </a:lnTo>
                  <a:lnTo>
                    <a:pt x="949965" y="1224513"/>
                  </a:lnTo>
                  <a:lnTo>
                    <a:pt x="951965" y="1222767"/>
                  </a:lnTo>
                  <a:lnTo>
                    <a:pt x="953975" y="1220239"/>
                  </a:lnTo>
                  <a:lnTo>
                    <a:pt x="955043" y="1218391"/>
                  </a:lnTo>
                  <a:lnTo>
                    <a:pt x="958466" y="1210072"/>
                  </a:lnTo>
                  <a:lnTo>
                    <a:pt x="960648" y="1202847"/>
                  </a:lnTo>
                  <a:lnTo>
                    <a:pt x="961148" y="1198272"/>
                  </a:lnTo>
                  <a:lnTo>
                    <a:pt x="960844" y="1192370"/>
                  </a:lnTo>
                  <a:lnTo>
                    <a:pt x="961156" y="1189582"/>
                  </a:lnTo>
                  <a:lnTo>
                    <a:pt x="961783" y="1187816"/>
                  </a:lnTo>
                  <a:lnTo>
                    <a:pt x="964338" y="1185250"/>
                  </a:lnTo>
                  <a:lnTo>
                    <a:pt x="964513" y="1184395"/>
                  </a:lnTo>
                  <a:lnTo>
                    <a:pt x="964087" y="1183503"/>
                  </a:lnTo>
                  <a:lnTo>
                    <a:pt x="962948" y="1182690"/>
                  </a:lnTo>
                  <a:lnTo>
                    <a:pt x="960059" y="1181514"/>
                  </a:lnTo>
                  <a:lnTo>
                    <a:pt x="958198" y="1181384"/>
                  </a:lnTo>
                  <a:lnTo>
                    <a:pt x="956945" y="1179506"/>
                  </a:lnTo>
                  <a:lnTo>
                    <a:pt x="956799" y="1178204"/>
                  </a:lnTo>
                  <a:lnTo>
                    <a:pt x="957364" y="1176911"/>
                  </a:lnTo>
                  <a:lnTo>
                    <a:pt x="960727" y="1172672"/>
                  </a:lnTo>
                  <a:lnTo>
                    <a:pt x="962574" y="1169709"/>
                  </a:lnTo>
                  <a:lnTo>
                    <a:pt x="963422" y="1167711"/>
                  </a:lnTo>
                  <a:lnTo>
                    <a:pt x="964454" y="1164238"/>
                  </a:lnTo>
                  <a:lnTo>
                    <a:pt x="963320" y="1163041"/>
                  </a:lnTo>
                  <a:lnTo>
                    <a:pt x="962341" y="1162585"/>
                  </a:lnTo>
                  <a:lnTo>
                    <a:pt x="960416" y="1163209"/>
                  </a:lnTo>
                  <a:lnTo>
                    <a:pt x="958156" y="1164359"/>
                  </a:lnTo>
                  <a:lnTo>
                    <a:pt x="954505" y="1165699"/>
                  </a:lnTo>
                  <a:lnTo>
                    <a:pt x="946440" y="1166860"/>
                  </a:lnTo>
                  <a:lnTo>
                    <a:pt x="930663" y="1165984"/>
                  </a:lnTo>
                  <a:lnTo>
                    <a:pt x="928743" y="1166250"/>
                  </a:lnTo>
                  <a:lnTo>
                    <a:pt x="922461" y="1168863"/>
                  </a:lnTo>
                  <a:lnTo>
                    <a:pt x="918779" y="1169650"/>
                  </a:lnTo>
                  <a:lnTo>
                    <a:pt x="915215" y="1168738"/>
                  </a:lnTo>
                  <a:lnTo>
                    <a:pt x="920440" y="1153950"/>
                  </a:lnTo>
                  <a:lnTo>
                    <a:pt x="921302" y="1147579"/>
                  </a:lnTo>
                  <a:lnTo>
                    <a:pt x="920711" y="1143285"/>
                  </a:lnTo>
                  <a:lnTo>
                    <a:pt x="920096" y="1140496"/>
                  </a:lnTo>
                  <a:lnTo>
                    <a:pt x="919624" y="1139160"/>
                  </a:lnTo>
                  <a:lnTo>
                    <a:pt x="918776" y="1137343"/>
                  </a:lnTo>
                  <a:lnTo>
                    <a:pt x="917105" y="1134540"/>
                  </a:lnTo>
                  <a:lnTo>
                    <a:pt x="908802" y="1130333"/>
                  </a:lnTo>
                  <a:lnTo>
                    <a:pt x="904160" y="1129981"/>
                  </a:lnTo>
                  <a:lnTo>
                    <a:pt x="895042" y="1131329"/>
                  </a:lnTo>
                  <a:lnTo>
                    <a:pt x="892966" y="1131178"/>
                  </a:lnTo>
                  <a:lnTo>
                    <a:pt x="892265" y="1130576"/>
                  </a:lnTo>
                  <a:lnTo>
                    <a:pt x="893157" y="1129525"/>
                  </a:lnTo>
                  <a:lnTo>
                    <a:pt x="895711" y="1127173"/>
                  </a:lnTo>
                  <a:lnTo>
                    <a:pt x="897269" y="1125452"/>
                  </a:lnTo>
                  <a:lnTo>
                    <a:pt x="898672" y="1123170"/>
                  </a:lnTo>
                  <a:lnTo>
                    <a:pt x="899255" y="1122026"/>
                  </a:lnTo>
                  <a:lnTo>
                    <a:pt x="903438" y="1106382"/>
                  </a:lnTo>
                  <a:lnTo>
                    <a:pt x="903979" y="1103244"/>
                  </a:lnTo>
                  <a:lnTo>
                    <a:pt x="903564" y="1101922"/>
                  </a:lnTo>
                  <a:lnTo>
                    <a:pt x="890103" y="1095485"/>
                  </a:lnTo>
                  <a:lnTo>
                    <a:pt x="888630" y="1095402"/>
                  </a:lnTo>
                  <a:lnTo>
                    <a:pt x="886825" y="1095579"/>
                  </a:lnTo>
                  <a:lnTo>
                    <a:pt x="885343" y="1096013"/>
                  </a:lnTo>
                  <a:lnTo>
                    <a:pt x="883965" y="1096805"/>
                  </a:lnTo>
                  <a:lnTo>
                    <a:pt x="883133" y="1097528"/>
                  </a:lnTo>
                  <a:lnTo>
                    <a:pt x="882463" y="1098434"/>
                  </a:lnTo>
                  <a:lnTo>
                    <a:pt x="881843" y="1099575"/>
                  </a:lnTo>
                  <a:lnTo>
                    <a:pt x="881613" y="1100311"/>
                  </a:lnTo>
                  <a:lnTo>
                    <a:pt x="881490" y="1101136"/>
                  </a:lnTo>
                  <a:lnTo>
                    <a:pt x="881579" y="1102351"/>
                  </a:lnTo>
                  <a:lnTo>
                    <a:pt x="879984" y="1102944"/>
                  </a:lnTo>
                  <a:lnTo>
                    <a:pt x="876756" y="1102153"/>
                  </a:lnTo>
                  <a:lnTo>
                    <a:pt x="867876" y="1097569"/>
                  </a:lnTo>
                  <a:lnTo>
                    <a:pt x="864693" y="1095326"/>
                  </a:lnTo>
                  <a:lnTo>
                    <a:pt x="863192" y="1093705"/>
                  </a:lnTo>
                  <a:lnTo>
                    <a:pt x="863749" y="1093034"/>
                  </a:lnTo>
                  <a:lnTo>
                    <a:pt x="864526" y="1092308"/>
                  </a:lnTo>
                  <a:lnTo>
                    <a:pt x="865088" y="1091431"/>
                  </a:lnTo>
                  <a:lnTo>
                    <a:pt x="865375" y="1090579"/>
                  </a:lnTo>
                  <a:lnTo>
                    <a:pt x="865345" y="1089191"/>
                  </a:lnTo>
                  <a:lnTo>
                    <a:pt x="865253" y="1088211"/>
                  </a:lnTo>
                  <a:lnTo>
                    <a:pt x="865318" y="1087593"/>
                  </a:lnTo>
                  <a:lnTo>
                    <a:pt x="865546" y="1087049"/>
                  </a:lnTo>
                  <a:lnTo>
                    <a:pt x="866046" y="1086528"/>
                  </a:lnTo>
                  <a:lnTo>
                    <a:pt x="868198" y="1085218"/>
                  </a:lnTo>
                  <a:lnTo>
                    <a:pt x="870193" y="1083478"/>
                  </a:lnTo>
                  <a:lnTo>
                    <a:pt x="871196" y="1082254"/>
                  </a:lnTo>
                  <a:lnTo>
                    <a:pt x="872207" y="1080587"/>
                  </a:lnTo>
                  <a:lnTo>
                    <a:pt x="872606" y="1079590"/>
                  </a:lnTo>
                  <a:lnTo>
                    <a:pt x="872901" y="1078322"/>
                  </a:lnTo>
                  <a:lnTo>
                    <a:pt x="873265" y="1076155"/>
                  </a:lnTo>
                  <a:lnTo>
                    <a:pt x="872961" y="1074778"/>
                  </a:lnTo>
                  <a:lnTo>
                    <a:pt x="868827" y="1064450"/>
                  </a:lnTo>
                  <a:lnTo>
                    <a:pt x="866095" y="1055270"/>
                  </a:lnTo>
                  <a:lnTo>
                    <a:pt x="865857" y="1053256"/>
                  </a:lnTo>
                  <a:lnTo>
                    <a:pt x="865986" y="1052091"/>
                  </a:lnTo>
                  <a:lnTo>
                    <a:pt x="866274" y="1051195"/>
                  </a:lnTo>
                  <a:lnTo>
                    <a:pt x="870096" y="1044521"/>
                  </a:lnTo>
                  <a:lnTo>
                    <a:pt x="870668" y="1042933"/>
                  </a:lnTo>
                  <a:lnTo>
                    <a:pt x="870599" y="1040613"/>
                  </a:lnTo>
                  <a:lnTo>
                    <a:pt x="870222" y="1037163"/>
                  </a:lnTo>
                  <a:lnTo>
                    <a:pt x="866397" y="1031482"/>
                  </a:lnTo>
                  <a:lnTo>
                    <a:pt x="856705" y="1027115"/>
                  </a:lnTo>
                  <a:lnTo>
                    <a:pt x="853820" y="1023931"/>
                  </a:lnTo>
                  <a:lnTo>
                    <a:pt x="853574" y="1022493"/>
                  </a:lnTo>
                  <a:lnTo>
                    <a:pt x="853652" y="1021179"/>
                  </a:lnTo>
                  <a:lnTo>
                    <a:pt x="854172" y="1019475"/>
                  </a:lnTo>
                  <a:lnTo>
                    <a:pt x="855427" y="1016246"/>
                  </a:lnTo>
                  <a:lnTo>
                    <a:pt x="855910" y="1013549"/>
                  </a:lnTo>
                  <a:lnTo>
                    <a:pt x="854744" y="1011755"/>
                  </a:lnTo>
                  <a:lnTo>
                    <a:pt x="852162" y="1010040"/>
                  </a:lnTo>
                  <a:lnTo>
                    <a:pt x="827125" y="1006081"/>
                  </a:lnTo>
                  <a:lnTo>
                    <a:pt x="820016" y="1006876"/>
                  </a:lnTo>
                  <a:lnTo>
                    <a:pt x="815508" y="1006391"/>
                  </a:lnTo>
                  <a:lnTo>
                    <a:pt x="810108" y="1006998"/>
                  </a:lnTo>
                  <a:lnTo>
                    <a:pt x="805890" y="1008319"/>
                  </a:lnTo>
                  <a:lnTo>
                    <a:pt x="804201" y="1008404"/>
                  </a:lnTo>
                  <a:lnTo>
                    <a:pt x="803395" y="1007870"/>
                  </a:lnTo>
                  <a:lnTo>
                    <a:pt x="803756" y="1006150"/>
                  </a:lnTo>
                  <a:lnTo>
                    <a:pt x="805286" y="1003075"/>
                  </a:lnTo>
                  <a:lnTo>
                    <a:pt x="805959" y="1002053"/>
                  </a:lnTo>
                  <a:lnTo>
                    <a:pt x="806805" y="1000562"/>
                  </a:lnTo>
                  <a:lnTo>
                    <a:pt x="807377" y="999155"/>
                  </a:lnTo>
                  <a:lnTo>
                    <a:pt x="807575" y="997385"/>
                  </a:lnTo>
                  <a:lnTo>
                    <a:pt x="807504" y="995463"/>
                  </a:lnTo>
                  <a:lnTo>
                    <a:pt x="807017" y="992541"/>
                  </a:lnTo>
                  <a:lnTo>
                    <a:pt x="806458" y="990566"/>
                  </a:lnTo>
                  <a:lnTo>
                    <a:pt x="803131" y="982785"/>
                  </a:lnTo>
                  <a:lnTo>
                    <a:pt x="801059" y="976713"/>
                  </a:lnTo>
                  <a:lnTo>
                    <a:pt x="812116" y="973737"/>
                  </a:lnTo>
                  <a:lnTo>
                    <a:pt x="819928" y="974568"/>
                  </a:lnTo>
                  <a:lnTo>
                    <a:pt x="821408" y="973916"/>
                  </a:lnTo>
                  <a:lnTo>
                    <a:pt x="822029" y="972716"/>
                  </a:lnTo>
                  <a:lnTo>
                    <a:pt x="821467" y="967990"/>
                  </a:lnTo>
                  <a:lnTo>
                    <a:pt x="820499" y="964647"/>
                  </a:lnTo>
                  <a:lnTo>
                    <a:pt x="819823" y="963052"/>
                  </a:lnTo>
                  <a:lnTo>
                    <a:pt x="819259" y="961313"/>
                  </a:lnTo>
                  <a:lnTo>
                    <a:pt x="819070" y="959832"/>
                  </a:lnTo>
                  <a:lnTo>
                    <a:pt x="820321" y="956900"/>
                  </a:lnTo>
                  <a:lnTo>
                    <a:pt x="822698" y="954743"/>
                  </a:lnTo>
                  <a:lnTo>
                    <a:pt x="830472" y="949583"/>
                  </a:lnTo>
                  <a:lnTo>
                    <a:pt x="831256" y="948297"/>
                  </a:lnTo>
                  <a:lnTo>
                    <a:pt x="830617" y="947678"/>
                  </a:lnTo>
                  <a:lnTo>
                    <a:pt x="829055" y="946955"/>
                  </a:lnTo>
                  <a:lnTo>
                    <a:pt x="821310" y="944976"/>
                  </a:lnTo>
                  <a:lnTo>
                    <a:pt x="809801" y="939361"/>
                  </a:lnTo>
                  <a:lnTo>
                    <a:pt x="803465" y="937655"/>
                  </a:lnTo>
                  <a:lnTo>
                    <a:pt x="802396" y="936822"/>
                  </a:lnTo>
                  <a:lnTo>
                    <a:pt x="801390" y="935545"/>
                  </a:lnTo>
                  <a:lnTo>
                    <a:pt x="800248" y="932950"/>
                  </a:lnTo>
                  <a:lnTo>
                    <a:pt x="800010" y="931261"/>
                  </a:lnTo>
                  <a:lnTo>
                    <a:pt x="800144" y="930007"/>
                  </a:lnTo>
                  <a:lnTo>
                    <a:pt x="800944" y="927998"/>
                  </a:lnTo>
                  <a:lnTo>
                    <a:pt x="801716" y="924688"/>
                  </a:lnTo>
                  <a:lnTo>
                    <a:pt x="802576" y="919608"/>
                  </a:lnTo>
                  <a:lnTo>
                    <a:pt x="804354" y="903828"/>
                  </a:lnTo>
                  <a:lnTo>
                    <a:pt x="805042" y="900147"/>
                  </a:lnTo>
                  <a:lnTo>
                    <a:pt x="807272" y="894249"/>
                  </a:lnTo>
                  <a:lnTo>
                    <a:pt x="808397" y="892172"/>
                  </a:lnTo>
                  <a:lnTo>
                    <a:pt x="809673" y="890661"/>
                  </a:lnTo>
                  <a:lnTo>
                    <a:pt x="811367" y="889911"/>
                  </a:lnTo>
                  <a:lnTo>
                    <a:pt x="813268" y="889682"/>
                  </a:lnTo>
                  <a:lnTo>
                    <a:pt x="821317" y="890886"/>
                  </a:lnTo>
                  <a:lnTo>
                    <a:pt x="824140" y="890614"/>
                  </a:lnTo>
                  <a:lnTo>
                    <a:pt x="827132" y="888083"/>
                  </a:lnTo>
                  <a:lnTo>
                    <a:pt x="828993" y="887069"/>
                  </a:lnTo>
                  <a:lnTo>
                    <a:pt x="832866" y="885664"/>
                  </a:lnTo>
                  <a:lnTo>
                    <a:pt x="834313" y="883592"/>
                  </a:lnTo>
                  <a:lnTo>
                    <a:pt x="840678" y="870380"/>
                  </a:lnTo>
                  <a:lnTo>
                    <a:pt x="852506" y="851869"/>
                  </a:lnTo>
                  <a:lnTo>
                    <a:pt x="846747" y="832538"/>
                  </a:lnTo>
                  <a:lnTo>
                    <a:pt x="846412" y="830139"/>
                  </a:lnTo>
                  <a:lnTo>
                    <a:pt x="846197" y="827119"/>
                  </a:lnTo>
                  <a:lnTo>
                    <a:pt x="847027" y="826070"/>
                  </a:lnTo>
                  <a:lnTo>
                    <a:pt x="849163" y="824483"/>
                  </a:lnTo>
                  <a:lnTo>
                    <a:pt x="850474" y="823738"/>
                  </a:lnTo>
                  <a:lnTo>
                    <a:pt x="852234" y="822027"/>
                  </a:lnTo>
                  <a:lnTo>
                    <a:pt x="853733" y="819806"/>
                  </a:lnTo>
                  <a:lnTo>
                    <a:pt x="855320" y="815667"/>
                  </a:lnTo>
                  <a:lnTo>
                    <a:pt x="855189" y="813921"/>
                  </a:lnTo>
                  <a:lnTo>
                    <a:pt x="854345" y="812841"/>
                  </a:lnTo>
                  <a:lnTo>
                    <a:pt x="851601" y="812260"/>
                  </a:lnTo>
                  <a:lnTo>
                    <a:pt x="850259" y="811762"/>
                  </a:lnTo>
                  <a:lnTo>
                    <a:pt x="848925" y="810883"/>
                  </a:lnTo>
                  <a:lnTo>
                    <a:pt x="847808" y="809947"/>
                  </a:lnTo>
                  <a:lnTo>
                    <a:pt x="847066" y="809150"/>
                  </a:lnTo>
                  <a:lnTo>
                    <a:pt x="842375" y="801925"/>
                  </a:lnTo>
                  <a:lnTo>
                    <a:pt x="840399" y="800752"/>
                  </a:lnTo>
                  <a:lnTo>
                    <a:pt x="838572" y="800289"/>
                  </a:lnTo>
                  <a:lnTo>
                    <a:pt x="837001" y="800615"/>
                  </a:lnTo>
                  <a:lnTo>
                    <a:pt x="817461" y="810547"/>
                  </a:lnTo>
                  <a:lnTo>
                    <a:pt x="808039" y="819968"/>
                  </a:lnTo>
                  <a:lnTo>
                    <a:pt x="806189" y="822415"/>
                  </a:lnTo>
                  <a:lnTo>
                    <a:pt x="802576" y="830161"/>
                  </a:lnTo>
                  <a:lnTo>
                    <a:pt x="797114" y="846310"/>
                  </a:lnTo>
                  <a:lnTo>
                    <a:pt x="796158" y="848124"/>
                  </a:lnTo>
                  <a:lnTo>
                    <a:pt x="795155" y="849538"/>
                  </a:lnTo>
                  <a:lnTo>
                    <a:pt x="794218" y="850405"/>
                  </a:lnTo>
                  <a:lnTo>
                    <a:pt x="770783" y="855139"/>
                  </a:lnTo>
                  <a:lnTo>
                    <a:pt x="768537" y="856453"/>
                  </a:lnTo>
                  <a:lnTo>
                    <a:pt x="758378" y="859974"/>
                  </a:lnTo>
                  <a:lnTo>
                    <a:pt x="747043" y="861012"/>
                  </a:lnTo>
                  <a:lnTo>
                    <a:pt x="711287" y="856299"/>
                  </a:lnTo>
                  <a:lnTo>
                    <a:pt x="707399" y="855189"/>
                  </a:lnTo>
                  <a:lnTo>
                    <a:pt x="706821" y="854481"/>
                  </a:lnTo>
                  <a:lnTo>
                    <a:pt x="705987" y="853130"/>
                  </a:lnTo>
                  <a:lnTo>
                    <a:pt x="705642" y="851732"/>
                  </a:lnTo>
                  <a:lnTo>
                    <a:pt x="705425" y="849481"/>
                  </a:lnTo>
                  <a:lnTo>
                    <a:pt x="705437" y="846701"/>
                  </a:lnTo>
                  <a:lnTo>
                    <a:pt x="705728" y="843562"/>
                  </a:lnTo>
                  <a:lnTo>
                    <a:pt x="706961" y="837219"/>
                  </a:lnTo>
                  <a:lnTo>
                    <a:pt x="707114" y="835330"/>
                  </a:lnTo>
                  <a:lnTo>
                    <a:pt x="706770" y="833889"/>
                  </a:lnTo>
                  <a:lnTo>
                    <a:pt x="705699" y="831203"/>
                  </a:lnTo>
                  <a:lnTo>
                    <a:pt x="705203" y="829315"/>
                  </a:lnTo>
                  <a:lnTo>
                    <a:pt x="705098" y="826888"/>
                  </a:lnTo>
                  <a:lnTo>
                    <a:pt x="705218" y="824141"/>
                  </a:lnTo>
                  <a:lnTo>
                    <a:pt x="706157" y="818739"/>
                  </a:lnTo>
                  <a:lnTo>
                    <a:pt x="706369" y="816660"/>
                  </a:lnTo>
                  <a:lnTo>
                    <a:pt x="706241" y="812993"/>
                  </a:lnTo>
                  <a:lnTo>
                    <a:pt x="705338" y="807797"/>
                  </a:lnTo>
                  <a:lnTo>
                    <a:pt x="696212" y="789932"/>
                  </a:lnTo>
                  <a:lnTo>
                    <a:pt x="693246" y="787613"/>
                  </a:lnTo>
                  <a:lnTo>
                    <a:pt x="690563" y="784740"/>
                  </a:lnTo>
                  <a:lnTo>
                    <a:pt x="684780" y="782189"/>
                  </a:lnTo>
                  <a:lnTo>
                    <a:pt x="682625" y="782062"/>
                  </a:lnTo>
                  <a:lnTo>
                    <a:pt x="681057" y="782172"/>
                  </a:lnTo>
                  <a:lnTo>
                    <a:pt x="663620" y="790205"/>
                  </a:lnTo>
                  <a:lnTo>
                    <a:pt x="657981" y="791201"/>
                  </a:lnTo>
                  <a:lnTo>
                    <a:pt x="640768" y="790192"/>
                  </a:lnTo>
                  <a:lnTo>
                    <a:pt x="633677" y="790922"/>
                  </a:lnTo>
                  <a:lnTo>
                    <a:pt x="631954" y="792752"/>
                  </a:lnTo>
                  <a:lnTo>
                    <a:pt x="628134" y="795623"/>
                  </a:lnTo>
                  <a:lnTo>
                    <a:pt x="624950" y="797517"/>
                  </a:lnTo>
                  <a:lnTo>
                    <a:pt x="622687" y="799320"/>
                  </a:lnTo>
                  <a:lnTo>
                    <a:pt x="622016" y="800188"/>
                  </a:lnTo>
                  <a:lnTo>
                    <a:pt x="621558" y="801123"/>
                  </a:lnTo>
                  <a:lnTo>
                    <a:pt x="621204" y="802237"/>
                  </a:lnTo>
                  <a:lnTo>
                    <a:pt x="618120" y="816254"/>
                  </a:lnTo>
                  <a:lnTo>
                    <a:pt x="617417" y="818245"/>
                  </a:lnTo>
                  <a:lnTo>
                    <a:pt x="615960" y="820128"/>
                  </a:lnTo>
                  <a:lnTo>
                    <a:pt x="613474" y="822101"/>
                  </a:lnTo>
                  <a:lnTo>
                    <a:pt x="607326" y="824829"/>
                  </a:lnTo>
                  <a:lnTo>
                    <a:pt x="587462" y="826907"/>
                  </a:lnTo>
                  <a:lnTo>
                    <a:pt x="584514" y="826009"/>
                  </a:lnTo>
                  <a:lnTo>
                    <a:pt x="581855" y="824500"/>
                  </a:lnTo>
                  <a:lnTo>
                    <a:pt x="580461" y="824076"/>
                  </a:lnTo>
                  <a:lnTo>
                    <a:pt x="572520" y="823878"/>
                  </a:lnTo>
                  <a:lnTo>
                    <a:pt x="564810" y="820697"/>
                  </a:lnTo>
                  <a:lnTo>
                    <a:pt x="571060" y="844267"/>
                  </a:lnTo>
                  <a:lnTo>
                    <a:pt x="572755" y="847389"/>
                  </a:lnTo>
                  <a:lnTo>
                    <a:pt x="575243" y="851186"/>
                  </a:lnTo>
                  <a:lnTo>
                    <a:pt x="597617" y="862552"/>
                  </a:lnTo>
                  <a:lnTo>
                    <a:pt x="607477" y="870156"/>
                  </a:lnTo>
                  <a:lnTo>
                    <a:pt x="609954" y="873270"/>
                  </a:lnTo>
                  <a:lnTo>
                    <a:pt x="611890" y="877727"/>
                  </a:lnTo>
                  <a:lnTo>
                    <a:pt x="614677" y="886762"/>
                  </a:lnTo>
                  <a:lnTo>
                    <a:pt x="616635" y="896422"/>
                  </a:lnTo>
                  <a:lnTo>
                    <a:pt x="617831" y="906240"/>
                  </a:lnTo>
                  <a:lnTo>
                    <a:pt x="617828" y="916323"/>
                  </a:lnTo>
                  <a:lnTo>
                    <a:pt x="616502" y="937160"/>
                  </a:lnTo>
                  <a:lnTo>
                    <a:pt x="616706" y="957624"/>
                  </a:lnTo>
                  <a:lnTo>
                    <a:pt x="617589" y="963117"/>
                  </a:lnTo>
                  <a:lnTo>
                    <a:pt x="618171" y="963695"/>
                  </a:lnTo>
                  <a:lnTo>
                    <a:pt x="625479" y="968887"/>
                  </a:lnTo>
                  <a:lnTo>
                    <a:pt x="629156" y="972339"/>
                  </a:lnTo>
                  <a:lnTo>
                    <a:pt x="629392" y="973692"/>
                  </a:lnTo>
                  <a:lnTo>
                    <a:pt x="628905" y="975629"/>
                  </a:lnTo>
                  <a:lnTo>
                    <a:pt x="626947" y="979716"/>
                  </a:lnTo>
                  <a:lnTo>
                    <a:pt x="624878" y="983179"/>
                  </a:lnTo>
                  <a:lnTo>
                    <a:pt x="622957" y="985849"/>
                  </a:lnTo>
                  <a:lnTo>
                    <a:pt x="621107" y="987868"/>
                  </a:lnTo>
                  <a:lnTo>
                    <a:pt x="617605" y="990614"/>
                  </a:lnTo>
                  <a:lnTo>
                    <a:pt x="603310" y="999226"/>
                  </a:lnTo>
                  <a:lnTo>
                    <a:pt x="601738" y="1000972"/>
                  </a:lnTo>
                  <a:lnTo>
                    <a:pt x="600476" y="1003303"/>
                  </a:lnTo>
                  <a:lnTo>
                    <a:pt x="597409" y="1011763"/>
                  </a:lnTo>
                  <a:lnTo>
                    <a:pt x="596542" y="1013557"/>
                  </a:lnTo>
                  <a:lnTo>
                    <a:pt x="595813" y="1014320"/>
                  </a:lnTo>
                  <a:lnTo>
                    <a:pt x="593988" y="1015304"/>
                  </a:lnTo>
                  <a:lnTo>
                    <a:pt x="591466" y="1015900"/>
                  </a:lnTo>
                  <a:lnTo>
                    <a:pt x="547346" y="1001843"/>
                  </a:lnTo>
                  <a:lnTo>
                    <a:pt x="535766" y="1011492"/>
                  </a:lnTo>
                  <a:lnTo>
                    <a:pt x="529557" y="1018636"/>
                  </a:lnTo>
                  <a:lnTo>
                    <a:pt x="527263" y="1022382"/>
                  </a:lnTo>
                  <a:lnTo>
                    <a:pt x="522764" y="1026325"/>
                  </a:lnTo>
                  <a:lnTo>
                    <a:pt x="516333" y="1029825"/>
                  </a:lnTo>
                  <a:lnTo>
                    <a:pt x="491237" y="1038500"/>
                  </a:lnTo>
                  <a:lnTo>
                    <a:pt x="478787" y="1033431"/>
                  </a:lnTo>
                  <a:lnTo>
                    <a:pt x="465950" y="1035291"/>
                  </a:lnTo>
                  <a:lnTo>
                    <a:pt x="460471" y="1037728"/>
                  </a:lnTo>
                  <a:lnTo>
                    <a:pt x="444704" y="1051945"/>
                  </a:lnTo>
                  <a:lnTo>
                    <a:pt x="442705" y="1052987"/>
                  </a:lnTo>
                  <a:lnTo>
                    <a:pt x="441289" y="1052896"/>
                  </a:lnTo>
                  <a:lnTo>
                    <a:pt x="439706" y="1051303"/>
                  </a:lnTo>
                  <a:lnTo>
                    <a:pt x="433721" y="1047628"/>
                  </a:lnTo>
                  <a:lnTo>
                    <a:pt x="423955" y="1043967"/>
                  </a:lnTo>
                  <a:lnTo>
                    <a:pt x="422241" y="1043020"/>
                  </a:lnTo>
                  <a:lnTo>
                    <a:pt x="421452" y="1042209"/>
                  </a:lnTo>
                  <a:lnTo>
                    <a:pt x="418879" y="1033041"/>
                  </a:lnTo>
                  <a:lnTo>
                    <a:pt x="417589" y="1029403"/>
                  </a:lnTo>
                  <a:lnTo>
                    <a:pt x="414825" y="1022668"/>
                  </a:lnTo>
                  <a:lnTo>
                    <a:pt x="415478" y="1019602"/>
                  </a:lnTo>
                  <a:lnTo>
                    <a:pt x="419661" y="1015280"/>
                  </a:lnTo>
                  <a:lnTo>
                    <a:pt x="425980" y="1010588"/>
                  </a:lnTo>
                  <a:lnTo>
                    <a:pt x="434899" y="1006798"/>
                  </a:lnTo>
                  <a:lnTo>
                    <a:pt x="441753" y="1005447"/>
                  </a:lnTo>
                  <a:lnTo>
                    <a:pt x="446276" y="1005363"/>
                  </a:lnTo>
                  <a:lnTo>
                    <a:pt x="450074" y="1004722"/>
                  </a:lnTo>
                  <a:lnTo>
                    <a:pt x="451631" y="1002141"/>
                  </a:lnTo>
                  <a:lnTo>
                    <a:pt x="452610" y="998937"/>
                  </a:lnTo>
                  <a:lnTo>
                    <a:pt x="452813" y="996119"/>
                  </a:lnTo>
                  <a:lnTo>
                    <a:pt x="455281" y="989074"/>
                  </a:lnTo>
                  <a:lnTo>
                    <a:pt x="459174" y="981663"/>
                  </a:lnTo>
                  <a:lnTo>
                    <a:pt x="460484" y="978275"/>
                  </a:lnTo>
                  <a:lnTo>
                    <a:pt x="460616" y="975943"/>
                  </a:lnTo>
                  <a:lnTo>
                    <a:pt x="459347" y="974851"/>
                  </a:lnTo>
                  <a:lnTo>
                    <a:pt x="457533" y="973787"/>
                  </a:lnTo>
                  <a:lnTo>
                    <a:pt x="451307" y="971272"/>
                  </a:lnTo>
                  <a:lnTo>
                    <a:pt x="447007" y="970847"/>
                  </a:lnTo>
                  <a:lnTo>
                    <a:pt x="440662" y="971891"/>
                  </a:lnTo>
                  <a:lnTo>
                    <a:pt x="436203" y="971872"/>
                  </a:lnTo>
                  <a:lnTo>
                    <a:pt x="434496" y="970869"/>
                  </a:lnTo>
                  <a:lnTo>
                    <a:pt x="433190" y="969316"/>
                  </a:lnTo>
                  <a:lnTo>
                    <a:pt x="432663" y="965661"/>
                  </a:lnTo>
                  <a:lnTo>
                    <a:pt x="431880" y="963120"/>
                  </a:lnTo>
                  <a:lnTo>
                    <a:pt x="431454" y="962869"/>
                  </a:lnTo>
                  <a:lnTo>
                    <a:pt x="428308" y="962111"/>
                  </a:lnTo>
                  <a:lnTo>
                    <a:pt x="425056" y="961821"/>
                  </a:lnTo>
                  <a:lnTo>
                    <a:pt x="422643" y="960820"/>
                  </a:lnTo>
                  <a:lnTo>
                    <a:pt x="421218" y="959590"/>
                  </a:lnTo>
                  <a:lnTo>
                    <a:pt x="420277" y="956953"/>
                  </a:lnTo>
                  <a:lnTo>
                    <a:pt x="420390" y="955272"/>
                  </a:lnTo>
                  <a:lnTo>
                    <a:pt x="421656" y="953261"/>
                  </a:lnTo>
                  <a:lnTo>
                    <a:pt x="426441" y="948502"/>
                  </a:lnTo>
                  <a:lnTo>
                    <a:pt x="428630" y="944940"/>
                  </a:lnTo>
                  <a:lnTo>
                    <a:pt x="429467" y="942722"/>
                  </a:lnTo>
                  <a:lnTo>
                    <a:pt x="429582" y="940980"/>
                  </a:lnTo>
                  <a:lnTo>
                    <a:pt x="429148" y="939369"/>
                  </a:lnTo>
                  <a:lnTo>
                    <a:pt x="427327" y="935490"/>
                  </a:lnTo>
                  <a:lnTo>
                    <a:pt x="426650" y="933073"/>
                  </a:lnTo>
                  <a:lnTo>
                    <a:pt x="426584" y="931859"/>
                  </a:lnTo>
                  <a:lnTo>
                    <a:pt x="426668" y="930988"/>
                  </a:lnTo>
                  <a:lnTo>
                    <a:pt x="428041" y="928979"/>
                  </a:lnTo>
                  <a:lnTo>
                    <a:pt x="434633" y="922582"/>
                  </a:lnTo>
                  <a:lnTo>
                    <a:pt x="436855" y="919508"/>
                  </a:lnTo>
                  <a:lnTo>
                    <a:pt x="437618" y="917864"/>
                  </a:lnTo>
                  <a:lnTo>
                    <a:pt x="437725" y="916315"/>
                  </a:lnTo>
                  <a:lnTo>
                    <a:pt x="435896" y="912660"/>
                  </a:lnTo>
                  <a:lnTo>
                    <a:pt x="433888" y="909530"/>
                  </a:lnTo>
                  <a:lnTo>
                    <a:pt x="433233" y="908043"/>
                  </a:lnTo>
                  <a:lnTo>
                    <a:pt x="432799" y="906492"/>
                  </a:lnTo>
                  <a:lnTo>
                    <a:pt x="432159" y="903010"/>
                  </a:lnTo>
                  <a:lnTo>
                    <a:pt x="432383" y="901242"/>
                  </a:lnTo>
                  <a:lnTo>
                    <a:pt x="433296" y="899942"/>
                  </a:lnTo>
                  <a:lnTo>
                    <a:pt x="434617" y="899396"/>
                  </a:lnTo>
                  <a:lnTo>
                    <a:pt x="445342" y="898193"/>
                  </a:lnTo>
                  <a:lnTo>
                    <a:pt x="446607" y="897705"/>
                  </a:lnTo>
                  <a:lnTo>
                    <a:pt x="447893" y="896565"/>
                  </a:lnTo>
                  <a:lnTo>
                    <a:pt x="447671" y="895108"/>
                  </a:lnTo>
                  <a:lnTo>
                    <a:pt x="446915" y="893426"/>
                  </a:lnTo>
                  <a:lnTo>
                    <a:pt x="443680" y="888084"/>
                  </a:lnTo>
                  <a:lnTo>
                    <a:pt x="437647" y="875901"/>
                  </a:lnTo>
                  <a:lnTo>
                    <a:pt x="433181" y="868726"/>
                  </a:lnTo>
                  <a:lnTo>
                    <a:pt x="430232" y="865741"/>
                  </a:lnTo>
                  <a:lnTo>
                    <a:pt x="427222" y="861970"/>
                  </a:lnTo>
                  <a:lnTo>
                    <a:pt x="425501" y="858509"/>
                  </a:lnTo>
                  <a:lnTo>
                    <a:pt x="423415" y="857758"/>
                  </a:lnTo>
                  <a:lnTo>
                    <a:pt x="421741" y="857611"/>
                  </a:lnTo>
                  <a:lnTo>
                    <a:pt x="398519" y="865888"/>
                  </a:lnTo>
                  <a:lnTo>
                    <a:pt x="396203" y="865496"/>
                  </a:lnTo>
                  <a:lnTo>
                    <a:pt x="394006" y="864352"/>
                  </a:lnTo>
                  <a:lnTo>
                    <a:pt x="390342" y="859310"/>
                  </a:lnTo>
                  <a:lnTo>
                    <a:pt x="389196" y="858071"/>
                  </a:lnTo>
                  <a:lnTo>
                    <a:pt x="366152" y="842282"/>
                  </a:lnTo>
                  <a:lnTo>
                    <a:pt x="357782" y="838865"/>
                  </a:lnTo>
                  <a:lnTo>
                    <a:pt x="356380" y="837304"/>
                  </a:lnTo>
                  <a:lnTo>
                    <a:pt x="355515" y="835350"/>
                  </a:lnTo>
                  <a:lnTo>
                    <a:pt x="353287" y="815570"/>
                  </a:lnTo>
                  <a:lnTo>
                    <a:pt x="352596" y="812378"/>
                  </a:lnTo>
                  <a:lnTo>
                    <a:pt x="351509" y="809676"/>
                  </a:lnTo>
                  <a:lnTo>
                    <a:pt x="350416" y="808569"/>
                  </a:lnTo>
                  <a:lnTo>
                    <a:pt x="348791" y="807237"/>
                  </a:lnTo>
                  <a:lnTo>
                    <a:pt x="324191" y="798550"/>
                  </a:lnTo>
                  <a:lnTo>
                    <a:pt x="322951" y="798471"/>
                  </a:lnTo>
                  <a:lnTo>
                    <a:pt x="321415" y="799063"/>
                  </a:lnTo>
                  <a:lnTo>
                    <a:pt x="320571" y="799916"/>
                  </a:lnTo>
                  <a:lnTo>
                    <a:pt x="318795" y="802480"/>
                  </a:lnTo>
                  <a:lnTo>
                    <a:pt x="313849" y="820567"/>
                  </a:lnTo>
                  <a:lnTo>
                    <a:pt x="314201" y="822622"/>
                  </a:lnTo>
                  <a:lnTo>
                    <a:pt x="315163" y="825675"/>
                  </a:lnTo>
                  <a:lnTo>
                    <a:pt x="317774" y="827139"/>
                  </a:lnTo>
                  <a:lnTo>
                    <a:pt x="320028" y="830391"/>
                  </a:lnTo>
                  <a:lnTo>
                    <a:pt x="320622" y="831804"/>
                  </a:lnTo>
                  <a:lnTo>
                    <a:pt x="320419" y="832832"/>
                  </a:lnTo>
                  <a:lnTo>
                    <a:pt x="317956" y="833563"/>
                  </a:lnTo>
                  <a:lnTo>
                    <a:pt x="316289" y="835584"/>
                  </a:lnTo>
                  <a:lnTo>
                    <a:pt x="314921" y="838712"/>
                  </a:lnTo>
                  <a:lnTo>
                    <a:pt x="312437" y="846822"/>
                  </a:lnTo>
                  <a:lnTo>
                    <a:pt x="310484" y="851034"/>
                  </a:lnTo>
                  <a:lnTo>
                    <a:pt x="310161" y="850978"/>
                  </a:lnTo>
                  <a:lnTo>
                    <a:pt x="309546" y="851487"/>
                  </a:lnTo>
                  <a:lnTo>
                    <a:pt x="308637" y="852545"/>
                  </a:lnTo>
                  <a:lnTo>
                    <a:pt x="306847" y="855344"/>
                  </a:lnTo>
                  <a:lnTo>
                    <a:pt x="305313" y="857177"/>
                  </a:lnTo>
                  <a:lnTo>
                    <a:pt x="304928" y="857308"/>
                  </a:lnTo>
                  <a:lnTo>
                    <a:pt x="304221" y="857370"/>
                  </a:lnTo>
                  <a:lnTo>
                    <a:pt x="297722" y="855989"/>
                  </a:lnTo>
                  <a:lnTo>
                    <a:pt x="295489" y="855841"/>
                  </a:lnTo>
                  <a:lnTo>
                    <a:pt x="290475" y="856589"/>
                  </a:lnTo>
                  <a:lnTo>
                    <a:pt x="288541" y="857547"/>
                  </a:lnTo>
                  <a:lnTo>
                    <a:pt x="271853" y="870407"/>
                  </a:lnTo>
                  <a:lnTo>
                    <a:pt x="253316" y="888211"/>
                  </a:lnTo>
                  <a:lnTo>
                    <a:pt x="250635" y="890052"/>
                  </a:lnTo>
                  <a:lnTo>
                    <a:pt x="246821" y="891744"/>
                  </a:lnTo>
                  <a:lnTo>
                    <a:pt x="237750" y="893303"/>
                  </a:lnTo>
                  <a:lnTo>
                    <a:pt x="236148" y="893976"/>
                  </a:lnTo>
                  <a:lnTo>
                    <a:pt x="234401" y="895086"/>
                  </a:lnTo>
                  <a:lnTo>
                    <a:pt x="229049" y="899711"/>
                  </a:lnTo>
                  <a:lnTo>
                    <a:pt x="211790" y="910604"/>
                  </a:lnTo>
                  <a:lnTo>
                    <a:pt x="197179" y="913199"/>
                  </a:lnTo>
                  <a:lnTo>
                    <a:pt x="148958" y="913072"/>
                  </a:lnTo>
                  <a:lnTo>
                    <a:pt x="146877" y="914633"/>
                  </a:lnTo>
                  <a:lnTo>
                    <a:pt x="144205" y="917235"/>
                  </a:lnTo>
                  <a:lnTo>
                    <a:pt x="139106" y="920611"/>
                  </a:lnTo>
                  <a:lnTo>
                    <a:pt x="124379" y="926105"/>
                  </a:lnTo>
                  <a:lnTo>
                    <a:pt x="115161" y="925277"/>
                  </a:lnTo>
                  <a:lnTo>
                    <a:pt x="115133" y="925274"/>
                  </a:lnTo>
                  <a:lnTo>
                    <a:pt x="113261" y="921385"/>
                  </a:lnTo>
                  <a:lnTo>
                    <a:pt x="110728" y="909033"/>
                  </a:lnTo>
                  <a:lnTo>
                    <a:pt x="111438" y="898575"/>
                  </a:lnTo>
                  <a:lnTo>
                    <a:pt x="114371" y="890073"/>
                  </a:lnTo>
                  <a:lnTo>
                    <a:pt x="122139" y="874071"/>
                  </a:lnTo>
                  <a:lnTo>
                    <a:pt x="126070" y="853378"/>
                  </a:lnTo>
                  <a:lnTo>
                    <a:pt x="121856" y="838463"/>
                  </a:lnTo>
                  <a:lnTo>
                    <a:pt x="102288" y="802850"/>
                  </a:lnTo>
                  <a:lnTo>
                    <a:pt x="100045" y="803779"/>
                  </a:lnTo>
                  <a:lnTo>
                    <a:pt x="97702" y="807514"/>
                  </a:lnTo>
                  <a:lnTo>
                    <a:pt x="94316" y="810431"/>
                  </a:lnTo>
                  <a:lnTo>
                    <a:pt x="85483" y="812584"/>
                  </a:lnTo>
                  <a:lnTo>
                    <a:pt x="76311" y="812749"/>
                  </a:lnTo>
                  <a:lnTo>
                    <a:pt x="66565" y="810662"/>
                  </a:lnTo>
                  <a:lnTo>
                    <a:pt x="48916" y="802870"/>
                  </a:lnTo>
                  <a:lnTo>
                    <a:pt x="21558" y="797581"/>
                  </a:lnTo>
                  <a:lnTo>
                    <a:pt x="12618" y="792616"/>
                  </a:lnTo>
                  <a:lnTo>
                    <a:pt x="6163" y="784236"/>
                  </a:lnTo>
                  <a:lnTo>
                    <a:pt x="4482" y="775612"/>
                  </a:lnTo>
                  <a:lnTo>
                    <a:pt x="4500" y="765519"/>
                  </a:lnTo>
                  <a:lnTo>
                    <a:pt x="3807" y="755258"/>
                  </a:lnTo>
                  <a:lnTo>
                    <a:pt x="0" y="746079"/>
                  </a:lnTo>
                  <a:lnTo>
                    <a:pt x="5770" y="745857"/>
                  </a:lnTo>
                  <a:lnTo>
                    <a:pt x="25545" y="737054"/>
                  </a:lnTo>
                  <a:lnTo>
                    <a:pt x="14667" y="726809"/>
                  </a:lnTo>
                  <a:lnTo>
                    <a:pt x="12418" y="723011"/>
                  </a:lnTo>
                  <a:lnTo>
                    <a:pt x="12555" y="718253"/>
                  </a:lnTo>
                  <a:lnTo>
                    <a:pt x="14377" y="713594"/>
                  </a:lnTo>
                  <a:lnTo>
                    <a:pt x="15322" y="708508"/>
                  </a:lnTo>
                  <a:lnTo>
                    <a:pt x="12727" y="702383"/>
                  </a:lnTo>
                  <a:lnTo>
                    <a:pt x="18946" y="698322"/>
                  </a:lnTo>
                  <a:lnTo>
                    <a:pt x="25401" y="694103"/>
                  </a:lnTo>
                  <a:lnTo>
                    <a:pt x="37191" y="691073"/>
                  </a:lnTo>
                  <a:lnTo>
                    <a:pt x="70098" y="692169"/>
                  </a:lnTo>
                  <a:lnTo>
                    <a:pt x="88203" y="698640"/>
                  </a:lnTo>
                  <a:lnTo>
                    <a:pt x="105415" y="696905"/>
                  </a:lnTo>
                  <a:lnTo>
                    <a:pt x="110540" y="699366"/>
                  </a:lnTo>
                  <a:lnTo>
                    <a:pt x="122718" y="703829"/>
                  </a:lnTo>
                  <a:lnTo>
                    <a:pt x="129600" y="691901"/>
                  </a:lnTo>
                  <a:lnTo>
                    <a:pt x="133087" y="671884"/>
                  </a:lnTo>
                  <a:lnTo>
                    <a:pt x="139195" y="610358"/>
                  </a:lnTo>
                  <a:lnTo>
                    <a:pt x="143086" y="591395"/>
                  </a:lnTo>
                  <a:lnTo>
                    <a:pt x="147058" y="581671"/>
                  </a:lnTo>
                  <a:lnTo>
                    <a:pt x="150065" y="574305"/>
                  </a:lnTo>
                  <a:lnTo>
                    <a:pt x="180401" y="530904"/>
                  </a:lnTo>
                  <a:lnTo>
                    <a:pt x="188737" y="512107"/>
                  </a:lnTo>
                  <a:lnTo>
                    <a:pt x="192722" y="494031"/>
                  </a:lnTo>
                  <a:lnTo>
                    <a:pt x="194176" y="473579"/>
                  </a:lnTo>
                  <a:lnTo>
                    <a:pt x="192826" y="432531"/>
                  </a:lnTo>
                  <a:lnTo>
                    <a:pt x="191776" y="427485"/>
                  </a:lnTo>
                  <a:lnTo>
                    <a:pt x="190245" y="424427"/>
                  </a:lnTo>
                  <a:lnTo>
                    <a:pt x="189098" y="420738"/>
                  </a:lnTo>
                  <a:lnTo>
                    <a:pt x="189160" y="413892"/>
                  </a:lnTo>
                  <a:lnTo>
                    <a:pt x="190219" y="409325"/>
                  </a:lnTo>
                  <a:lnTo>
                    <a:pt x="195639" y="396964"/>
                  </a:lnTo>
                  <a:lnTo>
                    <a:pt x="198418" y="387236"/>
                  </a:lnTo>
                  <a:lnTo>
                    <a:pt x="199879" y="378383"/>
                  </a:lnTo>
                  <a:lnTo>
                    <a:pt x="199939" y="369198"/>
                  </a:lnTo>
                  <a:lnTo>
                    <a:pt x="199684" y="352931"/>
                  </a:lnTo>
                  <a:lnTo>
                    <a:pt x="203134" y="351221"/>
                  </a:lnTo>
                  <a:lnTo>
                    <a:pt x="207217" y="347209"/>
                  </a:lnTo>
                  <a:lnTo>
                    <a:pt x="210407" y="343157"/>
                  </a:lnTo>
                  <a:lnTo>
                    <a:pt x="213739" y="337176"/>
                  </a:lnTo>
                  <a:lnTo>
                    <a:pt x="215210" y="330417"/>
                  </a:lnTo>
                  <a:lnTo>
                    <a:pt x="212934" y="324004"/>
                  </a:lnTo>
                  <a:lnTo>
                    <a:pt x="222129" y="311270"/>
                  </a:lnTo>
                  <a:lnTo>
                    <a:pt x="226872" y="309100"/>
                  </a:lnTo>
                  <a:lnTo>
                    <a:pt x="234794" y="309303"/>
                  </a:lnTo>
                  <a:lnTo>
                    <a:pt x="242097" y="311574"/>
                  </a:lnTo>
                  <a:lnTo>
                    <a:pt x="253551" y="319586"/>
                  </a:lnTo>
                  <a:lnTo>
                    <a:pt x="259886" y="322461"/>
                  </a:lnTo>
                  <a:lnTo>
                    <a:pt x="252211" y="309979"/>
                  </a:lnTo>
                  <a:lnTo>
                    <a:pt x="238902" y="304428"/>
                  </a:lnTo>
                  <a:lnTo>
                    <a:pt x="161343" y="298200"/>
                  </a:lnTo>
                  <a:lnTo>
                    <a:pt x="149038" y="291340"/>
                  </a:lnTo>
                  <a:lnTo>
                    <a:pt x="144798" y="275207"/>
                  </a:lnTo>
                  <a:lnTo>
                    <a:pt x="146699" y="232875"/>
                  </a:lnTo>
                  <a:lnTo>
                    <a:pt x="148652" y="223322"/>
                  </a:lnTo>
                  <a:lnTo>
                    <a:pt x="156058" y="206290"/>
                  </a:lnTo>
                  <a:lnTo>
                    <a:pt x="157953" y="197852"/>
                  </a:lnTo>
                  <a:lnTo>
                    <a:pt x="161017" y="192777"/>
                  </a:lnTo>
                  <a:lnTo>
                    <a:pt x="167674" y="193176"/>
                  </a:lnTo>
                  <a:lnTo>
                    <a:pt x="181219" y="196801"/>
                  </a:lnTo>
                  <a:lnTo>
                    <a:pt x="183256" y="192282"/>
                  </a:lnTo>
                  <a:lnTo>
                    <a:pt x="186570" y="190685"/>
                  </a:lnTo>
                  <a:lnTo>
                    <a:pt x="189286" y="185218"/>
                  </a:lnTo>
                  <a:lnTo>
                    <a:pt x="189009" y="177986"/>
                  </a:lnTo>
                  <a:lnTo>
                    <a:pt x="186187" y="173757"/>
                  </a:lnTo>
                  <a:lnTo>
                    <a:pt x="176506" y="168284"/>
                  </a:lnTo>
                  <a:lnTo>
                    <a:pt x="172300" y="163527"/>
                  </a:lnTo>
                  <a:lnTo>
                    <a:pt x="171933" y="155985"/>
                  </a:lnTo>
                  <a:lnTo>
                    <a:pt x="177029" y="149908"/>
                  </a:lnTo>
                  <a:lnTo>
                    <a:pt x="188308" y="142757"/>
                  </a:lnTo>
                  <a:lnTo>
                    <a:pt x="201241" y="129482"/>
                  </a:lnTo>
                  <a:lnTo>
                    <a:pt x="208066" y="125197"/>
                  </a:lnTo>
                  <a:lnTo>
                    <a:pt x="221224" y="112622"/>
                  </a:lnTo>
                  <a:lnTo>
                    <a:pt x="248406" y="103325"/>
                  </a:lnTo>
                  <a:lnTo>
                    <a:pt x="300704" y="99602"/>
                  </a:lnTo>
                  <a:lnTo>
                    <a:pt x="304235" y="102261"/>
                  </a:lnTo>
                  <a:lnTo>
                    <a:pt x="307637" y="107384"/>
                  </a:lnTo>
                  <a:lnTo>
                    <a:pt x="315574" y="109637"/>
                  </a:lnTo>
                  <a:lnTo>
                    <a:pt x="365899" y="101133"/>
                  </a:lnTo>
                  <a:lnTo>
                    <a:pt x="467935" y="90554"/>
                  </a:lnTo>
                  <a:lnTo>
                    <a:pt x="494729" y="99367"/>
                  </a:lnTo>
                  <a:lnTo>
                    <a:pt x="494586" y="103623"/>
                  </a:lnTo>
                  <a:lnTo>
                    <a:pt x="491842" y="119595"/>
                  </a:lnTo>
                  <a:lnTo>
                    <a:pt x="500634" y="140627"/>
                  </a:lnTo>
                  <a:lnTo>
                    <a:pt x="514001" y="159126"/>
                  </a:lnTo>
                  <a:lnTo>
                    <a:pt x="525117" y="167464"/>
                  </a:lnTo>
                  <a:lnTo>
                    <a:pt x="525004" y="170977"/>
                  </a:lnTo>
                  <a:lnTo>
                    <a:pt x="521897" y="178141"/>
                  </a:lnTo>
                  <a:lnTo>
                    <a:pt x="527064" y="180865"/>
                  </a:lnTo>
                  <a:lnTo>
                    <a:pt x="534511" y="183264"/>
                  </a:lnTo>
                  <a:lnTo>
                    <a:pt x="538135" y="189361"/>
                  </a:lnTo>
                  <a:lnTo>
                    <a:pt x="536758" y="199606"/>
                  </a:lnTo>
                  <a:lnTo>
                    <a:pt x="533384" y="204762"/>
                  </a:lnTo>
                  <a:lnTo>
                    <a:pt x="525849" y="210088"/>
                  </a:lnTo>
                  <a:lnTo>
                    <a:pt x="519605" y="213081"/>
                  </a:lnTo>
                  <a:lnTo>
                    <a:pt x="506175" y="213859"/>
                  </a:lnTo>
                  <a:lnTo>
                    <a:pt x="500074" y="217432"/>
                  </a:lnTo>
                  <a:lnTo>
                    <a:pt x="505646" y="236679"/>
                  </a:lnTo>
                  <a:lnTo>
                    <a:pt x="508540" y="243966"/>
                  </a:lnTo>
                  <a:lnTo>
                    <a:pt x="513004" y="249092"/>
                  </a:lnTo>
                  <a:lnTo>
                    <a:pt x="517394" y="247137"/>
                  </a:lnTo>
                  <a:lnTo>
                    <a:pt x="521326" y="245586"/>
                  </a:lnTo>
                  <a:lnTo>
                    <a:pt x="527026" y="246000"/>
                  </a:lnTo>
                  <a:lnTo>
                    <a:pt x="530946" y="248310"/>
                  </a:lnTo>
                  <a:lnTo>
                    <a:pt x="537191" y="256047"/>
                  </a:lnTo>
                  <a:lnTo>
                    <a:pt x="539579" y="257752"/>
                  </a:lnTo>
                  <a:lnTo>
                    <a:pt x="542275" y="260255"/>
                  </a:lnTo>
                  <a:lnTo>
                    <a:pt x="544879" y="265713"/>
                  </a:lnTo>
                  <a:lnTo>
                    <a:pt x="548289" y="271195"/>
                  </a:lnTo>
                  <a:lnTo>
                    <a:pt x="553122" y="273786"/>
                  </a:lnTo>
                  <a:lnTo>
                    <a:pt x="558840" y="273798"/>
                  </a:lnTo>
                  <a:lnTo>
                    <a:pt x="563030" y="272968"/>
                  </a:lnTo>
                  <a:lnTo>
                    <a:pt x="566759" y="270845"/>
                  </a:lnTo>
                  <a:lnTo>
                    <a:pt x="571070" y="266853"/>
                  </a:lnTo>
                  <a:lnTo>
                    <a:pt x="578609" y="255065"/>
                  </a:lnTo>
                  <a:lnTo>
                    <a:pt x="586785" y="235611"/>
                  </a:lnTo>
                  <a:lnTo>
                    <a:pt x="589191" y="216058"/>
                  </a:lnTo>
                  <a:lnTo>
                    <a:pt x="579685" y="204258"/>
                  </a:lnTo>
                  <a:lnTo>
                    <a:pt x="566218" y="207444"/>
                  </a:lnTo>
                  <a:lnTo>
                    <a:pt x="559119" y="206019"/>
                  </a:lnTo>
                  <a:lnTo>
                    <a:pt x="560040" y="197667"/>
                  </a:lnTo>
                  <a:lnTo>
                    <a:pt x="563231" y="188359"/>
                  </a:lnTo>
                  <a:lnTo>
                    <a:pt x="566255" y="169013"/>
                  </a:lnTo>
                  <a:lnTo>
                    <a:pt x="569373" y="161006"/>
                  </a:lnTo>
                  <a:lnTo>
                    <a:pt x="574047" y="156327"/>
                  </a:lnTo>
                  <a:lnTo>
                    <a:pt x="579857" y="154194"/>
                  </a:lnTo>
                  <a:lnTo>
                    <a:pt x="594036" y="153910"/>
                  </a:lnTo>
                  <a:lnTo>
                    <a:pt x="600434" y="157097"/>
                  </a:lnTo>
                  <a:lnTo>
                    <a:pt x="605255" y="164265"/>
                  </a:lnTo>
                  <a:lnTo>
                    <a:pt x="609172" y="172197"/>
                  </a:lnTo>
                  <a:lnTo>
                    <a:pt x="613155" y="177896"/>
                  </a:lnTo>
                  <a:lnTo>
                    <a:pt x="626660" y="185346"/>
                  </a:lnTo>
                  <a:lnTo>
                    <a:pt x="655497" y="191850"/>
                  </a:lnTo>
                  <a:lnTo>
                    <a:pt x="668459" y="198566"/>
                  </a:lnTo>
                  <a:lnTo>
                    <a:pt x="668348" y="202799"/>
                  </a:lnTo>
                  <a:lnTo>
                    <a:pt x="660030" y="209613"/>
                  </a:lnTo>
                  <a:lnTo>
                    <a:pt x="652316" y="218533"/>
                  </a:lnTo>
                  <a:lnTo>
                    <a:pt x="646475" y="230712"/>
                  </a:lnTo>
                  <a:lnTo>
                    <a:pt x="643947" y="247264"/>
                  </a:lnTo>
                  <a:lnTo>
                    <a:pt x="643462" y="279371"/>
                  </a:lnTo>
                  <a:lnTo>
                    <a:pt x="645077" y="293567"/>
                  </a:lnTo>
                  <a:lnTo>
                    <a:pt x="649402" y="304202"/>
                  </a:lnTo>
                  <a:lnTo>
                    <a:pt x="650781" y="290088"/>
                  </a:lnTo>
                  <a:lnTo>
                    <a:pt x="648138" y="254288"/>
                  </a:lnTo>
                  <a:lnTo>
                    <a:pt x="648870" y="237434"/>
                  </a:lnTo>
                  <a:lnTo>
                    <a:pt x="654410" y="225152"/>
                  </a:lnTo>
                  <a:lnTo>
                    <a:pt x="662362" y="219820"/>
                  </a:lnTo>
                  <a:lnTo>
                    <a:pt x="669627" y="213120"/>
                  </a:lnTo>
                  <a:lnTo>
                    <a:pt x="669841" y="212139"/>
                  </a:lnTo>
                  <a:lnTo>
                    <a:pt x="671036" y="214594"/>
                  </a:lnTo>
                  <a:lnTo>
                    <a:pt x="674941" y="222617"/>
                  </a:lnTo>
                  <a:lnTo>
                    <a:pt x="676695" y="224154"/>
                  </a:lnTo>
                  <a:lnTo>
                    <a:pt x="679190" y="223596"/>
                  </a:lnTo>
                  <a:lnTo>
                    <a:pt x="679823" y="223599"/>
                  </a:lnTo>
                  <a:lnTo>
                    <a:pt x="679980" y="223616"/>
                  </a:lnTo>
                  <a:lnTo>
                    <a:pt x="680137" y="223709"/>
                  </a:lnTo>
                  <a:lnTo>
                    <a:pt x="682286" y="228331"/>
                  </a:lnTo>
                  <a:lnTo>
                    <a:pt x="683107" y="229268"/>
                  </a:lnTo>
                  <a:lnTo>
                    <a:pt x="683780" y="229771"/>
                  </a:lnTo>
                  <a:lnTo>
                    <a:pt x="684311" y="229623"/>
                  </a:lnTo>
                  <a:lnTo>
                    <a:pt x="684916" y="229372"/>
                  </a:lnTo>
                  <a:lnTo>
                    <a:pt x="692153" y="222844"/>
                  </a:lnTo>
                  <a:lnTo>
                    <a:pt x="697632" y="214719"/>
                  </a:lnTo>
                  <a:lnTo>
                    <a:pt x="698206" y="212885"/>
                  </a:lnTo>
                  <a:lnTo>
                    <a:pt x="698705" y="209794"/>
                  </a:lnTo>
                  <a:lnTo>
                    <a:pt x="699063" y="206033"/>
                  </a:lnTo>
                  <a:lnTo>
                    <a:pt x="698905" y="201787"/>
                  </a:lnTo>
                  <a:lnTo>
                    <a:pt x="696935" y="189976"/>
                  </a:lnTo>
                  <a:lnTo>
                    <a:pt x="695782" y="185573"/>
                  </a:lnTo>
                  <a:lnTo>
                    <a:pt x="693235" y="180042"/>
                  </a:lnTo>
                  <a:lnTo>
                    <a:pt x="692468" y="177066"/>
                  </a:lnTo>
                  <a:lnTo>
                    <a:pt x="692229" y="174001"/>
                  </a:lnTo>
                  <a:lnTo>
                    <a:pt x="692811" y="171799"/>
                  </a:lnTo>
                  <a:lnTo>
                    <a:pt x="693269" y="170376"/>
                  </a:lnTo>
                  <a:lnTo>
                    <a:pt x="694098" y="168787"/>
                  </a:lnTo>
                  <a:lnTo>
                    <a:pt x="695135" y="167349"/>
                  </a:lnTo>
                  <a:lnTo>
                    <a:pt x="696383" y="165872"/>
                  </a:lnTo>
                  <a:lnTo>
                    <a:pt x="696095" y="164743"/>
                  </a:lnTo>
                  <a:lnTo>
                    <a:pt x="694217" y="164105"/>
                  </a:lnTo>
                  <a:lnTo>
                    <a:pt x="680297" y="164360"/>
                  </a:lnTo>
                  <a:lnTo>
                    <a:pt x="672916" y="162842"/>
                  </a:lnTo>
                  <a:lnTo>
                    <a:pt x="656443" y="156264"/>
                  </a:lnTo>
                  <a:lnTo>
                    <a:pt x="656317" y="156213"/>
                  </a:lnTo>
                  <a:lnTo>
                    <a:pt x="654837" y="151568"/>
                  </a:lnTo>
                  <a:lnTo>
                    <a:pt x="652730" y="140619"/>
                  </a:lnTo>
                  <a:lnTo>
                    <a:pt x="648285" y="127490"/>
                  </a:lnTo>
                  <a:lnTo>
                    <a:pt x="647469" y="117950"/>
                  </a:lnTo>
                  <a:lnTo>
                    <a:pt x="648475" y="108341"/>
                  </a:lnTo>
                  <a:lnTo>
                    <a:pt x="650770" y="99976"/>
                  </a:lnTo>
                  <a:lnTo>
                    <a:pt x="664283" y="68564"/>
                  </a:lnTo>
                  <a:lnTo>
                    <a:pt x="674155" y="34353"/>
                  </a:lnTo>
                  <a:lnTo>
                    <a:pt x="680320" y="19245"/>
                  </a:lnTo>
                  <a:lnTo>
                    <a:pt x="685340" y="12064"/>
                  </a:lnTo>
                  <a:lnTo>
                    <a:pt x="692087" y="5881"/>
                  </a:lnTo>
                  <a:lnTo>
                    <a:pt x="699662" y="1580"/>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7" name="Google Shape;157;p32"/>
            <p:cNvSpPr/>
            <p:nvPr/>
          </p:nvSpPr>
          <p:spPr>
            <a:xfrm>
              <a:off x="4372509" y="3669285"/>
              <a:ext cx="1000006" cy="817821"/>
            </a:xfrm>
            <a:custGeom>
              <a:avLst/>
              <a:gdLst/>
              <a:ahLst/>
              <a:cxnLst/>
              <a:rect l="l" t="t" r="r" b="b"/>
              <a:pathLst>
                <a:path w="1000006" h="817821" extrusionOk="0">
                  <a:moveTo>
                    <a:pt x="300981" y="3555"/>
                  </a:moveTo>
                  <a:lnTo>
                    <a:pt x="332933" y="2586"/>
                  </a:lnTo>
                  <a:lnTo>
                    <a:pt x="335413" y="3313"/>
                  </a:lnTo>
                  <a:lnTo>
                    <a:pt x="338392" y="4629"/>
                  </a:lnTo>
                  <a:lnTo>
                    <a:pt x="346125" y="9758"/>
                  </a:lnTo>
                  <a:lnTo>
                    <a:pt x="349012" y="10909"/>
                  </a:lnTo>
                  <a:lnTo>
                    <a:pt x="350777" y="11329"/>
                  </a:lnTo>
                  <a:lnTo>
                    <a:pt x="359584" y="11114"/>
                  </a:lnTo>
                  <a:lnTo>
                    <a:pt x="364070" y="15550"/>
                  </a:lnTo>
                  <a:lnTo>
                    <a:pt x="375904" y="20425"/>
                  </a:lnTo>
                  <a:lnTo>
                    <a:pt x="380641" y="20541"/>
                  </a:lnTo>
                  <a:lnTo>
                    <a:pt x="382191" y="21757"/>
                  </a:lnTo>
                  <a:lnTo>
                    <a:pt x="383529" y="23920"/>
                  </a:lnTo>
                  <a:lnTo>
                    <a:pt x="385270" y="28784"/>
                  </a:lnTo>
                  <a:lnTo>
                    <a:pt x="385896" y="31616"/>
                  </a:lnTo>
                  <a:lnTo>
                    <a:pt x="385858" y="34071"/>
                  </a:lnTo>
                  <a:lnTo>
                    <a:pt x="384383" y="35942"/>
                  </a:lnTo>
                  <a:lnTo>
                    <a:pt x="382846" y="36779"/>
                  </a:lnTo>
                  <a:lnTo>
                    <a:pt x="381138" y="36896"/>
                  </a:lnTo>
                  <a:lnTo>
                    <a:pt x="379813" y="36475"/>
                  </a:lnTo>
                  <a:lnTo>
                    <a:pt x="377158" y="35046"/>
                  </a:lnTo>
                  <a:lnTo>
                    <a:pt x="375778" y="34670"/>
                  </a:lnTo>
                  <a:lnTo>
                    <a:pt x="374235" y="34621"/>
                  </a:lnTo>
                  <a:lnTo>
                    <a:pt x="373027" y="35235"/>
                  </a:lnTo>
                  <a:lnTo>
                    <a:pt x="372097" y="36173"/>
                  </a:lnTo>
                  <a:lnTo>
                    <a:pt x="371499" y="37505"/>
                  </a:lnTo>
                  <a:lnTo>
                    <a:pt x="371740" y="40726"/>
                  </a:lnTo>
                  <a:lnTo>
                    <a:pt x="373038" y="45417"/>
                  </a:lnTo>
                  <a:lnTo>
                    <a:pt x="376908" y="55322"/>
                  </a:lnTo>
                  <a:lnTo>
                    <a:pt x="379141" y="59354"/>
                  </a:lnTo>
                  <a:lnTo>
                    <a:pt x="381145" y="61943"/>
                  </a:lnTo>
                  <a:lnTo>
                    <a:pt x="382363" y="62672"/>
                  </a:lnTo>
                  <a:lnTo>
                    <a:pt x="383527" y="63493"/>
                  </a:lnTo>
                  <a:lnTo>
                    <a:pt x="384256" y="65142"/>
                  </a:lnTo>
                  <a:lnTo>
                    <a:pt x="384603" y="67489"/>
                  </a:lnTo>
                  <a:lnTo>
                    <a:pt x="383784" y="76760"/>
                  </a:lnTo>
                  <a:lnTo>
                    <a:pt x="383851" y="78355"/>
                  </a:lnTo>
                  <a:lnTo>
                    <a:pt x="384303" y="79949"/>
                  </a:lnTo>
                  <a:lnTo>
                    <a:pt x="385092" y="82277"/>
                  </a:lnTo>
                  <a:lnTo>
                    <a:pt x="389424" y="91026"/>
                  </a:lnTo>
                  <a:lnTo>
                    <a:pt x="392769" y="95448"/>
                  </a:lnTo>
                  <a:lnTo>
                    <a:pt x="393279" y="97144"/>
                  </a:lnTo>
                  <a:lnTo>
                    <a:pt x="393405" y="99360"/>
                  </a:lnTo>
                  <a:lnTo>
                    <a:pt x="391274" y="110192"/>
                  </a:lnTo>
                  <a:lnTo>
                    <a:pt x="390918" y="114451"/>
                  </a:lnTo>
                  <a:lnTo>
                    <a:pt x="390953" y="119326"/>
                  </a:lnTo>
                  <a:lnTo>
                    <a:pt x="393867" y="124803"/>
                  </a:lnTo>
                  <a:lnTo>
                    <a:pt x="403363" y="130141"/>
                  </a:lnTo>
                  <a:lnTo>
                    <a:pt x="458620" y="136458"/>
                  </a:lnTo>
                  <a:lnTo>
                    <a:pt x="473736" y="135982"/>
                  </a:lnTo>
                  <a:lnTo>
                    <a:pt x="506888" y="140523"/>
                  </a:lnTo>
                  <a:lnTo>
                    <a:pt x="516183" y="143577"/>
                  </a:lnTo>
                  <a:lnTo>
                    <a:pt x="535034" y="158122"/>
                  </a:lnTo>
                  <a:lnTo>
                    <a:pt x="545019" y="176496"/>
                  </a:lnTo>
                  <a:lnTo>
                    <a:pt x="565959" y="206896"/>
                  </a:lnTo>
                  <a:lnTo>
                    <a:pt x="563005" y="213986"/>
                  </a:lnTo>
                  <a:lnTo>
                    <a:pt x="559798" y="218937"/>
                  </a:lnTo>
                  <a:lnTo>
                    <a:pt x="555633" y="222907"/>
                  </a:lnTo>
                  <a:lnTo>
                    <a:pt x="546636" y="228184"/>
                  </a:lnTo>
                  <a:lnTo>
                    <a:pt x="530665" y="231063"/>
                  </a:lnTo>
                  <a:lnTo>
                    <a:pt x="528529" y="231947"/>
                  </a:lnTo>
                  <a:lnTo>
                    <a:pt x="526429" y="234294"/>
                  </a:lnTo>
                  <a:lnTo>
                    <a:pt x="525285" y="236095"/>
                  </a:lnTo>
                  <a:lnTo>
                    <a:pt x="523821" y="239010"/>
                  </a:lnTo>
                  <a:lnTo>
                    <a:pt x="524966" y="241804"/>
                  </a:lnTo>
                  <a:lnTo>
                    <a:pt x="528015" y="245770"/>
                  </a:lnTo>
                  <a:lnTo>
                    <a:pt x="536154" y="250975"/>
                  </a:lnTo>
                  <a:lnTo>
                    <a:pt x="543915" y="253860"/>
                  </a:lnTo>
                  <a:lnTo>
                    <a:pt x="547636" y="257892"/>
                  </a:lnTo>
                  <a:lnTo>
                    <a:pt x="555499" y="270999"/>
                  </a:lnTo>
                  <a:lnTo>
                    <a:pt x="557546" y="278448"/>
                  </a:lnTo>
                  <a:lnTo>
                    <a:pt x="557847" y="280159"/>
                  </a:lnTo>
                  <a:lnTo>
                    <a:pt x="558216" y="282770"/>
                  </a:lnTo>
                  <a:lnTo>
                    <a:pt x="558425" y="285886"/>
                  </a:lnTo>
                  <a:lnTo>
                    <a:pt x="558347" y="288428"/>
                  </a:lnTo>
                  <a:lnTo>
                    <a:pt x="557863" y="289602"/>
                  </a:lnTo>
                  <a:lnTo>
                    <a:pt x="556480" y="290286"/>
                  </a:lnTo>
                  <a:lnTo>
                    <a:pt x="555315" y="290553"/>
                  </a:lnTo>
                  <a:lnTo>
                    <a:pt x="554716" y="291492"/>
                  </a:lnTo>
                  <a:lnTo>
                    <a:pt x="554450" y="292441"/>
                  </a:lnTo>
                  <a:lnTo>
                    <a:pt x="555704" y="298838"/>
                  </a:lnTo>
                  <a:lnTo>
                    <a:pt x="557096" y="302957"/>
                  </a:lnTo>
                  <a:lnTo>
                    <a:pt x="557669" y="304205"/>
                  </a:lnTo>
                  <a:lnTo>
                    <a:pt x="558525" y="305776"/>
                  </a:lnTo>
                  <a:lnTo>
                    <a:pt x="559428" y="306695"/>
                  </a:lnTo>
                  <a:lnTo>
                    <a:pt x="560665" y="307565"/>
                  </a:lnTo>
                  <a:lnTo>
                    <a:pt x="564645" y="309476"/>
                  </a:lnTo>
                  <a:lnTo>
                    <a:pt x="566659" y="310127"/>
                  </a:lnTo>
                  <a:lnTo>
                    <a:pt x="586347" y="310855"/>
                  </a:lnTo>
                  <a:lnTo>
                    <a:pt x="587789" y="310465"/>
                  </a:lnTo>
                  <a:lnTo>
                    <a:pt x="589116" y="309824"/>
                  </a:lnTo>
                  <a:lnTo>
                    <a:pt x="590292" y="308995"/>
                  </a:lnTo>
                  <a:lnTo>
                    <a:pt x="593258" y="306202"/>
                  </a:lnTo>
                  <a:lnTo>
                    <a:pt x="595688" y="304807"/>
                  </a:lnTo>
                  <a:lnTo>
                    <a:pt x="597241" y="304369"/>
                  </a:lnTo>
                  <a:lnTo>
                    <a:pt x="613829" y="306451"/>
                  </a:lnTo>
                  <a:lnTo>
                    <a:pt x="623229" y="305801"/>
                  </a:lnTo>
                  <a:lnTo>
                    <a:pt x="630424" y="306513"/>
                  </a:lnTo>
                  <a:lnTo>
                    <a:pt x="633054" y="306175"/>
                  </a:lnTo>
                  <a:lnTo>
                    <a:pt x="635985" y="304914"/>
                  </a:lnTo>
                  <a:lnTo>
                    <a:pt x="643138" y="303096"/>
                  </a:lnTo>
                  <a:lnTo>
                    <a:pt x="644814" y="303409"/>
                  </a:lnTo>
                  <a:lnTo>
                    <a:pt x="646944" y="304261"/>
                  </a:lnTo>
                  <a:lnTo>
                    <a:pt x="652581" y="308303"/>
                  </a:lnTo>
                  <a:lnTo>
                    <a:pt x="654249" y="310299"/>
                  </a:lnTo>
                  <a:lnTo>
                    <a:pt x="655127" y="312798"/>
                  </a:lnTo>
                  <a:lnTo>
                    <a:pt x="655276" y="318276"/>
                  </a:lnTo>
                  <a:lnTo>
                    <a:pt x="655821" y="324091"/>
                  </a:lnTo>
                  <a:lnTo>
                    <a:pt x="659092" y="329533"/>
                  </a:lnTo>
                  <a:lnTo>
                    <a:pt x="660223" y="333696"/>
                  </a:lnTo>
                  <a:lnTo>
                    <a:pt x="662219" y="336278"/>
                  </a:lnTo>
                  <a:lnTo>
                    <a:pt x="664456" y="339903"/>
                  </a:lnTo>
                  <a:lnTo>
                    <a:pt x="664984" y="341432"/>
                  </a:lnTo>
                  <a:lnTo>
                    <a:pt x="665961" y="346261"/>
                  </a:lnTo>
                  <a:lnTo>
                    <a:pt x="666487" y="347642"/>
                  </a:lnTo>
                  <a:lnTo>
                    <a:pt x="667404" y="349044"/>
                  </a:lnTo>
                  <a:lnTo>
                    <a:pt x="668938" y="350584"/>
                  </a:lnTo>
                  <a:lnTo>
                    <a:pt x="671437" y="352106"/>
                  </a:lnTo>
                  <a:lnTo>
                    <a:pt x="674022" y="353156"/>
                  </a:lnTo>
                  <a:lnTo>
                    <a:pt x="678531" y="349496"/>
                  </a:lnTo>
                  <a:lnTo>
                    <a:pt x="707505" y="346802"/>
                  </a:lnTo>
                  <a:lnTo>
                    <a:pt x="710725" y="346031"/>
                  </a:lnTo>
                  <a:lnTo>
                    <a:pt x="714941" y="346779"/>
                  </a:lnTo>
                  <a:lnTo>
                    <a:pt x="722921" y="352668"/>
                  </a:lnTo>
                  <a:lnTo>
                    <a:pt x="740669" y="360309"/>
                  </a:lnTo>
                  <a:lnTo>
                    <a:pt x="743905" y="362992"/>
                  </a:lnTo>
                  <a:lnTo>
                    <a:pt x="746071" y="365195"/>
                  </a:lnTo>
                  <a:lnTo>
                    <a:pt x="747776" y="369387"/>
                  </a:lnTo>
                  <a:lnTo>
                    <a:pt x="748327" y="371770"/>
                  </a:lnTo>
                  <a:lnTo>
                    <a:pt x="750107" y="374173"/>
                  </a:lnTo>
                  <a:lnTo>
                    <a:pt x="751588" y="375576"/>
                  </a:lnTo>
                  <a:lnTo>
                    <a:pt x="763463" y="381712"/>
                  </a:lnTo>
                  <a:lnTo>
                    <a:pt x="764215" y="385539"/>
                  </a:lnTo>
                  <a:lnTo>
                    <a:pt x="764352" y="386747"/>
                  </a:lnTo>
                  <a:lnTo>
                    <a:pt x="765322" y="387702"/>
                  </a:lnTo>
                  <a:lnTo>
                    <a:pt x="767614" y="387802"/>
                  </a:lnTo>
                  <a:lnTo>
                    <a:pt x="779885" y="386002"/>
                  </a:lnTo>
                  <a:lnTo>
                    <a:pt x="786320" y="383938"/>
                  </a:lnTo>
                  <a:lnTo>
                    <a:pt x="787534" y="383261"/>
                  </a:lnTo>
                  <a:lnTo>
                    <a:pt x="790327" y="383258"/>
                  </a:lnTo>
                  <a:lnTo>
                    <a:pt x="809368" y="389453"/>
                  </a:lnTo>
                  <a:lnTo>
                    <a:pt x="811268" y="389483"/>
                  </a:lnTo>
                  <a:lnTo>
                    <a:pt x="813436" y="388988"/>
                  </a:lnTo>
                  <a:lnTo>
                    <a:pt x="816705" y="386977"/>
                  </a:lnTo>
                  <a:lnTo>
                    <a:pt x="819598" y="384073"/>
                  </a:lnTo>
                  <a:lnTo>
                    <a:pt x="821218" y="384064"/>
                  </a:lnTo>
                  <a:lnTo>
                    <a:pt x="823360" y="384856"/>
                  </a:lnTo>
                  <a:lnTo>
                    <a:pt x="830104" y="391290"/>
                  </a:lnTo>
                  <a:lnTo>
                    <a:pt x="832833" y="393281"/>
                  </a:lnTo>
                  <a:lnTo>
                    <a:pt x="835593" y="398093"/>
                  </a:lnTo>
                  <a:lnTo>
                    <a:pt x="838561" y="398288"/>
                  </a:lnTo>
                  <a:lnTo>
                    <a:pt x="844965" y="392709"/>
                  </a:lnTo>
                  <a:lnTo>
                    <a:pt x="843450" y="387822"/>
                  </a:lnTo>
                  <a:lnTo>
                    <a:pt x="844063" y="383106"/>
                  </a:lnTo>
                  <a:lnTo>
                    <a:pt x="854023" y="370092"/>
                  </a:lnTo>
                  <a:lnTo>
                    <a:pt x="856249" y="366786"/>
                  </a:lnTo>
                  <a:lnTo>
                    <a:pt x="864282" y="350830"/>
                  </a:lnTo>
                  <a:lnTo>
                    <a:pt x="864460" y="349051"/>
                  </a:lnTo>
                  <a:lnTo>
                    <a:pt x="864181" y="346810"/>
                  </a:lnTo>
                  <a:lnTo>
                    <a:pt x="862419" y="343249"/>
                  </a:lnTo>
                  <a:lnTo>
                    <a:pt x="860927" y="341571"/>
                  </a:lnTo>
                  <a:lnTo>
                    <a:pt x="859335" y="340353"/>
                  </a:lnTo>
                  <a:lnTo>
                    <a:pt x="853533" y="338028"/>
                  </a:lnTo>
                  <a:lnTo>
                    <a:pt x="852704" y="336069"/>
                  </a:lnTo>
                  <a:lnTo>
                    <a:pt x="852726" y="332402"/>
                  </a:lnTo>
                  <a:lnTo>
                    <a:pt x="854236" y="324264"/>
                  </a:lnTo>
                  <a:lnTo>
                    <a:pt x="859689" y="314166"/>
                  </a:lnTo>
                  <a:lnTo>
                    <a:pt x="860160" y="312928"/>
                  </a:lnTo>
                  <a:lnTo>
                    <a:pt x="859328" y="308617"/>
                  </a:lnTo>
                  <a:lnTo>
                    <a:pt x="882392" y="305699"/>
                  </a:lnTo>
                  <a:lnTo>
                    <a:pt x="938416" y="321080"/>
                  </a:lnTo>
                  <a:lnTo>
                    <a:pt x="941678" y="338079"/>
                  </a:lnTo>
                  <a:lnTo>
                    <a:pt x="942855" y="340264"/>
                  </a:lnTo>
                  <a:lnTo>
                    <a:pt x="953199" y="356886"/>
                  </a:lnTo>
                  <a:lnTo>
                    <a:pt x="957204" y="365553"/>
                  </a:lnTo>
                  <a:lnTo>
                    <a:pt x="962140" y="370231"/>
                  </a:lnTo>
                  <a:lnTo>
                    <a:pt x="967297" y="372833"/>
                  </a:lnTo>
                  <a:lnTo>
                    <a:pt x="972375" y="374578"/>
                  </a:lnTo>
                  <a:lnTo>
                    <a:pt x="982787" y="380379"/>
                  </a:lnTo>
                  <a:lnTo>
                    <a:pt x="991788" y="393731"/>
                  </a:lnTo>
                  <a:lnTo>
                    <a:pt x="999894" y="409926"/>
                  </a:lnTo>
                  <a:lnTo>
                    <a:pt x="1000005" y="411757"/>
                  </a:lnTo>
                  <a:lnTo>
                    <a:pt x="999912" y="414243"/>
                  </a:lnTo>
                  <a:lnTo>
                    <a:pt x="996087" y="416073"/>
                  </a:lnTo>
                  <a:lnTo>
                    <a:pt x="994012" y="417792"/>
                  </a:lnTo>
                  <a:lnTo>
                    <a:pt x="993207" y="418910"/>
                  </a:lnTo>
                  <a:lnTo>
                    <a:pt x="990064" y="424296"/>
                  </a:lnTo>
                  <a:lnTo>
                    <a:pt x="987300" y="427364"/>
                  </a:lnTo>
                  <a:lnTo>
                    <a:pt x="986405" y="427375"/>
                  </a:lnTo>
                  <a:lnTo>
                    <a:pt x="985540" y="426514"/>
                  </a:lnTo>
                  <a:lnTo>
                    <a:pt x="983896" y="423886"/>
                  </a:lnTo>
                  <a:lnTo>
                    <a:pt x="982366" y="423250"/>
                  </a:lnTo>
                  <a:lnTo>
                    <a:pt x="980965" y="423159"/>
                  </a:lnTo>
                  <a:lnTo>
                    <a:pt x="978200" y="424320"/>
                  </a:lnTo>
                  <a:lnTo>
                    <a:pt x="976642" y="424631"/>
                  </a:lnTo>
                  <a:lnTo>
                    <a:pt x="964946" y="423343"/>
                  </a:lnTo>
                  <a:lnTo>
                    <a:pt x="957127" y="424543"/>
                  </a:lnTo>
                  <a:lnTo>
                    <a:pt x="955382" y="424205"/>
                  </a:lnTo>
                  <a:lnTo>
                    <a:pt x="949946" y="421921"/>
                  </a:lnTo>
                  <a:lnTo>
                    <a:pt x="949301" y="426861"/>
                  </a:lnTo>
                  <a:lnTo>
                    <a:pt x="948544" y="427799"/>
                  </a:lnTo>
                  <a:lnTo>
                    <a:pt x="947563" y="428759"/>
                  </a:lnTo>
                  <a:lnTo>
                    <a:pt x="934103" y="436599"/>
                  </a:lnTo>
                  <a:lnTo>
                    <a:pt x="926846" y="445606"/>
                  </a:lnTo>
                  <a:lnTo>
                    <a:pt x="920726" y="455441"/>
                  </a:lnTo>
                  <a:lnTo>
                    <a:pt x="919393" y="455861"/>
                  </a:lnTo>
                  <a:lnTo>
                    <a:pt x="918310" y="455862"/>
                  </a:lnTo>
                  <a:lnTo>
                    <a:pt x="918162" y="454535"/>
                  </a:lnTo>
                  <a:lnTo>
                    <a:pt x="916798" y="453803"/>
                  </a:lnTo>
                  <a:lnTo>
                    <a:pt x="914202" y="453073"/>
                  </a:lnTo>
                  <a:lnTo>
                    <a:pt x="903701" y="454241"/>
                  </a:lnTo>
                  <a:lnTo>
                    <a:pt x="901256" y="455014"/>
                  </a:lnTo>
                  <a:lnTo>
                    <a:pt x="899002" y="456640"/>
                  </a:lnTo>
                  <a:lnTo>
                    <a:pt x="890171" y="464705"/>
                  </a:lnTo>
                  <a:lnTo>
                    <a:pt x="887194" y="466613"/>
                  </a:lnTo>
                  <a:lnTo>
                    <a:pt x="861103" y="475195"/>
                  </a:lnTo>
                  <a:lnTo>
                    <a:pt x="860798" y="481028"/>
                  </a:lnTo>
                  <a:lnTo>
                    <a:pt x="865349" y="485910"/>
                  </a:lnTo>
                  <a:lnTo>
                    <a:pt x="871352" y="488213"/>
                  </a:lnTo>
                  <a:lnTo>
                    <a:pt x="872521" y="490137"/>
                  </a:lnTo>
                  <a:lnTo>
                    <a:pt x="872727" y="491609"/>
                  </a:lnTo>
                  <a:lnTo>
                    <a:pt x="872089" y="493016"/>
                  </a:lnTo>
                  <a:lnTo>
                    <a:pt x="869363" y="496187"/>
                  </a:lnTo>
                  <a:lnTo>
                    <a:pt x="867086" y="499406"/>
                  </a:lnTo>
                  <a:lnTo>
                    <a:pt x="866536" y="499835"/>
                  </a:lnTo>
                  <a:lnTo>
                    <a:pt x="865706" y="500298"/>
                  </a:lnTo>
                  <a:lnTo>
                    <a:pt x="864536" y="500624"/>
                  </a:lnTo>
                  <a:lnTo>
                    <a:pt x="862345" y="500515"/>
                  </a:lnTo>
                  <a:lnTo>
                    <a:pt x="860687" y="501577"/>
                  </a:lnTo>
                  <a:lnTo>
                    <a:pt x="858610" y="503815"/>
                  </a:lnTo>
                  <a:lnTo>
                    <a:pt x="856003" y="510442"/>
                  </a:lnTo>
                  <a:lnTo>
                    <a:pt x="855573" y="513527"/>
                  </a:lnTo>
                  <a:lnTo>
                    <a:pt x="856016" y="515557"/>
                  </a:lnTo>
                  <a:lnTo>
                    <a:pt x="857367" y="515731"/>
                  </a:lnTo>
                  <a:lnTo>
                    <a:pt x="858674" y="515609"/>
                  </a:lnTo>
                  <a:lnTo>
                    <a:pt x="860623" y="514941"/>
                  </a:lnTo>
                  <a:lnTo>
                    <a:pt x="862081" y="514860"/>
                  </a:lnTo>
                  <a:lnTo>
                    <a:pt x="863834" y="515364"/>
                  </a:lnTo>
                  <a:lnTo>
                    <a:pt x="866078" y="517556"/>
                  </a:lnTo>
                  <a:lnTo>
                    <a:pt x="866743" y="519460"/>
                  </a:lnTo>
                  <a:lnTo>
                    <a:pt x="866455" y="521449"/>
                  </a:lnTo>
                  <a:lnTo>
                    <a:pt x="865664" y="523507"/>
                  </a:lnTo>
                  <a:lnTo>
                    <a:pt x="865087" y="527454"/>
                  </a:lnTo>
                  <a:lnTo>
                    <a:pt x="865783" y="530601"/>
                  </a:lnTo>
                  <a:lnTo>
                    <a:pt x="867645" y="535461"/>
                  </a:lnTo>
                  <a:lnTo>
                    <a:pt x="869051" y="537791"/>
                  </a:lnTo>
                  <a:lnTo>
                    <a:pt x="870218" y="539506"/>
                  </a:lnTo>
                  <a:lnTo>
                    <a:pt x="871362" y="540307"/>
                  </a:lnTo>
                  <a:lnTo>
                    <a:pt x="872672" y="540983"/>
                  </a:lnTo>
                  <a:lnTo>
                    <a:pt x="874200" y="541418"/>
                  </a:lnTo>
                  <a:lnTo>
                    <a:pt x="877575" y="541569"/>
                  </a:lnTo>
                  <a:lnTo>
                    <a:pt x="882411" y="540913"/>
                  </a:lnTo>
                  <a:lnTo>
                    <a:pt x="885876" y="542361"/>
                  </a:lnTo>
                  <a:lnTo>
                    <a:pt x="878842" y="555388"/>
                  </a:lnTo>
                  <a:lnTo>
                    <a:pt x="877464" y="557226"/>
                  </a:lnTo>
                  <a:lnTo>
                    <a:pt x="874782" y="560146"/>
                  </a:lnTo>
                  <a:lnTo>
                    <a:pt x="863755" y="569142"/>
                  </a:lnTo>
                  <a:lnTo>
                    <a:pt x="861589" y="570260"/>
                  </a:lnTo>
                  <a:lnTo>
                    <a:pt x="852586" y="570982"/>
                  </a:lnTo>
                  <a:lnTo>
                    <a:pt x="845637" y="569762"/>
                  </a:lnTo>
                  <a:lnTo>
                    <a:pt x="839345" y="570118"/>
                  </a:lnTo>
                  <a:lnTo>
                    <a:pt x="837655" y="570811"/>
                  </a:lnTo>
                  <a:lnTo>
                    <a:pt x="836118" y="572458"/>
                  </a:lnTo>
                  <a:lnTo>
                    <a:pt x="834112" y="575683"/>
                  </a:lnTo>
                  <a:lnTo>
                    <a:pt x="827723" y="583992"/>
                  </a:lnTo>
                  <a:lnTo>
                    <a:pt x="828552" y="595443"/>
                  </a:lnTo>
                  <a:lnTo>
                    <a:pt x="827735" y="599039"/>
                  </a:lnTo>
                  <a:lnTo>
                    <a:pt x="826224" y="604337"/>
                  </a:lnTo>
                  <a:lnTo>
                    <a:pt x="824865" y="606438"/>
                  </a:lnTo>
                  <a:lnTo>
                    <a:pt x="823428" y="607654"/>
                  </a:lnTo>
                  <a:lnTo>
                    <a:pt x="819827" y="608623"/>
                  </a:lnTo>
                  <a:lnTo>
                    <a:pt x="815593" y="610702"/>
                  </a:lnTo>
                  <a:lnTo>
                    <a:pt x="813685" y="611071"/>
                  </a:lnTo>
                  <a:lnTo>
                    <a:pt x="812160" y="610898"/>
                  </a:lnTo>
                  <a:lnTo>
                    <a:pt x="810737" y="610221"/>
                  </a:lnTo>
                  <a:lnTo>
                    <a:pt x="809648" y="609417"/>
                  </a:lnTo>
                  <a:lnTo>
                    <a:pt x="808670" y="608522"/>
                  </a:lnTo>
                  <a:lnTo>
                    <a:pt x="805833" y="607626"/>
                  </a:lnTo>
                  <a:lnTo>
                    <a:pt x="800116" y="608922"/>
                  </a:lnTo>
                  <a:lnTo>
                    <a:pt x="792287" y="622664"/>
                  </a:lnTo>
                  <a:lnTo>
                    <a:pt x="788643" y="626159"/>
                  </a:lnTo>
                  <a:lnTo>
                    <a:pt x="787013" y="626371"/>
                  </a:lnTo>
                  <a:lnTo>
                    <a:pt x="785208" y="626337"/>
                  </a:lnTo>
                  <a:lnTo>
                    <a:pt x="783680" y="626075"/>
                  </a:lnTo>
                  <a:lnTo>
                    <a:pt x="782315" y="625498"/>
                  </a:lnTo>
                  <a:lnTo>
                    <a:pt x="781169" y="624650"/>
                  </a:lnTo>
                  <a:lnTo>
                    <a:pt x="780345" y="623871"/>
                  </a:lnTo>
                  <a:lnTo>
                    <a:pt x="779841" y="623173"/>
                  </a:lnTo>
                  <a:lnTo>
                    <a:pt x="777316" y="619295"/>
                  </a:lnTo>
                  <a:lnTo>
                    <a:pt x="776398" y="618547"/>
                  </a:lnTo>
                  <a:lnTo>
                    <a:pt x="774580" y="617830"/>
                  </a:lnTo>
                  <a:lnTo>
                    <a:pt x="771182" y="617017"/>
                  </a:lnTo>
                  <a:lnTo>
                    <a:pt x="768600" y="617530"/>
                  </a:lnTo>
                  <a:lnTo>
                    <a:pt x="766982" y="618301"/>
                  </a:lnTo>
                  <a:lnTo>
                    <a:pt x="766163" y="619501"/>
                  </a:lnTo>
                  <a:lnTo>
                    <a:pt x="765842" y="620337"/>
                  </a:lnTo>
                  <a:lnTo>
                    <a:pt x="764972" y="621848"/>
                  </a:lnTo>
                  <a:lnTo>
                    <a:pt x="764327" y="623382"/>
                  </a:lnTo>
                  <a:lnTo>
                    <a:pt x="759525" y="629189"/>
                  </a:lnTo>
                  <a:lnTo>
                    <a:pt x="751094" y="635940"/>
                  </a:lnTo>
                  <a:lnTo>
                    <a:pt x="747316" y="641500"/>
                  </a:lnTo>
                  <a:lnTo>
                    <a:pt x="745107" y="646645"/>
                  </a:lnTo>
                  <a:lnTo>
                    <a:pt x="744488" y="649540"/>
                  </a:lnTo>
                  <a:lnTo>
                    <a:pt x="744533" y="651784"/>
                  </a:lnTo>
                  <a:lnTo>
                    <a:pt x="745181" y="653102"/>
                  </a:lnTo>
                  <a:lnTo>
                    <a:pt x="746160" y="654145"/>
                  </a:lnTo>
                  <a:lnTo>
                    <a:pt x="750684" y="657409"/>
                  </a:lnTo>
                  <a:lnTo>
                    <a:pt x="751737" y="659205"/>
                  </a:lnTo>
                  <a:lnTo>
                    <a:pt x="752462" y="661556"/>
                  </a:lnTo>
                  <a:lnTo>
                    <a:pt x="752734" y="666576"/>
                  </a:lnTo>
                  <a:lnTo>
                    <a:pt x="751932" y="668837"/>
                  </a:lnTo>
                  <a:lnTo>
                    <a:pt x="749057" y="671822"/>
                  </a:lnTo>
                  <a:lnTo>
                    <a:pt x="748701" y="673736"/>
                  </a:lnTo>
                  <a:lnTo>
                    <a:pt x="748702" y="676560"/>
                  </a:lnTo>
                  <a:lnTo>
                    <a:pt x="748170" y="678197"/>
                  </a:lnTo>
                  <a:lnTo>
                    <a:pt x="747004" y="679226"/>
                  </a:lnTo>
                  <a:lnTo>
                    <a:pt x="741172" y="681279"/>
                  </a:lnTo>
                  <a:lnTo>
                    <a:pt x="739609" y="682212"/>
                  </a:lnTo>
                  <a:lnTo>
                    <a:pt x="737978" y="683471"/>
                  </a:lnTo>
                  <a:lnTo>
                    <a:pt x="735706" y="685748"/>
                  </a:lnTo>
                  <a:lnTo>
                    <a:pt x="734894" y="687508"/>
                  </a:lnTo>
                  <a:lnTo>
                    <a:pt x="734926" y="689148"/>
                  </a:lnTo>
                  <a:lnTo>
                    <a:pt x="737900" y="693804"/>
                  </a:lnTo>
                  <a:lnTo>
                    <a:pt x="729235" y="698645"/>
                  </a:lnTo>
                  <a:lnTo>
                    <a:pt x="726006" y="701161"/>
                  </a:lnTo>
                  <a:lnTo>
                    <a:pt x="724270" y="701993"/>
                  </a:lnTo>
                  <a:lnTo>
                    <a:pt x="717786" y="703833"/>
                  </a:lnTo>
                  <a:lnTo>
                    <a:pt x="713921" y="705709"/>
                  </a:lnTo>
                  <a:lnTo>
                    <a:pt x="712922" y="706660"/>
                  </a:lnTo>
                  <a:lnTo>
                    <a:pt x="711581" y="707527"/>
                  </a:lnTo>
                  <a:lnTo>
                    <a:pt x="710292" y="708128"/>
                  </a:lnTo>
                  <a:lnTo>
                    <a:pt x="708424" y="707942"/>
                  </a:lnTo>
                  <a:lnTo>
                    <a:pt x="707824" y="706136"/>
                  </a:lnTo>
                  <a:lnTo>
                    <a:pt x="708023" y="704699"/>
                  </a:lnTo>
                  <a:lnTo>
                    <a:pt x="708623" y="703533"/>
                  </a:lnTo>
                  <a:lnTo>
                    <a:pt x="708095" y="702509"/>
                  </a:lnTo>
                  <a:lnTo>
                    <a:pt x="706837" y="701706"/>
                  </a:lnTo>
                  <a:lnTo>
                    <a:pt x="702969" y="700388"/>
                  </a:lnTo>
                  <a:lnTo>
                    <a:pt x="701141" y="699329"/>
                  </a:lnTo>
                  <a:lnTo>
                    <a:pt x="699917" y="698345"/>
                  </a:lnTo>
                  <a:lnTo>
                    <a:pt x="699643" y="697790"/>
                  </a:lnTo>
                  <a:lnTo>
                    <a:pt x="699095" y="696648"/>
                  </a:lnTo>
                  <a:lnTo>
                    <a:pt x="698861" y="696222"/>
                  </a:lnTo>
                  <a:lnTo>
                    <a:pt x="698358" y="695507"/>
                  </a:lnTo>
                  <a:lnTo>
                    <a:pt x="696639" y="695214"/>
                  </a:lnTo>
                  <a:lnTo>
                    <a:pt x="693982" y="695160"/>
                  </a:lnTo>
                  <a:lnTo>
                    <a:pt x="687952" y="696053"/>
                  </a:lnTo>
                  <a:lnTo>
                    <a:pt x="685424" y="696866"/>
                  </a:lnTo>
                  <a:lnTo>
                    <a:pt x="684882" y="698207"/>
                  </a:lnTo>
                  <a:lnTo>
                    <a:pt x="684332" y="699013"/>
                  </a:lnTo>
                  <a:lnTo>
                    <a:pt x="683954" y="699995"/>
                  </a:lnTo>
                  <a:lnTo>
                    <a:pt x="677641" y="702030"/>
                  </a:lnTo>
                  <a:lnTo>
                    <a:pt x="634637" y="711888"/>
                  </a:lnTo>
                  <a:lnTo>
                    <a:pt x="623773" y="707671"/>
                  </a:lnTo>
                  <a:lnTo>
                    <a:pt x="619074" y="707168"/>
                  </a:lnTo>
                  <a:lnTo>
                    <a:pt x="615841" y="707720"/>
                  </a:lnTo>
                  <a:lnTo>
                    <a:pt x="614608" y="708419"/>
                  </a:lnTo>
                  <a:lnTo>
                    <a:pt x="613778" y="709599"/>
                  </a:lnTo>
                  <a:lnTo>
                    <a:pt x="612806" y="712629"/>
                  </a:lnTo>
                  <a:lnTo>
                    <a:pt x="612034" y="713882"/>
                  </a:lnTo>
                  <a:lnTo>
                    <a:pt x="610917" y="714770"/>
                  </a:lnTo>
                  <a:lnTo>
                    <a:pt x="609568" y="715323"/>
                  </a:lnTo>
                  <a:lnTo>
                    <a:pt x="604831" y="716162"/>
                  </a:lnTo>
                  <a:lnTo>
                    <a:pt x="602075" y="717178"/>
                  </a:lnTo>
                  <a:lnTo>
                    <a:pt x="599920" y="716798"/>
                  </a:lnTo>
                  <a:lnTo>
                    <a:pt x="596938" y="715245"/>
                  </a:lnTo>
                  <a:lnTo>
                    <a:pt x="591160" y="710483"/>
                  </a:lnTo>
                  <a:lnTo>
                    <a:pt x="588025" y="708739"/>
                  </a:lnTo>
                  <a:lnTo>
                    <a:pt x="585739" y="706954"/>
                  </a:lnTo>
                  <a:lnTo>
                    <a:pt x="584756" y="705371"/>
                  </a:lnTo>
                  <a:lnTo>
                    <a:pt x="584415" y="697248"/>
                  </a:lnTo>
                  <a:lnTo>
                    <a:pt x="583611" y="692353"/>
                  </a:lnTo>
                  <a:lnTo>
                    <a:pt x="582967" y="690736"/>
                  </a:lnTo>
                  <a:lnTo>
                    <a:pt x="581819" y="689409"/>
                  </a:lnTo>
                  <a:lnTo>
                    <a:pt x="579488" y="688361"/>
                  </a:lnTo>
                  <a:lnTo>
                    <a:pt x="577680" y="688299"/>
                  </a:lnTo>
                  <a:lnTo>
                    <a:pt x="576142" y="688705"/>
                  </a:lnTo>
                  <a:lnTo>
                    <a:pt x="574910" y="689490"/>
                  </a:lnTo>
                  <a:lnTo>
                    <a:pt x="573327" y="689394"/>
                  </a:lnTo>
                  <a:lnTo>
                    <a:pt x="571337" y="688475"/>
                  </a:lnTo>
                  <a:lnTo>
                    <a:pt x="568467" y="685117"/>
                  </a:lnTo>
                  <a:lnTo>
                    <a:pt x="564872" y="682299"/>
                  </a:lnTo>
                  <a:lnTo>
                    <a:pt x="561294" y="680793"/>
                  </a:lnTo>
                  <a:lnTo>
                    <a:pt x="560521" y="677893"/>
                  </a:lnTo>
                  <a:lnTo>
                    <a:pt x="560095" y="675534"/>
                  </a:lnTo>
                  <a:lnTo>
                    <a:pt x="560744" y="656404"/>
                  </a:lnTo>
                  <a:lnTo>
                    <a:pt x="562863" y="654512"/>
                  </a:lnTo>
                  <a:lnTo>
                    <a:pt x="566216" y="652176"/>
                  </a:lnTo>
                  <a:lnTo>
                    <a:pt x="567048" y="651087"/>
                  </a:lnTo>
                  <a:lnTo>
                    <a:pt x="567255" y="649738"/>
                  </a:lnTo>
                  <a:lnTo>
                    <a:pt x="567072" y="648693"/>
                  </a:lnTo>
                  <a:lnTo>
                    <a:pt x="566895" y="648104"/>
                  </a:lnTo>
                  <a:lnTo>
                    <a:pt x="566255" y="646693"/>
                  </a:lnTo>
                  <a:lnTo>
                    <a:pt x="562904" y="640709"/>
                  </a:lnTo>
                  <a:lnTo>
                    <a:pt x="556846" y="638840"/>
                  </a:lnTo>
                  <a:lnTo>
                    <a:pt x="533644" y="637864"/>
                  </a:lnTo>
                  <a:lnTo>
                    <a:pt x="530294" y="642103"/>
                  </a:lnTo>
                  <a:lnTo>
                    <a:pt x="527653" y="642859"/>
                  </a:lnTo>
                  <a:lnTo>
                    <a:pt x="525754" y="644375"/>
                  </a:lnTo>
                  <a:lnTo>
                    <a:pt x="524541" y="646739"/>
                  </a:lnTo>
                  <a:lnTo>
                    <a:pt x="524275" y="648027"/>
                  </a:lnTo>
                  <a:lnTo>
                    <a:pt x="524172" y="648886"/>
                  </a:lnTo>
                  <a:lnTo>
                    <a:pt x="524237" y="649594"/>
                  </a:lnTo>
                  <a:lnTo>
                    <a:pt x="524192" y="650541"/>
                  </a:lnTo>
                  <a:lnTo>
                    <a:pt x="523975" y="651266"/>
                  </a:lnTo>
                  <a:lnTo>
                    <a:pt x="522755" y="652980"/>
                  </a:lnTo>
                  <a:lnTo>
                    <a:pt x="515348" y="657975"/>
                  </a:lnTo>
                  <a:lnTo>
                    <a:pt x="508315" y="659665"/>
                  </a:lnTo>
                  <a:lnTo>
                    <a:pt x="498270" y="664641"/>
                  </a:lnTo>
                  <a:lnTo>
                    <a:pt x="500087" y="670856"/>
                  </a:lnTo>
                  <a:lnTo>
                    <a:pt x="501192" y="673741"/>
                  </a:lnTo>
                  <a:lnTo>
                    <a:pt x="501373" y="674802"/>
                  </a:lnTo>
                  <a:lnTo>
                    <a:pt x="501274" y="676044"/>
                  </a:lnTo>
                  <a:lnTo>
                    <a:pt x="500506" y="678093"/>
                  </a:lnTo>
                  <a:lnTo>
                    <a:pt x="501155" y="680627"/>
                  </a:lnTo>
                  <a:lnTo>
                    <a:pt x="501795" y="682394"/>
                  </a:lnTo>
                  <a:lnTo>
                    <a:pt x="502490" y="683952"/>
                  </a:lnTo>
                  <a:lnTo>
                    <a:pt x="502902" y="685425"/>
                  </a:lnTo>
                  <a:lnTo>
                    <a:pt x="503446" y="688582"/>
                  </a:lnTo>
                  <a:lnTo>
                    <a:pt x="503634" y="690265"/>
                  </a:lnTo>
                  <a:lnTo>
                    <a:pt x="503597" y="692067"/>
                  </a:lnTo>
                  <a:lnTo>
                    <a:pt x="502467" y="702159"/>
                  </a:lnTo>
                  <a:lnTo>
                    <a:pt x="502490" y="704286"/>
                  </a:lnTo>
                  <a:lnTo>
                    <a:pt x="503015" y="705757"/>
                  </a:lnTo>
                  <a:lnTo>
                    <a:pt x="504399" y="708255"/>
                  </a:lnTo>
                  <a:lnTo>
                    <a:pt x="504643" y="709819"/>
                  </a:lnTo>
                  <a:lnTo>
                    <a:pt x="504612" y="712154"/>
                  </a:lnTo>
                  <a:lnTo>
                    <a:pt x="504914" y="713878"/>
                  </a:lnTo>
                  <a:lnTo>
                    <a:pt x="505552" y="715291"/>
                  </a:lnTo>
                  <a:lnTo>
                    <a:pt x="508189" y="718527"/>
                  </a:lnTo>
                  <a:lnTo>
                    <a:pt x="508769" y="719821"/>
                  </a:lnTo>
                  <a:lnTo>
                    <a:pt x="509294" y="721203"/>
                  </a:lnTo>
                  <a:lnTo>
                    <a:pt x="509425" y="722798"/>
                  </a:lnTo>
                  <a:lnTo>
                    <a:pt x="509443" y="724393"/>
                  </a:lnTo>
                  <a:lnTo>
                    <a:pt x="509514" y="725692"/>
                  </a:lnTo>
                  <a:lnTo>
                    <a:pt x="509757" y="727110"/>
                  </a:lnTo>
                  <a:lnTo>
                    <a:pt x="510522" y="729702"/>
                  </a:lnTo>
                  <a:lnTo>
                    <a:pt x="510419" y="730678"/>
                  </a:lnTo>
                  <a:lnTo>
                    <a:pt x="509919" y="731437"/>
                  </a:lnTo>
                  <a:lnTo>
                    <a:pt x="507270" y="732281"/>
                  </a:lnTo>
                  <a:lnTo>
                    <a:pt x="506371" y="732926"/>
                  </a:lnTo>
                  <a:lnTo>
                    <a:pt x="506270" y="733902"/>
                  </a:lnTo>
                  <a:lnTo>
                    <a:pt x="506525" y="736471"/>
                  </a:lnTo>
                  <a:lnTo>
                    <a:pt x="506939" y="738151"/>
                  </a:lnTo>
                  <a:lnTo>
                    <a:pt x="507069" y="739611"/>
                  </a:lnTo>
                  <a:lnTo>
                    <a:pt x="506635" y="741242"/>
                  </a:lnTo>
                  <a:lnTo>
                    <a:pt x="503547" y="748607"/>
                  </a:lnTo>
                  <a:lnTo>
                    <a:pt x="503012" y="751361"/>
                  </a:lnTo>
                  <a:lnTo>
                    <a:pt x="503034" y="753430"/>
                  </a:lnTo>
                  <a:lnTo>
                    <a:pt x="505114" y="757130"/>
                  </a:lnTo>
                  <a:lnTo>
                    <a:pt x="505639" y="758469"/>
                  </a:lnTo>
                  <a:lnTo>
                    <a:pt x="505604" y="760406"/>
                  </a:lnTo>
                  <a:lnTo>
                    <a:pt x="505064" y="762775"/>
                  </a:lnTo>
                  <a:lnTo>
                    <a:pt x="502840" y="766511"/>
                  </a:lnTo>
                  <a:lnTo>
                    <a:pt x="502183" y="768602"/>
                  </a:lnTo>
                  <a:lnTo>
                    <a:pt x="501802" y="769994"/>
                  </a:lnTo>
                  <a:lnTo>
                    <a:pt x="502471" y="774212"/>
                  </a:lnTo>
                  <a:lnTo>
                    <a:pt x="502543" y="775542"/>
                  </a:lnTo>
                  <a:lnTo>
                    <a:pt x="502439" y="776460"/>
                  </a:lnTo>
                  <a:lnTo>
                    <a:pt x="501943" y="777707"/>
                  </a:lnTo>
                  <a:lnTo>
                    <a:pt x="500365" y="778492"/>
                  </a:lnTo>
                  <a:lnTo>
                    <a:pt x="497874" y="778757"/>
                  </a:lnTo>
                  <a:lnTo>
                    <a:pt x="489555" y="776275"/>
                  </a:lnTo>
                  <a:lnTo>
                    <a:pt x="487618" y="775202"/>
                  </a:lnTo>
                  <a:lnTo>
                    <a:pt x="484412" y="772044"/>
                  </a:lnTo>
                  <a:lnTo>
                    <a:pt x="482496" y="773054"/>
                  </a:lnTo>
                  <a:lnTo>
                    <a:pt x="478939" y="779843"/>
                  </a:lnTo>
                  <a:lnTo>
                    <a:pt x="460853" y="763058"/>
                  </a:lnTo>
                  <a:lnTo>
                    <a:pt x="457921" y="758446"/>
                  </a:lnTo>
                  <a:lnTo>
                    <a:pt x="464976" y="750251"/>
                  </a:lnTo>
                  <a:lnTo>
                    <a:pt x="465475" y="749122"/>
                  </a:lnTo>
                  <a:lnTo>
                    <a:pt x="465637" y="748322"/>
                  </a:lnTo>
                  <a:lnTo>
                    <a:pt x="465511" y="747039"/>
                  </a:lnTo>
                  <a:lnTo>
                    <a:pt x="465046" y="745758"/>
                  </a:lnTo>
                  <a:lnTo>
                    <a:pt x="464467" y="744433"/>
                  </a:lnTo>
                  <a:lnTo>
                    <a:pt x="463029" y="742010"/>
                  </a:lnTo>
                  <a:lnTo>
                    <a:pt x="461366" y="739779"/>
                  </a:lnTo>
                  <a:lnTo>
                    <a:pt x="458491" y="734915"/>
                  </a:lnTo>
                  <a:lnTo>
                    <a:pt x="457408" y="734040"/>
                  </a:lnTo>
                  <a:lnTo>
                    <a:pt x="456102" y="733548"/>
                  </a:lnTo>
                  <a:lnTo>
                    <a:pt x="453766" y="733777"/>
                  </a:lnTo>
                  <a:lnTo>
                    <a:pt x="452572" y="733169"/>
                  </a:lnTo>
                  <a:lnTo>
                    <a:pt x="451420" y="730873"/>
                  </a:lnTo>
                  <a:lnTo>
                    <a:pt x="450483" y="727365"/>
                  </a:lnTo>
                  <a:lnTo>
                    <a:pt x="449288" y="726578"/>
                  </a:lnTo>
                  <a:lnTo>
                    <a:pt x="447818" y="726665"/>
                  </a:lnTo>
                  <a:lnTo>
                    <a:pt x="444094" y="727720"/>
                  </a:lnTo>
                  <a:lnTo>
                    <a:pt x="442466" y="729063"/>
                  </a:lnTo>
                  <a:lnTo>
                    <a:pt x="441235" y="730538"/>
                  </a:lnTo>
                  <a:lnTo>
                    <a:pt x="440510" y="731786"/>
                  </a:lnTo>
                  <a:lnTo>
                    <a:pt x="439501" y="732798"/>
                  </a:lnTo>
                  <a:lnTo>
                    <a:pt x="438148" y="733358"/>
                  </a:lnTo>
                  <a:lnTo>
                    <a:pt x="433212" y="733932"/>
                  </a:lnTo>
                  <a:lnTo>
                    <a:pt x="431688" y="734330"/>
                  </a:lnTo>
                  <a:lnTo>
                    <a:pt x="426447" y="736767"/>
                  </a:lnTo>
                  <a:lnTo>
                    <a:pt x="424975" y="736661"/>
                  </a:lnTo>
                  <a:lnTo>
                    <a:pt x="423497" y="735788"/>
                  </a:lnTo>
                  <a:lnTo>
                    <a:pt x="421774" y="732610"/>
                  </a:lnTo>
                  <a:lnTo>
                    <a:pt x="419835" y="730644"/>
                  </a:lnTo>
                  <a:lnTo>
                    <a:pt x="417221" y="729158"/>
                  </a:lnTo>
                  <a:lnTo>
                    <a:pt x="407350" y="727817"/>
                  </a:lnTo>
                  <a:lnTo>
                    <a:pt x="406503" y="728030"/>
                  </a:lnTo>
                  <a:lnTo>
                    <a:pt x="405998" y="728595"/>
                  </a:lnTo>
                  <a:lnTo>
                    <a:pt x="405520" y="732737"/>
                  </a:lnTo>
                  <a:lnTo>
                    <a:pt x="405245" y="733802"/>
                  </a:lnTo>
                  <a:lnTo>
                    <a:pt x="404687" y="734855"/>
                  </a:lnTo>
                  <a:lnTo>
                    <a:pt x="403901" y="735703"/>
                  </a:lnTo>
                  <a:lnTo>
                    <a:pt x="401626" y="734066"/>
                  </a:lnTo>
                  <a:lnTo>
                    <a:pt x="400088" y="732570"/>
                  </a:lnTo>
                  <a:lnTo>
                    <a:pt x="387500" y="714410"/>
                  </a:lnTo>
                  <a:lnTo>
                    <a:pt x="384725" y="713733"/>
                  </a:lnTo>
                  <a:lnTo>
                    <a:pt x="381788" y="714093"/>
                  </a:lnTo>
                  <a:lnTo>
                    <a:pt x="372575" y="717301"/>
                  </a:lnTo>
                  <a:lnTo>
                    <a:pt x="371294" y="717486"/>
                  </a:lnTo>
                  <a:lnTo>
                    <a:pt x="370144" y="717375"/>
                  </a:lnTo>
                  <a:lnTo>
                    <a:pt x="369294" y="717055"/>
                  </a:lnTo>
                  <a:lnTo>
                    <a:pt x="368441" y="716173"/>
                  </a:lnTo>
                  <a:lnTo>
                    <a:pt x="367700" y="715158"/>
                  </a:lnTo>
                  <a:lnTo>
                    <a:pt x="367070" y="713921"/>
                  </a:lnTo>
                  <a:lnTo>
                    <a:pt x="366272" y="712730"/>
                  </a:lnTo>
                  <a:lnTo>
                    <a:pt x="365361" y="711730"/>
                  </a:lnTo>
                  <a:lnTo>
                    <a:pt x="364339" y="711012"/>
                  </a:lnTo>
                  <a:lnTo>
                    <a:pt x="363376" y="710590"/>
                  </a:lnTo>
                  <a:lnTo>
                    <a:pt x="362415" y="710596"/>
                  </a:lnTo>
                  <a:lnTo>
                    <a:pt x="361118" y="711031"/>
                  </a:lnTo>
                  <a:lnTo>
                    <a:pt x="359541" y="712148"/>
                  </a:lnTo>
                  <a:lnTo>
                    <a:pt x="356778" y="713375"/>
                  </a:lnTo>
                  <a:lnTo>
                    <a:pt x="350027" y="712246"/>
                  </a:lnTo>
                  <a:lnTo>
                    <a:pt x="348557" y="712387"/>
                  </a:lnTo>
                  <a:lnTo>
                    <a:pt x="347204" y="712927"/>
                  </a:lnTo>
                  <a:lnTo>
                    <a:pt x="342699" y="716201"/>
                  </a:lnTo>
                  <a:lnTo>
                    <a:pt x="341458" y="716814"/>
                  </a:lnTo>
                  <a:lnTo>
                    <a:pt x="338805" y="717610"/>
                  </a:lnTo>
                  <a:lnTo>
                    <a:pt x="337561" y="717558"/>
                  </a:lnTo>
                  <a:lnTo>
                    <a:pt x="336655" y="717386"/>
                  </a:lnTo>
                  <a:lnTo>
                    <a:pt x="333198" y="715703"/>
                  </a:lnTo>
                  <a:lnTo>
                    <a:pt x="332462" y="715515"/>
                  </a:lnTo>
                  <a:lnTo>
                    <a:pt x="331162" y="715357"/>
                  </a:lnTo>
                  <a:lnTo>
                    <a:pt x="329565" y="716414"/>
                  </a:lnTo>
                  <a:lnTo>
                    <a:pt x="327764" y="718284"/>
                  </a:lnTo>
                  <a:lnTo>
                    <a:pt x="322658" y="726937"/>
                  </a:lnTo>
                  <a:lnTo>
                    <a:pt x="321930" y="728537"/>
                  </a:lnTo>
                  <a:lnTo>
                    <a:pt x="320919" y="730403"/>
                  </a:lnTo>
                  <a:lnTo>
                    <a:pt x="319907" y="731707"/>
                  </a:lnTo>
                  <a:lnTo>
                    <a:pt x="318722" y="732363"/>
                  </a:lnTo>
                  <a:lnTo>
                    <a:pt x="317477" y="732279"/>
                  </a:lnTo>
                  <a:lnTo>
                    <a:pt x="316684" y="732077"/>
                  </a:lnTo>
                  <a:lnTo>
                    <a:pt x="311528" y="729866"/>
                  </a:lnTo>
                  <a:lnTo>
                    <a:pt x="309925" y="729798"/>
                  </a:lnTo>
                  <a:lnTo>
                    <a:pt x="308399" y="730040"/>
                  </a:lnTo>
                  <a:lnTo>
                    <a:pt x="306822" y="731937"/>
                  </a:lnTo>
                  <a:lnTo>
                    <a:pt x="305364" y="735255"/>
                  </a:lnTo>
                  <a:lnTo>
                    <a:pt x="304056" y="748646"/>
                  </a:lnTo>
                  <a:lnTo>
                    <a:pt x="304353" y="752251"/>
                  </a:lnTo>
                  <a:lnTo>
                    <a:pt x="305833" y="754521"/>
                  </a:lnTo>
                  <a:lnTo>
                    <a:pt x="307197" y="755757"/>
                  </a:lnTo>
                  <a:lnTo>
                    <a:pt x="308672" y="756726"/>
                  </a:lnTo>
                  <a:lnTo>
                    <a:pt x="312719" y="758616"/>
                  </a:lnTo>
                  <a:lnTo>
                    <a:pt x="317034" y="761509"/>
                  </a:lnTo>
                  <a:lnTo>
                    <a:pt x="317660" y="762098"/>
                  </a:lnTo>
                  <a:lnTo>
                    <a:pt x="322042" y="767133"/>
                  </a:lnTo>
                  <a:lnTo>
                    <a:pt x="323009" y="768074"/>
                  </a:lnTo>
                  <a:lnTo>
                    <a:pt x="324202" y="768895"/>
                  </a:lnTo>
                  <a:lnTo>
                    <a:pt x="325677" y="769392"/>
                  </a:lnTo>
                  <a:lnTo>
                    <a:pt x="327265" y="769651"/>
                  </a:lnTo>
                  <a:lnTo>
                    <a:pt x="333625" y="769030"/>
                  </a:lnTo>
                  <a:lnTo>
                    <a:pt x="335043" y="769494"/>
                  </a:lnTo>
                  <a:lnTo>
                    <a:pt x="336237" y="770258"/>
                  </a:lnTo>
                  <a:lnTo>
                    <a:pt x="337035" y="771406"/>
                  </a:lnTo>
                  <a:lnTo>
                    <a:pt x="337900" y="774343"/>
                  </a:lnTo>
                  <a:lnTo>
                    <a:pt x="338416" y="775684"/>
                  </a:lnTo>
                  <a:lnTo>
                    <a:pt x="339215" y="776773"/>
                  </a:lnTo>
                  <a:lnTo>
                    <a:pt x="340183" y="777743"/>
                  </a:lnTo>
                  <a:lnTo>
                    <a:pt x="341490" y="778476"/>
                  </a:lnTo>
                  <a:lnTo>
                    <a:pt x="342967" y="779090"/>
                  </a:lnTo>
                  <a:lnTo>
                    <a:pt x="349379" y="780799"/>
                  </a:lnTo>
                  <a:lnTo>
                    <a:pt x="350574" y="781678"/>
                  </a:lnTo>
                  <a:lnTo>
                    <a:pt x="351374" y="782828"/>
                  </a:lnTo>
                  <a:lnTo>
                    <a:pt x="351967" y="784153"/>
                  </a:lnTo>
                  <a:lnTo>
                    <a:pt x="352663" y="787149"/>
                  </a:lnTo>
                  <a:lnTo>
                    <a:pt x="352899" y="788758"/>
                  </a:lnTo>
                  <a:lnTo>
                    <a:pt x="353023" y="790679"/>
                  </a:lnTo>
                  <a:lnTo>
                    <a:pt x="352864" y="792720"/>
                  </a:lnTo>
                  <a:lnTo>
                    <a:pt x="352310" y="795146"/>
                  </a:lnTo>
                  <a:lnTo>
                    <a:pt x="351392" y="796585"/>
                  </a:lnTo>
                  <a:lnTo>
                    <a:pt x="350321" y="797727"/>
                  </a:lnTo>
                  <a:lnTo>
                    <a:pt x="348566" y="798328"/>
                  </a:lnTo>
                  <a:lnTo>
                    <a:pt x="346242" y="798430"/>
                  </a:lnTo>
                  <a:lnTo>
                    <a:pt x="341757" y="797419"/>
                  </a:lnTo>
                  <a:lnTo>
                    <a:pt x="336527" y="794710"/>
                  </a:lnTo>
                  <a:lnTo>
                    <a:pt x="335051" y="794274"/>
                  </a:lnTo>
                  <a:lnTo>
                    <a:pt x="323421" y="796988"/>
                  </a:lnTo>
                  <a:lnTo>
                    <a:pt x="320417" y="797224"/>
                  </a:lnTo>
                  <a:lnTo>
                    <a:pt x="318431" y="796923"/>
                  </a:lnTo>
                  <a:lnTo>
                    <a:pt x="317007" y="795598"/>
                  </a:lnTo>
                  <a:lnTo>
                    <a:pt x="316098" y="794998"/>
                  </a:lnTo>
                  <a:lnTo>
                    <a:pt x="314736" y="794617"/>
                  </a:lnTo>
                  <a:lnTo>
                    <a:pt x="313262" y="794682"/>
                  </a:lnTo>
                  <a:lnTo>
                    <a:pt x="310590" y="797767"/>
                  </a:lnTo>
                  <a:lnTo>
                    <a:pt x="308936" y="809802"/>
                  </a:lnTo>
                  <a:lnTo>
                    <a:pt x="308954" y="814322"/>
                  </a:lnTo>
                  <a:lnTo>
                    <a:pt x="308847" y="816009"/>
                  </a:lnTo>
                  <a:lnTo>
                    <a:pt x="308341" y="817355"/>
                  </a:lnTo>
                  <a:lnTo>
                    <a:pt x="306641" y="817820"/>
                  </a:lnTo>
                  <a:lnTo>
                    <a:pt x="304085" y="817195"/>
                  </a:lnTo>
                  <a:lnTo>
                    <a:pt x="299024" y="814183"/>
                  </a:lnTo>
                  <a:lnTo>
                    <a:pt x="294302" y="810506"/>
                  </a:lnTo>
                  <a:lnTo>
                    <a:pt x="285256" y="808022"/>
                  </a:lnTo>
                  <a:lnTo>
                    <a:pt x="268730" y="808141"/>
                  </a:lnTo>
                  <a:lnTo>
                    <a:pt x="265828" y="804557"/>
                  </a:lnTo>
                  <a:lnTo>
                    <a:pt x="264234" y="801828"/>
                  </a:lnTo>
                  <a:lnTo>
                    <a:pt x="263891" y="800395"/>
                  </a:lnTo>
                  <a:lnTo>
                    <a:pt x="263887" y="798947"/>
                  </a:lnTo>
                  <a:lnTo>
                    <a:pt x="264848" y="797232"/>
                  </a:lnTo>
                  <a:lnTo>
                    <a:pt x="265241" y="795488"/>
                  </a:lnTo>
                  <a:lnTo>
                    <a:pt x="265066" y="793300"/>
                  </a:lnTo>
                  <a:lnTo>
                    <a:pt x="261707" y="786984"/>
                  </a:lnTo>
                  <a:lnTo>
                    <a:pt x="260452" y="783470"/>
                  </a:lnTo>
                  <a:lnTo>
                    <a:pt x="260165" y="781372"/>
                  </a:lnTo>
                  <a:lnTo>
                    <a:pt x="260726" y="778785"/>
                  </a:lnTo>
                  <a:lnTo>
                    <a:pt x="261515" y="776877"/>
                  </a:lnTo>
                  <a:lnTo>
                    <a:pt x="261791" y="773743"/>
                  </a:lnTo>
                  <a:lnTo>
                    <a:pt x="262411" y="771910"/>
                  </a:lnTo>
                  <a:lnTo>
                    <a:pt x="262461" y="769102"/>
                  </a:lnTo>
                  <a:lnTo>
                    <a:pt x="262057" y="765558"/>
                  </a:lnTo>
                  <a:lnTo>
                    <a:pt x="260287" y="758470"/>
                  </a:lnTo>
                  <a:lnTo>
                    <a:pt x="259769" y="754716"/>
                  </a:lnTo>
                  <a:lnTo>
                    <a:pt x="259593" y="751850"/>
                  </a:lnTo>
                  <a:lnTo>
                    <a:pt x="259193" y="750077"/>
                  </a:lnTo>
                  <a:lnTo>
                    <a:pt x="258001" y="748439"/>
                  </a:lnTo>
                  <a:lnTo>
                    <a:pt x="252958" y="745687"/>
                  </a:lnTo>
                  <a:lnTo>
                    <a:pt x="249783" y="742087"/>
                  </a:lnTo>
                  <a:lnTo>
                    <a:pt x="244937" y="731337"/>
                  </a:lnTo>
                  <a:lnTo>
                    <a:pt x="238886" y="732173"/>
                  </a:lnTo>
                  <a:lnTo>
                    <a:pt x="236513" y="734305"/>
                  </a:lnTo>
                  <a:lnTo>
                    <a:pt x="235383" y="735105"/>
                  </a:lnTo>
                  <a:lnTo>
                    <a:pt x="233629" y="735312"/>
                  </a:lnTo>
                  <a:lnTo>
                    <a:pt x="230574" y="734696"/>
                  </a:lnTo>
                  <a:lnTo>
                    <a:pt x="225746" y="734375"/>
                  </a:lnTo>
                  <a:lnTo>
                    <a:pt x="224840" y="733828"/>
                  </a:lnTo>
                  <a:lnTo>
                    <a:pt x="224217" y="732780"/>
                  </a:lnTo>
                  <a:lnTo>
                    <a:pt x="224385" y="730742"/>
                  </a:lnTo>
                  <a:lnTo>
                    <a:pt x="224101" y="729012"/>
                  </a:lnTo>
                  <a:lnTo>
                    <a:pt x="223252" y="727373"/>
                  </a:lnTo>
                  <a:lnTo>
                    <a:pt x="213464" y="719044"/>
                  </a:lnTo>
                  <a:lnTo>
                    <a:pt x="211597" y="716741"/>
                  </a:lnTo>
                  <a:lnTo>
                    <a:pt x="210353" y="714879"/>
                  </a:lnTo>
                  <a:lnTo>
                    <a:pt x="209165" y="712248"/>
                  </a:lnTo>
                  <a:lnTo>
                    <a:pt x="208826" y="710697"/>
                  </a:lnTo>
                  <a:lnTo>
                    <a:pt x="208298" y="709264"/>
                  </a:lnTo>
                  <a:lnTo>
                    <a:pt x="207394" y="708289"/>
                  </a:lnTo>
                  <a:lnTo>
                    <a:pt x="204907" y="708939"/>
                  </a:lnTo>
                  <a:lnTo>
                    <a:pt x="201628" y="710329"/>
                  </a:lnTo>
                  <a:lnTo>
                    <a:pt x="198350" y="710802"/>
                  </a:lnTo>
                  <a:lnTo>
                    <a:pt x="191342" y="710119"/>
                  </a:lnTo>
                  <a:lnTo>
                    <a:pt x="189760" y="709261"/>
                  </a:lnTo>
                  <a:lnTo>
                    <a:pt x="188404" y="708050"/>
                  </a:lnTo>
                  <a:lnTo>
                    <a:pt x="186691" y="704811"/>
                  </a:lnTo>
                  <a:lnTo>
                    <a:pt x="186524" y="702817"/>
                  </a:lnTo>
                  <a:lnTo>
                    <a:pt x="186920" y="701103"/>
                  </a:lnTo>
                  <a:lnTo>
                    <a:pt x="188804" y="699066"/>
                  </a:lnTo>
                  <a:lnTo>
                    <a:pt x="189652" y="697972"/>
                  </a:lnTo>
                  <a:lnTo>
                    <a:pt x="190049" y="696643"/>
                  </a:lnTo>
                  <a:lnTo>
                    <a:pt x="189146" y="694677"/>
                  </a:lnTo>
                  <a:lnTo>
                    <a:pt x="179474" y="686854"/>
                  </a:lnTo>
                  <a:lnTo>
                    <a:pt x="177951" y="685110"/>
                  </a:lnTo>
                  <a:lnTo>
                    <a:pt x="176485" y="682684"/>
                  </a:lnTo>
                  <a:lnTo>
                    <a:pt x="174850" y="680436"/>
                  </a:lnTo>
                  <a:lnTo>
                    <a:pt x="173046" y="678335"/>
                  </a:lnTo>
                  <a:lnTo>
                    <a:pt x="167914" y="674162"/>
                  </a:lnTo>
                  <a:lnTo>
                    <a:pt x="166994" y="672802"/>
                  </a:lnTo>
                  <a:lnTo>
                    <a:pt x="166544" y="671235"/>
                  </a:lnTo>
                  <a:lnTo>
                    <a:pt x="166546" y="669640"/>
                  </a:lnTo>
                  <a:lnTo>
                    <a:pt x="166777" y="666124"/>
                  </a:lnTo>
                  <a:lnTo>
                    <a:pt x="166722" y="664527"/>
                  </a:lnTo>
                  <a:lnTo>
                    <a:pt x="166442" y="663226"/>
                  </a:lnTo>
                  <a:lnTo>
                    <a:pt x="165205" y="660151"/>
                  </a:lnTo>
                  <a:lnTo>
                    <a:pt x="164869" y="658688"/>
                  </a:lnTo>
                  <a:lnTo>
                    <a:pt x="163010" y="656808"/>
                  </a:lnTo>
                  <a:lnTo>
                    <a:pt x="159798" y="654942"/>
                  </a:lnTo>
                  <a:lnTo>
                    <a:pt x="130476" y="644728"/>
                  </a:lnTo>
                  <a:lnTo>
                    <a:pt x="128111" y="643288"/>
                  </a:lnTo>
                  <a:lnTo>
                    <a:pt x="126876" y="641570"/>
                  </a:lnTo>
                  <a:lnTo>
                    <a:pt x="126246" y="638494"/>
                  </a:lnTo>
                  <a:lnTo>
                    <a:pt x="124679" y="634381"/>
                  </a:lnTo>
                  <a:lnTo>
                    <a:pt x="124125" y="631219"/>
                  </a:lnTo>
                  <a:lnTo>
                    <a:pt x="123284" y="629768"/>
                  </a:lnTo>
                  <a:lnTo>
                    <a:pt x="121992" y="628346"/>
                  </a:lnTo>
                  <a:lnTo>
                    <a:pt x="119799" y="626714"/>
                  </a:lnTo>
                  <a:lnTo>
                    <a:pt x="118564" y="625320"/>
                  </a:lnTo>
                  <a:lnTo>
                    <a:pt x="117667" y="623973"/>
                  </a:lnTo>
                  <a:lnTo>
                    <a:pt x="115698" y="622918"/>
                  </a:lnTo>
                  <a:lnTo>
                    <a:pt x="112489" y="622344"/>
                  </a:lnTo>
                  <a:lnTo>
                    <a:pt x="94661" y="624154"/>
                  </a:lnTo>
                  <a:lnTo>
                    <a:pt x="92691" y="623688"/>
                  </a:lnTo>
                  <a:lnTo>
                    <a:pt x="91285" y="622886"/>
                  </a:lnTo>
                  <a:lnTo>
                    <a:pt x="90671" y="621642"/>
                  </a:lnTo>
                  <a:lnTo>
                    <a:pt x="90338" y="620310"/>
                  </a:lnTo>
                  <a:lnTo>
                    <a:pt x="90458" y="618611"/>
                  </a:lnTo>
                  <a:lnTo>
                    <a:pt x="90634" y="617030"/>
                  </a:lnTo>
                  <a:lnTo>
                    <a:pt x="90528" y="615404"/>
                  </a:lnTo>
                  <a:lnTo>
                    <a:pt x="89912" y="614427"/>
                  </a:lnTo>
                  <a:lnTo>
                    <a:pt x="83905" y="618628"/>
                  </a:lnTo>
                  <a:lnTo>
                    <a:pt x="63943" y="640815"/>
                  </a:lnTo>
                  <a:lnTo>
                    <a:pt x="61182" y="640535"/>
                  </a:lnTo>
                  <a:lnTo>
                    <a:pt x="60232" y="639050"/>
                  </a:lnTo>
                  <a:lnTo>
                    <a:pt x="60126" y="637706"/>
                  </a:lnTo>
                  <a:lnTo>
                    <a:pt x="60478" y="635151"/>
                  </a:lnTo>
                  <a:lnTo>
                    <a:pt x="61229" y="631787"/>
                  </a:lnTo>
                  <a:lnTo>
                    <a:pt x="64379" y="621962"/>
                  </a:lnTo>
                  <a:lnTo>
                    <a:pt x="64731" y="619125"/>
                  </a:lnTo>
                  <a:lnTo>
                    <a:pt x="62285" y="613026"/>
                  </a:lnTo>
                  <a:lnTo>
                    <a:pt x="61953" y="611724"/>
                  </a:lnTo>
                  <a:lnTo>
                    <a:pt x="61680" y="610200"/>
                  </a:lnTo>
                  <a:lnTo>
                    <a:pt x="61576" y="608530"/>
                  </a:lnTo>
                  <a:lnTo>
                    <a:pt x="61529" y="606726"/>
                  </a:lnTo>
                  <a:lnTo>
                    <a:pt x="62090" y="596416"/>
                  </a:lnTo>
                  <a:lnTo>
                    <a:pt x="61932" y="594361"/>
                  </a:lnTo>
                  <a:lnTo>
                    <a:pt x="61546" y="592777"/>
                  </a:lnTo>
                  <a:lnTo>
                    <a:pt x="60820" y="591769"/>
                  </a:lnTo>
                  <a:lnTo>
                    <a:pt x="60886" y="589907"/>
                  </a:lnTo>
                  <a:lnTo>
                    <a:pt x="61799" y="587592"/>
                  </a:lnTo>
                  <a:lnTo>
                    <a:pt x="65534" y="583445"/>
                  </a:lnTo>
                  <a:lnTo>
                    <a:pt x="67865" y="582216"/>
                  </a:lnTo>
                  <a:lnTo>
                    <a:pt x="69609" y="582091"/>
                  </a:lnTo>
                  <a:lnTo>
                    <a:pt x="70562" y="582895"/>
                  </a:lnTo>
                  <a:lnTo>
                    <a:pt x="71242" y="581877"/>
                  </a:lnTo>
                  <a:lnTo>
                    <a:pt x="71867" y="580521"/>
                  </a:lnTo>
                  <a:lnTo>
                    <a:pt x="71089" y="567277"/>
                  </a:lnTo>
                  <a:lnTo>
                    <a:pt x="67205" y="557076"/>
                  </a:lnTo>
                  <a:lnTo>
                    <a:pt x="66314" y="555402"/>
                  </a:lnTo>
                  <a:lnTo>
                    <a:pt x="65064" y="554318"/>
                  </a:lnTo>
                  <a:lnTo>
                    <a:pt x="63328" y="553275"/>
                  </a:lnTo>
                  <a:lnTo>
                    <a:pt x="59905" y="552279"/>
                  </a:lnTo>
                  <a:lnTo>
                    <a:pt x="53560" y="551477"/>
                  </a:lnTo>
                  <a:lnTo>
                    <a:pt x="47504" y="549404"/>
                  </a:lnTo>
                  <a:lnTo>
                    <a:pt x="45988" y="549189"/>
                  </a:lnTo>
                  <a:lnTo>
                    <a:pt x="43608" y="549351"/>
                  </a:lnTo>
                  <a:lnTo>
                    <a:pt x="41074" y="550370"/>
                  </a:lnTo>
                  <a:lnTo>
                    <a:pt x="36447" y="553533"/>
                  </a:lnTo>
                  <a:lnTo>
                    <a:pt x="33854" y="554817"/>
                  </a:lnTo>
                  <a:lnTo>
                    <a:pt x="27943" y="556317"/>
                  </a:lnTo>
                  <a:lnTo>
                    <a:pt x="26647" y="556959"/>
                  </a:lnTo>
                  <a:lnTo>
                    <a:pt x="25796" y="558105"/>
                  </a:lnTo>
                  <a:lnTo>
                    <a:pt x="25262" y="559461"/>
                  </a:lnTo>
                  <a:lnTo>
                    <a:pt x="25083" y="561085"/>
                  </a:lnTo>
                  <a:lnTo>
                    <a:pt x="25298" y="562565"/>
                  </a:lnTo>
                  <a:lnTo>
                    <a:pt x="26094" y="564076"/>
                  </a:lnTo>
                  <a:lnTo>
                    <a:pt x="28938" y="567524"/>
                  </a:lnTo>
                  <a:lnTo>
                    <a:pt x="29829" y="568919"/>
                  </a:lnTo>
                  <a:lnTo>
                    <a:pt x="29990" y="570190"/>
                  </a:lnTo>
                  <a:lnTo>
                    <a:pt x="28793" y="572635"/>
                  </a:lnTo>
                  <a:lnTo>
                    <a:pt x="27705" y="575584"/>
                  </a:lnTo>
                  <a:lnTo>
                    <a:pt x="26686" y="576611"/>
                  </a:lnTo>
                  <a:lnTo>
                    <a:pt x="25333" y="577150"/>
                  </a:lnTo>
                  <a:lnTo>
                    <a:pt x="23738" y="577301"/>
                  </a:lnTo>
                  <a:lnTo>
                    <a:pt x="20367" y="576761"/>
                  </a:lnTo>
                  <a:lnTo>
                    <a:pt x="17394" y="575588"/>
                  </a:lnTo>
                  <a:lnTo>
                    <a:pt x="11573" y="571705"/>
                  </a:lnTo>
                  <a:lnTo>
                    <a:pt x="10058" y="571252"/>
                  </a:lnTo>
                  <a:lnTo>
                    <a:pt x="8651" y="571403"/>
                  </a:lnTo>
                  <a:lnTo>
                    <a:pt x="7354" y="571926"/>
                  </a:lnTo>
                  <a:lnTo>
                    <a:pt x="6111" y="572656"/>
                  </a:lnTo>
                  <a:lnTo>
                    <a:pt x="3329" y="573670"/>
                  </a:lnTo>
                  <a:lnTo>
                    <a:pt x="1758" y="573215"/>
                  </a:lnTo>
                  <a:lnTo>
                    <a:pt x="647" y="571433"/>
                  </a:lnTo>
                  <a:lnTo>
                    <a:pt x="0" y="567719"/>
                  </a:lnTo>
                  <a:lnTo>
                    <a:pt x="318" y="562889"/>
                  </a:lnTo>
                  <a:lnTo>
                    <a:pt x="227" y="560050"/>
                  </a:lnTo>
                  <a:lnTo>
                    <a:pt x="586" y="557143"/>
                  </a:lnTo>
                  <a:lnTo>
                    <a:pt x="1395" y="554282"/>
                  </a:lnTo>
                  <a:lnTo>
                    <a:pt x="3960" y="549262"/>
                  </a:lnTo>
                  <a:lnTo>
                    <a:pt x="5738" y="547015"/>
                  </a:lnTo>
                  <a:lnTo>
                    <a:pt x="7321" y="545534"/>
                  </a:lnTo>
                  <a:lnTo>
                    <a:pt x="8618" y="544922"/>
                  </a:lnTo>
                  <a:lnTo>
                    <a:pt x="9747" y="544134"/>
                  </a:lnTo>
                  <a:lnTo>
                    <a:pt x="10709" y="543104"/>
                  </a:lnTo>
                  <a:lnTo>
                    <a:pt x="13093" y="539753"/>
                  </a:lnTo>
                  <a:lnTo>
                    <a:pt x="13384" y="538278"/>
                  </a:lnTo>
                  <a:lnTo>
                    <a:pt x="12729" y="535599"/>
                  </a:lnTo>
                  <a:lnTo>
                    <a:pt x="12916" y="532954"/>
                  </a:lnTo>
                  <a:lnTo>
                    <a:pt x="14348" y="529035"/>
                  </a:lnTo>
                  <a:lnTo>
                    <a:pt x="19350" y="520055"/>
                  </a:lnTo>
                  <a:lnTo>
                    <a:pt x="20550" y="516841"/>
                  </a:lnTo>
                  <a:lnTo>
                    <a:pt x="21070" y="514628"/>
                  </a:lnTo>
                  <a:lnTo>
                    <a:pt x="21542" y="511278"/>
                  </a:lnTo>
                  <a:lnTo>
                    <a:pt x="21567" y="507715"/>
                  </a:lnTo>
                  <a:lnTo>
                    <a:pt x="21407" y="506460"/>
                  </a:lnTo>
                  <a:lnTo>
                    <a:pt x="20191" y="503792"/>
                  </a:lnTo>
                  <a:lnTo>
                    <a:pt x="16073" y="499108"/>
                  </a:lnTo>
                  <a:lnTo>
                    <a:pt x="18073" y="493714"/>
                  </a:lnTo>
                  <a:lnTo>
                    <a:pt x="19871" y="493104"/>
                  </a:lnTo>
                  <a:lnTo>
                    <a:pt x="21503" y="492199"/>
                  </a:lnTo>
                  <a:lnTo>
                    <a:pt x="22683" y="491913"/>
                  </a:lnTo>
                  <a:lnTo>
                    <a:pt x="23466" y="492228"/>
                  </a:lnTo>
                  <a:lnTo>
                    <a:pt x="24077" y="493045"/>
                  </a:lnTo>
                  <a:lnTo>
                    <a:pt x="24862" y="493051"/>
                  </a:lnTo>
                  <a:lnTo>
                    <a:pt x="25374" y="491841"/>
                  </a:lnTo>
                  <a:lnTo>
                    <a:pt x="25224" y="489181"/>
                  </a:lnTo>
                  <a:lnTo>
                    <a:pt x="24957" y="487185"/>
                  </a:lnTo>
                  <a:lnTo>
                    <a:pt x="24194" y="483973"/>
                  </a:lnTo>
                  <a:lnTo>
                    <a:pt x="23925" y="482346"/>
                  </a:lnTo>
                  <a:lnTo>
                    <a:pt x="23993" y="480483"/>
                  </a:lnTo>
                  <a:lnTo>
                    <a:pt x="24173" y="478682"/>
                  </a:lnTo>
                  <a:lnTo>
                    <a:pt x="24801" y="476884"/>
                  </a:lnTo>
                  <a:lnTo>
                    <a:pt x="26752" y="472774"/>
                  </a:lnTo>
                  <a:lnTo>
                    <a:pt x="26819" y="471193"/>
                  </a:lnTo>
                  <a:lnTo>
                    <a:pt x="26660" y="469774"/>
                  </a:lnTo>
                  <a:lnTo>
                    <a:pt x="27565" y="468436"/>
                  </a:lnTo>
                  <a:lnTo>
                    <a:pt x="29704" y="466868"/>
                  </a:lnTo>
                  <a:lnTo>
                    <a:pt x="35039" y="464627"/>
                  </a:lnTo>
                  <a:lnTo>
                    <a:pt x="42270" y="463784"/>
                  </a:lnTo>
                  <a:lnTo>
                    <a:pt x="44347" y="462941"/>
                  </a:lnTo>
                  <a:lnTo>
                    <a:pt x="47569" y="461068"/>
                  </a:lnTo>
                  <a:lnTo>
                    <a:pt x="49868" y="460563"/>
                  </a:lnTo>
                  <a:lnTo>
                    <a:pt x="51772" y="460501"/>
                  </a:lnTo>
                  <a:lnTo>
                    <a:pt x="53345" y="459579"/>
                  </a:lnTo>
                  <a:lnTo>
                    <a:pt x="54421" y="457458"/>
                  </a:lnTo>
                  <a:lnTo>
                    <a:pt x="54732" y="451857"/>
                  </a:lnTo>
                  <a:lnTo>
                    <a:pt x="53469" y="447537"/>
                  </a:lnTo>
                  <a:lnTo>
                    <a:pt x="54490" y="445029"/>
                  </a:lnTo>
                  <a:lnTo>
                    <a:pt x="55565" y="442967"/>
                  </a:lnTo>
                  <a:lnTo>
                    <a:pt x="65362" y="431435"/>
                  </a:lnTo>
                  <a:lnTo>
                    <a:pt x="62360" y="427903"/>
                  </a:lnTo>
                  <a:lnTo>
                    <a:pt x="61141" y="425767"/>
                  </a:lnTo>
                  <a:lnTo>
                    <a:pt x="59435" y="420615"/>
                  </a:lnTo>
                  <a:lnTo>
                    <a:pt x="58218" y="418231"/>
                  </a:lnTo>
                  <a:lnTo>
                    <a:pt x="57053" y="416451"/>
                  </a:lnTo>
                  <a:lnTo>
                    <a:pt x="52993" y="412704"/>
                  </a:lnTo>
                  <a:lnTo>
                    <a:pt x="49375" y="410185"/>
                  </a:lnTo>
                  <a:lnTo>
                    <a:pt x="48372" y="409678"/>
                  </a:lnTo>
                  <a:lnTo>
                    <a:pt x="47534" y="409407"/>
                  </a:lnTo>
                  <a:lnTo>
                    <a:pt x="46287" y="409340"/>
                  </a:lnTo>
                  <a:lnTo>
                    <a:pt x="45391" y="409512"/>
                  </a:lnTo>
                  <a:lnTo>
                    <a:pt x="44383" y="409875"/>
                  </a:lnTo>
                  <a:lnTo>
                    <a:pt x="43373" y="410475"/>
                  </a:lnTo>
                  <a:lnTo>
                    <a:pt x="42418" y="411327"/>
                  </a:lnTo>
                  <a:lnTo>
                    <a:pt x="41629" y="412328"/>
                  </a:lnTo>
                  <a:lnTo>
                    <a:pt x="40840" y="413475"/>
                  </a:lnTo>
                  <a:lnTo>
                    <a:pt x="40161" y="414830"/>
                  </a:lnTo>
                  <a:lnTo>
                    <a:pt x="39315" y="415976"/>
                  </a:lnTo>
                  <a:lnTo>
                    <a:pt x="38359" y="416976"/>
                  </a:lnTo>
                  <a:lnTo>
                    <a:pt x="37237" y="417650"/>
                  </a:lnTo>
                  <a:lnTo>
                    <a:pt x="35949" y="417819"/>
                  </a:lnTo>
                  <a:lnTo>
                    <a:pt x="35009" y="416187"/>
                  </a:lnTo>
                  <a:lnTo>
                    <a:pt x="34581" y="413200"/>
                  </a:lnTo>
                  <a:lnTo>
                    <a:pt x="35014" y="406641"/>
                  </a:lnTo>
                  <a:lnTo>
                    <a:pt x="34411" y="404686"/>
                  </a:lnTo>
                  <a:lnTo>
                    <a:pt x="33521" y="404090"/>
                  </a:lnTo>
                  <a:lnTo>
                    <a:pt x="31663" y="406161"/>
                  </a:lnTo>
                  <a:lnTo>
                    <a:pt x="30652" y="406968"/>
                  </a:lnTo>
                  <a:lnTo>
                    <a:pt x="29310" y="407108"/>
                  </a:lnTo>
                  <a:lnTo>
                    <a:pt x="28255" y="406124"/>
                  </a:lnTo>
                  <a:lnTo>
                    <a:pt x="27764" y="404274"/>
                  </a:lnTo>
                  <a:lnTo>
                    <a:pt x="28011" y="400744"/>
                  </a:lnTo>
                  <a:lnTo>
                    <a:pt x="28525" y="399004"/>
                  </a:lnTo>
                  <a:lnTo>
                    <a:pt x="29485" y="397355"/>
                  </a:lnTo>
                  <a:lnTo>
                    <a:pt x="31948" y="396647"/>
                  </a:lnTo>
                  <a:lnTo>
                    <a:pt x="33736" y="396584"/>
                  </a:lnTo>
                  <a:lnTo>
                    <a:pt x="34962" y="397124"/>
                  </a:lnTo>
                  <a:lnTo>
                    <a:pt x="35627" y="397896"/>
                  </a:lnTo>
                  <a:lnTo>
                    <a:pt x="36239" y="398432"/>
                  </a:lnTo>
                  <a:lnTo>
                    <a:pt x="37466" y="398795"/>
                  </a:lnTo>
                  <a:lnTo>
                    <a:pt x="50158" y="400231"/>
                  </a:lnTo>
                  <a:lnTo>
                    <a:pt x="54519" y="399695"/>
                  </a:lnTo>
                  <a:lnTo>
                    <a:pt x="60282" y="398071"/>
                  </a:lnTo>
                  <a:lnTo>
                    <a:pt x="61465" y="396393"/>
                  </a:lnTo>
                  <a:lnTo>
                    <a:pt x="61983" y="393439"/>
                  </a:lnTo>
                  <a:lnTo>
                    <a:pt x="60961" y="386224"/>
                  </a:lnTo>
                  <a:lnTo>
                    <a:pt x="58916" y="382312"/>
                  </a:lnTo>
                  <a:lnTo>
                    <a:pt x="57365" y="379954"/>
                  </a:lnTo>
                  <a:lnTo>
                    <a:pt x="56031" y="378956"/>
                  </a:lnTo>
                  <a:lnTo>
                    <a:pt x="54975" y="377975"/>
                  </a:lnTo>
                  <a:lnTo>
                    <a:pt x="53990" y="374481"/>
                  </a:lnTo>
                  <a:lnTo>
                    <a:pt x="54983" y="366700"/>
                  </a:lnTo>
                  <a:lnTo>
                    <a:pt x="64000" y="360292"/>
                  </a:lnTo>
                  <a:lnTo>
                    <a:pt x="68319" y="359382"/>
                  </a:lnTo>
                  <a:lnTo>
                    <a:pt x="79197" y="359509"/>
                  </a:lnTo>
                  <a:lnTo>
                    <a:pt x="83151" y="361050"/>
                  </a:lnTo>
                  <a:lnTo>
                    <a:pt x="84323" y="360981"/>
                  </a:lnTo>
                  <a:lnTo>
                    <a:pt x="88086" y="359386"/>
                  </a:lnTo>
                  <a:lnTo>
                    <a:pt x="89202" y="359257"/>
                  </a:lnTo>
                  <a:lnTo>
                    <a:pt x="89925" y="359839"/>
                  </a:lnTo>
                  <a:lnTo>
                    <a:pt x="90087" y="361168"/>
                  </a:lnTo>
                  <a:lnTo>
                    <a:pt x="89629" y="363754"/>
                  </a:lnTo>
                  <a:lnTo>
                    <a:pt x="89627" y="364342"/>
                  </a:lnTo>
                  <a:lnTo>
                    <a:pt x="89736" y="364816"/>
                  </a:lnTo>
                  <a:lnTo>
                    <a:pt x="90291" y="365528"/>
                  </a:lnTo>
                  <a:lnTo>
                    <a:pt x="92182" y="366956"/>
                  </a:lnTo>
                  <a:lnTo>
                    <a:pt x="93519" y="367553"/>
                  </a:lnTo>
                  <a:lnTo>
                    <a:pt x="95192" y="367885"/>
                  </a:lnTo>
                  <a:lnTo>
                    <a:pt x="97033" y="367979"/>
                  </a:lnTo>
                  <a:lnTo>
                    <a:pt x="104963" y="366533"/>
                  </a:lnTo>
                  <a:lnTo>
                    <a:pt x="113183" y="366974"/>
                  </a:lnTo>
                  <a:lnTo>
                    <a:pt x="114356" y="366448"/>
                  </a:lnTo>
                  <a:lnTo>
                    <a:pt x="115421" y="364929"/>
                  </a:lnTo>
                  <a:lnTo>
                    <a:pt x="120704" y="352607"/>
                  </a:lnTo>
                  <a:lnTo>
                    <a:pt x="121045" y="350540"/>
                  </a:lnTo>
                  <a:lnTo>
                    <a:pt x="120328" y="348055"/>
                  </a:lnTo>
                  <a:lnTo>
                    <a:pt x="119553" y="346397"/>
                  </a:lnTo>
                  <a:lnTo>
                    <a:pt x="117000" y="342726"/>
                  </a:lnTo>
                  <a:lnTo>
                    <a:pt x="115894" y="339988"/>
                  </a:lnTo>
                  <a:lnTo>
                    <a:pt x="115173" y="338878"/>
                  </a:lnTo>
                  <a:lnTo>
                    <a:pt x="113893" y="338282"/>
                  </a:lnTo>
                  <a:lnTo>
                    <a:pt x="108988" y="338117"/>
                  </a:lnTo>
                  <a:lnTo>
                    <a:pt x="107596" y="337669"/>
                  </a:lnTo>
                  <a:lnTo>
                    <a:pt x="106410" y="336866"/>
                  </a:lnTo>
                  <a:lnTo>
                    <a:pt x="104410" y="334967"/>
                  </a:lnTo>
                  <a:lnTo>
                    <a:pt x="103243" y="334180"/>
                  </a:lnTo>
                  <a:lnTo>
                    <a:pt x="101740" y="333775"/>
                  </a:lnTo>
                  <a:lnTo>
                    <a:pt x="98398" y="333408"/>
                  </a:lnTo>
                  <a:lnTo>
                    <a:pt x="96950" y="332870"/>
                  </a:lnTo>
                  <a:lnTo>
                    <a:pt x="96457" y="330888"/>
                  </a:lnTo>
                  <a:lnTo>
                    <a:pt x="96581" y="327814"/>
                  </a:lnTo>
                  <a:lnTo>
                    <a:pt x="97662" y="322041"/>
                  </a:lnTo>
                  <a:lnTo>
                    <a:pt x="98792" y="318040"/>
                  </a:lnTo>
                  <a:lnTo>
                    <a:pt x="100481" y="313468"/>
                  </a:lnTo>
                  <a:lnTo>
                    <a:pt x="105243" y="305861"/>
                  </a:lnTo>
                  <a:lnTo>
                    <a:pt x="106540" y="301166"/>
                  </a:lnTo>
                  <a:lnTo>
                    <a:pt x="106661" y="298446"/>
                  </a:lnTo>
                  <a:lnTo>
                    <a:pt x="105441" y="297423"/>
                  </a:lnTo>
                  <a:lnTo>
                    <a:pt x="98823" y="296231"/>
                  </a:lnTo>
                  <a:lnTo>
                    <a:pt x="97489" y="295752"/>
                  </a:lnTo>
                  <a:lnTo>
                    <a:pt x="96379" y="294921"/>
                  </a:lnTo>
                  <a:lnTo>
                    <a:pt x="95661" y="293764"/>
                  </a:lnTo>
                  <a:lnTo>
                    <a:pt x="95109" y="292433"/>
                  </a:lnTo>
                  <a:lnTo>
                    <a:pt x="94726" y="290954"/>
                  </a:lnTo>
                  <a:lnTo>
                    <a:pt x="94175" y="289621"/>
                  </a:lnTo>
                  <a:lnTo>
                    <a:pt x="93401" y="288407"/>
                  </a:lnTo>
                  <a:lnTo>
                    <a:pt x="92404" y="287428"/>
                  </a:lnTo>
                  <a:lnTo>
                    <a:pt x="91239" y="286594"/>
                  </a:lnTo>
                  <a:lnTo>
                    <a:pt x="91912" y="285355"/>
                  </a:lnTo>
                  <a:lnTo>
                    <a:pt x="94254" y="283771"/>
                  </a:lnTo>
                  <a:lnTo>
                    <a:pt x="102217" y="281570"/>
                  </a:lnTo>
                  <a:lnTo>
                    <a:pt x="105778" y="281333"/>
                  </a:lnTo>
                  <a:lnTo>
                    <a:pt x="108354" y="281667"/>
                  </a:lnTo>
                  <a:lnTo>
                    <a:pt x="109740" y="283180"/>
                  </a:lnTo>
                  <a:lnTo>
                    <a:pt x="112563" y="287239"/>
                  </a:lnTo>
                  <a:lnTo>
                    <a:pt x="112892" y="288420"/>
                  </a:lnTo>
                  <a:lnTo>
                    <a:pt x="112721" y="289661"/>
                  </a:lnTo>
                  <a:lnTo>
                    <a:pt x="112273" y="290547"/>
                  </a:lnTo>
                  <a:lnTo>
                    <a:pt x="112437" y="291405"/>
                  </a:lnTo>
                  <a:lnTo>
                    <a:pt x="112602" y="291877"/>
                  </a:lnTo>
                  <a:lnTo>
                    <a:pt x="114711" y="293599"/>
                  </a:lnTo>
                  <a:lnTo>
                    <a:pt x="115486" y="294548"/>
                  </a:lnTo>
                  <a:lnTo>
                    <a:pt x="115924" y="297032"/>
                  </a:lnTo>
                  <a:lnTo>
                    <a:pt x="116476" y="298260"/>
                  </a:lnTo>
                  <a:lnTo>
                    <a:pt x="117312" y="297996"/>
                  </a:lnTo>
                  <a:lnTo>
                    <a:pt x="118766" y="295785"/>
                  </a:lnTo>
                  <a:lnTo>
                    <a:pt x="120528" y="283953"/>
                  </a:lnTo>
                  <a:lnTo>
                    <a:pt x="120594" y="280554"/>
                  </a:lnTo>
                  <a:lnTo>
                    <a:pt x="120880" y="278103"/>
                  </a:lnTo>
                  <a:lnTo>
                    <a:pt x="122900" y="272317"/>
                  </a:lnTo>
                  <a:lnTo>
                    <a:pt x="128331" y="265683"/>
                  </a:lnTo>
                  <a:lnTo>
                    <a:pt x="129562" y="262436"/>
                  </a:lnTo>
                  <a:lnTo>
                    <a:pt x="129675" y="261697"/>
                  </a:lnTo>
                  <a:lnTo>
                    <a:pt x="129346" y="260188"/>
                  </a:lnTo>
                  <a:lnTo>
                    <a:pt x="128738" y="259153"/>
                  </a:lnTo>
                  <a:lnTo>
                    <a:pt x="124057" y="257337"/>
                  </a:lnTo>
                  <a:lnTo>
                    <a:pt x="116846" y="253176"/>
                  </a:lnTo>
                  <a:lnTo>
                    <a:pt x="113025" y="249587"/>
                  </a:lnTo>
                  <a:lnTo>
                    <a:pt x="108202" y="246645"/>
                  </a:lnTo>
                  <a:lnTo>
                    <a:pt x="104741" y="246190"/>
                  </a:lnTo>
                  <a:lnTo>
                    <a:pt x="101407" y="246471"/>
                  </a:lnTo>
                  <a:lnTo>
                    <a:pt x="99465" y="246111"/>
                  </a:lnTo>
                  <a:lnTo>
                    <a:pt x="97191" y="245155"/>
                  </a:lnTo>
                  <a:lnTo>
                    <a:pt x="94035" y="242659"/>
                  </a:lnTo>
                  <a:lnTo>
                    <a:pt x="91927" y="242059"/>
                  </a:lnTo>
                  <a:lnTo>
                    <a:pt x="88319" y="241631"/>
                  </a:lnTo>
                  <a:lnTo>
                    <a:pt x="86359" y="241119"/>
                  </a:lnTo>
                  <a:lnTo>
                    <a:pt x="83976" y="240015"/>
                  </a:lnTo>
                  <a:lnTo>
                    <a:pt x="82256" y="239654"/>
                  </a:lnTo>
                  <a:lnTo>
                    <a:pt x="80759" y="238966"/>
                  </a:lnTo>
                  <a:lnTo>
                    <a:pt x="78435" y="237448"/>
                  </a:lnTo>
                  <a:lnTo>
                    <a:pt x="77049" y="236909"/>
                  </a:lnTo>
                  <a:lnTo>
                    <a:pt x="75440" y="236696"/>
                  </a:lnTo>
                  <a:lnTo>
                    <a:pt x="74001" y="235742"/>
                  </a:lnTo>
                  <a:lnTo>
                    <a:pt x="72843" y="234052"/>
                  </a:lnTo>
                  <a:lnTo>
                    <a:pt x="72098" y="227414"/>
                  </a:lnTo>
                  <a:lnTo>
                    <a:pt x="71222" y="225001"/>
                  </a:lnTo>
                  <a:lnTo>
                    <a:pt x="65623" y="220361"/>
                  </a:lnTo>
                  <a:lnTo>
                    <a:pt x="64686" y="219056"/>
                  </a:lnTo>
                  <a:lnTo>
                    <a:pt x="63809" y="216893"/>
                  </a:lnTo>
                  <a:lnTo>
                    <a:pt x="63825" y="213953"/>
                  </a:lnTo>
                  <a:lnTo>
                    <a:pt x="65736" y="209324"/>
                  </a:lnTo>
                  <a:lnTo>
                    <a:pt x="65300" y="207681"/>
                  </a:lnTo>
                  <a:lnTo>
                    <a:pt x="64088" y="206137"/>
                  </a:lnTo>
                  <a:lnTo>
                    <a:pt x="60935" y="204674"/>
                  </a:lnTo>
                  <a:lnTo>
                    <a:pt x="55503" y="204112"/>
                  </a:lnTo>
                  <a:lnTo>
                    <a:pt x="47408" y="200666"/>
                  </a:lnTo>
                  <a:lnTo>
                    <a:pt x="46466" y="200453"/>
                  </a:lnTo>
                  <a:lnTo>
                    <a:pt x="42527" y="200829"/>
                  </a:lnTo>
                  <a:lnTo>
                    <a:pt x="40808" y="200729"/>
                  </a:lnTo>
                  <a:lnTo>
                    <a:pt x="38986" y="199476"/>
                  </a:lnTo>
                  <a:lnTo>
                    <a:pt x="36837" y="197410"/>
                  </a:lnTo>
                  <a:lnTo>
                    <a:pt x="33985" y="192603"/>
                  </a:lnTo>
                  <a:lnTo>
                    <a:pt x="31778" y="190963"/>
                  </a:lnTo>
                  <a:lnTo>
                    <a:pt x="30008" y="190360"/>
                  </a:lnTo>
                  <a:lnTo>
                    <a:pt x="28675" y="190795"/>
                  </a:lnTo>
                  <a:lnTo>
                    <a:pt x="27662" y="190257"/>
                  </a:lnTo>
                  <a:lnTo>
                    <a:pt x="26902" y="187916"/>
                  </a:lnTo>
                  <a:lnTo>
                    <a:pt x="27271" y="182540"/>
                  </a:lnTo>
                  <a:lnTo>
                    <a:pt x="26253" y="177302"/>
                  </a:lnTo>
                  <a:lnTo>
                    <a:pt x="25496" y="174489"/>
                  </a:lnTo>
                  <a:lnTo>
                    <a:pt x="24288" y="172915"/>
                  </a:lnTo>
                  <a:lnTo>
                    <a:pt x="22307" y="170981"/>
                  </a:lnTo>
                  <a:lnTo>
                    <a:pt x="21651" y="169794"/>
                  </a:lnTo>
                  <a:lnTo>
                    <a:pt x="21274" y="168284"/>
                  </a:lnTo>
                  <a:lnTo>
                    <a:pt x="20965" y="164824"/>
                  </a:lnTo>
                  <a:lnTo>
                    <a:pt x="20588" y="163299"/>
                  </a:lnTo>
                  <a:lnTo>
                    <a:pt x="20044" y="161982"/>
                  </a:lnTo>
                  <a:lnTo>
                    <a:pt x="19557" y="160263"/>
                  </a:lnTo>
                  <a:lnTo>
                    <a:pt x="19462" y="157987"/>
                  </a:lnTo>
                  <a:lnTo>
                    <a:pt x="20653" y="153961"/>
                  </a:lnTo>
                  <a:lnTo>
                    <a:pt x="21999" y="151473"/>
                  </a:lnTo>
                  <a:lnTo>
                    <a:pt x="28753" y="145741"/>
                  </a:lnTo>
                  <a:lnTo>
                    <a:pt x="46992" y="130737"/>
                  </a:lnTo>
                  <a:lnTo>
                    <a:pt x="51076" y="125885"/>
                  </a:lnTo>
                  <a:lnTo>
                    <a:pt x="53297" y="124332"/>
                  </a:lnTo>
                  <a:lnTo>
                    <a:pt x="58453" y="121673"/>
                  </a:lnTo>
                  <a:lnTo>
                    <a:pt x="60233" y="119760"/>
                  </a:lnTo>
                  <a:lnTo>
                    <a:pt x="61182" y="118051"/>
                  </a:lnTo>
                  <a:lnTo>
                    <a:pt x="61906" y="117080"/>
                  </a:lnTo>
                  <a:lnTo>
                    <a:pt x="63343" y="117177"/>
                  </a:lnTo>
                  <a:lnTo>
                    <a:pt x="70570" y="123598"/>
                  </a:lnTo>
                  <a:lnTo>
                    <a:pt x="71673" y="124105"/>
                  </a:lnTo>
                  <a:lnTo>
                    <a:pt x="73168" y="123670"/>
                  </a:lnTo>
                  <a:lnTo>
                    <a:pt x="75115" y="121227"/>
                  </a:lnTo>
                  <a:lnTo>
                    <a:pt x="77232" y="117838"/>
                  </a:lnTo>
                  <a:lnTo>
                    <a:pt x="82599" y="116740"/>
                  </a:lnTo>
                  <a:lnTo>
                    <a:pt x="100413" y="117525"/>
                  </a:lnTo>
                  <a:lnTo>
                    <a:pt x="99319" y="114447"/>
                  </a:lnTo>
                  <a:lnTo>
                    <a:pt x="99211" y="113812"/>
                  </a:lnTo>
                  <a:lnTo>
                    <a:pt x="99382" y="112468"/>
                  </a:lnTo>
                  <a:lnTo>
                    <a:pt x="100492" y="111318"/>
                  </a:lnTo>
                  <a:lnTo>
                    <a:pt x="105305" y="110096"/>
                  </a:lnTo>
                  <a:lnTo>
                    <a:pt x="107132" y="109055"/>
                  </a:lnTo>
                  <a:lnTo>
                    <a:pt x="108482" y="107522"/>
                  </a:lnTo>
                  <a:lnTo>
                    <a:pt x="111207" y="102479"/>
                  </a:lnTo>
                  <a:lnTo>
                    <a:pt x="111987" y="100662"/>
                  </a:lnTo>
                  <a:lnTo>
                    <a:pt x="112045" y="99836"/>
                  </a:lnTo>
                  <a:lnTo>
                    <a:pt x="111717" y="98831"/>
                  </a:lnTo>
                  <a:lnTo>
                    <a:pt x="111279" y="97913"/>
                  </a:lnTo>
                  <a:lnTo>
                    <a:pt x="111171" y="97130"/>
                  </a:lnTo>
                  <a:lnTo>
                    <a:pt x="111341" y="95902"/>
                  </a:lnTo>
                  <a:lnTo>
                    <a:pt x="111787" y="94649"/>
                  </a:lnTo>
                  <a:lnTo>
                    <a:pt x="112564" y="93426"/>
                  </a:lnTo>
                  <a:lnTo>
                    <a:pt x="113396" y="92305"/>
                  </a:lnTo>
                  <a:lnTo>
                    <a:pt x="114726" y="91216"/>
                  </a:lnTo>
                  <a:lnTo>
                    <a:pt x="116550" y="90365"/>
                  </a:lnTo>
                  <a:lnTo>
                    <a:pt x="120031" y="89962"/>
                  </a:lnTo>
                  <a:lnTo>
                    <a:pt x="121852" y="90324"/>
                  </a:lnTo>
                  <a:lnTo>
                    <a:pt x="123009" y="91154"/>
                  </a:lnTo>
                  <a:lnTo>
                    <a:pt x="123228" y="91746"/>
                  </a:lnTo>
                  <a:lnTo>
                    <a:pt x="123390" y="92811"/>
                  </a:lnTo>
                  <a:lnTo>
                    <a:pt x="123554" y="93461"/>
                  </a:lnTo>
                  <a:lnTo>
                    <a:pt x="124158" y="94438"/>
                  </a:lnTo>
                  <a:lnTo>
                    <a:pt x="125095" y="95296"/>
                  </a:lnTo>
                  <a:lnTo>
                    <a:pt x="126530" y="95746"/>
                  </a:lnTo>
                  <a:lnTo>
                    <a:pt x="129917" y="95725"/>
                  </a:lnTo>
                  <a:lnTo>
                    <a:pt x="132516" y="94580"/>
                  </a:lnTo>
                  <a:lnTo>
                    <a:pt x="147834" y="84701"/>
                  </a:lnTo>
                  <a:lnTo>
                    <a:pt x="149399" y="84349"/>
                  </a:lnTo>
                  <a:lnTo>
                    <a:pt x="150946" y="83658"/>
                  </a:lnTo>
                  <a:lnTo>
                    <a:pt x="152108" y="82389"/>
                  </a:lnTo>
                  <a:lnTo>
                    <a:pt x="153164" y="78741"/>
                  </a:lnTo>
                  <a:lnTo>
                    <a:pt x="153610" y="76333"/>
                  </a:lnTo>
                  <a:lnTo>
                    <a:pt x="154662" y="74548"/>
                  </a:lnTo>
                  <a:lnTo>
                    <a:pt x="156376" y="72645"/>
                  </a:lnTo>
                  <a:lnTo>
                    <a:pt x="162562" y="68814"/>
                  </a:lnTo>
                  <a:lnTo>
                    <a:pt x="165598" y="67369"/>
                  </a:lnTo>
                  <a:lnTo>
                    <a:pt x="166592" y="66572"/>
                  </a:lnTo>
                  <a:lnTo>
                    <a:pt x="167366" y="65570"/>
                  </a:lnTo>
                  <a:lnTo>
                    <a:pt x="167700" y="63856"/>
                  </a:lnTo>
                  <a:lnTo>
                    <a:pt x="168823" y="62142"/>
                  </a:lnTo>
                  <a:lnTo>
                    <a:pt x="174620" y="57895"/>
                  </a:lnTo>
                  <a:lnTo>
                    <a:pt x="177105" y="54440"/>
                  </a:lnTo>
                  <a:lnTo>
                    <a:pt x="180918" y="44011"/>
                  </a:lnTo>
                  <a:lnTo>
                    <a:pt x="181858" y="40790"/>
                  </a:lnTo>
                  <a:lnTo>
                    <a:pt x="182411" y="37540"/>
                  </a:lnTo>
                  <a:lnTo>
                    <a:pt x="182358" y="36004"/>
                  </a:lnTo>
                  <a:lnTo>
                    <a:pt x="182083" y="34806"/>
                  </a:lnTo>
                  <a:lnTo>
                    <a:pt x="181808" y="34081"/>
                  </a:lnTo>
                  <a:lnTo>
                    <a:pt x="180763" y="32424"/>
                  </a:lnTo>
                  <a:lnTo>
                    <a:pt x="180543" y="31953"/>
                  </a:lnTo>
                  <a:lnTo>
                    <a:pt x="180488" y="31479"/>
                  </a:lnTo>
                  <a:lnTo>
                    <a:pt x="180489" y="30653"/>
                  </a:lnTo>
                  <a:lnTo>
                    <a:pt x="180765" y="29678"/>
                  </a:lnTo>
                  <a:lnTo>
                    <a:pt x="182033" y="29088"/>
                  </a:lnTo>
                  <a:lnTo>
                    <a:pt x="184457" y="28498"/>
                  </a:lnTo>
                  <a:lnTo>
                    <a:pt x="189874" y="28412"/>
                  </a:lnTo>
                  <a:lnTo>
                    <a:pt x="194777" y="27349"/>
                  </a:lnTo>
                  <a:lnTo>
                    <a:pt x="197421" y="26183"/>
                  </a:lnTo>
                  <a:lnTo>
                    <a:pt x="200726" y="26849"/>
                  </a:lnTo>
                  <a:lnTo>
                    <a:pt x="217715" y="35992"/>
                  </a:lnTo>
                  <a:lnTo>
                    <a:pt x="230307" y="46517"/>
                  </a:lnTo>
                  <a:lnTo>
                    <a:pt x="234718" y="47016"/>
                  </a:lnTo>
                  <a:lnTo>
                    <a:pt x="245687" y="46320"/>
                  </a:lnTo>
                  <a:lnTo>
                    <a:pt x="247285" y="45844"/>
                  </a:lnTo>
                  <a:lnTo>
                    <a:pt x="264481" y="37150"/>
                  </a:lnTo>
                  <a:lnTo>
                    <a:pt x="267345" y="36641"/>
                  </a:lnTo>
                  <a:lnTo>
                    <a:pt x="269458" y="36797"/>
                  </a:lnTo>
                  <a:lnTo>
                    <a:pt x="274433" y="42282"/>
                  </a:lnTo>
                  <a:lnTo>
                    <a:pt x="275593" y="43077"/>
                  </a:lnTo>
                  <a:lnTo>
                    <a:pt x="276917" y="43649"/>
                  </a:lnTo>
                  <a:lnTo>
                    <a:pt x="278568" y="42877"/>
                  </a:lnTo>
                  <a:lnTo>
                    <a:pt x="279775" y="40982"/>
                  </a:lnTo>
                  <a:lnTo>
                    <a:pt x="280477" y="36043"/>
                  </a:lnTo>
                  <a:lnTo>
                    <a:pt x="280029" y="33858"/>
                  </a:lnTo>
                  <a:lnTo>
                    <a:pt x="279364" y="32396"/>
                  </a:lnTo>
                  <a:lnTo>
                    <a:pt x="278756" y="31912"/>
                  </a:lnTo>
                  <a:lnTo>
                    <a:pt x="275275" y="27962"/>
                  </a:lnTo>
                  <a:lnTo>
                    <a:pt x="273226" y="24185"/>
                  </a:lnTo>
                  <a:lnTo>
                    <a:pt x="271678" y="21913"/>
                  </a:lnTo>
                  <a:lnTo>
                    <a:pt x="271125" y="20879"/>
                  </a:lnTo>
                  <a:lnTo>
                    <a:pt x="271286" y="19608"/>
                  </a:lnTo>
                  <a:lnTo>
                    <a:pt x="271887" y="17419"/>
                  </a:lnTo>
                  <a:lnTo>
                    <a:pt x="278088" y="10132"/>
                  </a:lnTo>
                  <a:lnTo>
                    <a:pt x="295355" y="0"/>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8" name="Google Shape;158;p32"/>
            <p:cNvSpPr/>
            <p:nvPr/>
          </p:nvSpPr>
          <p:spPr>
            <a:xfrm>
              <a:off x="4338894" y="2473921"/>
              <a:ext cx="199318" cy="184910"/>
            </a:xfrm>
            <a:custGeom>
              <a:avLst/>
              <a:gdLst/>
              <a:ahLst/>
              <a:cxnLst/>
              <a:rect l="l" t="t" r="r" b="b"/>
              <a:pathLst>
                <a:path w="199318" h="184910" extrusionOk="0">
                  <a:moveTo>
                    <a:pt x="194108" y="156121"/>
                  </a:moveTo>
                  <a:lnTo>
                    <a:pt x="194373" y="155945"/>
                  </a:lnTo>
                  <a:lnTo>
                    <a:pt x="194901" y="155738"/>
                  </a:lnTo>
                  <a:lnTo>
                    <a:pt x="196221" y="155592"/>
                  </a:lnTo>
                  <a:lnTo>
                    <a:pt x="196855" y="155713"/>
                  </a:lnTo>
                  <a:lnTo>
                    <a:pt x="197695" y="158699"/>
                  </a:lnTo>
                  <a:lnTo>
                    <a:pt x="199317" y="168865"/>
                  </a:lnTo>
                  <a:lnTo>
                    <a:pt x="184788" y="168839"/>
                  </a:lnTo>
                  <a:lnTo>
                    <a:pt x="181598" y="169895"/>
                  </a:lnTo>
                  <a:lnTo>
                    <a:pt x="178212" y="172016"/>
                  </a:lnTo>
                  <a:lnTo>
                    <a:pt x="170576" y="182102"/>
                  </a:lnTo>
                  <a:lnTo>
                    <a:pt x="169832" y="183695"/>
                  </a:lnTo>
                  <a:lnTo>
                    <a:pt x="151061" y="184909"/>
                  </a:lnTo>
                  <a:lnTo>
                    <a:pt x="145373" y="183617"/>
                  </a:lnTo>
                  <a:lnTo>
                    <a:pt x="139839" y="179578"/>
                  </a:lnTo>
                  <a:lnTo>
                    <a:pt x="136283" y="174393"/>
                  </a:lnTo>
                  <a:lnTo>
                    <a:pt x="132322" y="169857"/>
                  </a:lnTo>
                  <a:lnTo>
                    <a:pt x="125444" y="167936"/>
                  </a:lnTo>
                  <a:lnTo>
                    <a:pt x="121339" y="164726"/>
                  </a:lnTo>
                  <a:lnTo>
                    <a:pt x="115930" y="158170"/>
                  </a:lnTo>
                  <a:lnTo>
                    <a:pt x="113500" y="158424"/>
                  </a:lnTo>
                  <a:lnTo>
                    <a:pt x="100785" y="162553"/>
                  </a:lnTo>
                  <a:lnTo>
                    <a:pt x="98612" y="163753"/>
                  </a:lnTo>
                  <a:lnTo>
                    <a:pt x="97600" y="165224"/>
                  </a:lnTo>
                  <a:lnTo>
                    <a:pt x="97648" y="166230"/>
                  </a:lnTo>
                  <a:lnTo>
                    <a:pt x="97799" y="167442"/>
                  </a:lnTo>
                  <a:lnTo>
                    <a:pt x="98006" y="168269"/>
                  </a:lnTo>
                  <a:lnTo>
                    <a:pt x="98052" y="169365"/>
                  </a:lnTo>
                  <a:lnTo>
                    <a:pt x="97888" y="170485"/>
                  </a:lnTo>
                  <a:lnTo>
                    <a:pt x="97037" y="171455"/>
                  </a:lnTo>
                  <a:lnTo>
                    <a:pt x="91363" y="174851"/>
                  </a:lnTo>
                  <a:lnTo>
                    <a:pt x="82497" y="178476"/>
                  </a:lnTo>
                  <a:lnTo>
                    <a:pt x="79058" y="179032"/>
                  </a:lnTo>
                  <a:lnTo>
                    <a:pt x="76734" y="178780"/>
                  </a:lnTo>
                  <a:lnTo>
                    <a:pt x="70474" y="174424"/>
                  </a:lnTo>
                  <a:lnTo>
                    <a:pt x="68768" y="173942"/>
                  </a:lnTo>
                  <a:lnTo>
                    <a:pt x="66651" y="174473"/>
                  </a:lnTo>
                  <a:lnTo>
                    <a:pt x="59861" y="178016"/>
                  </a:lnTo>
                  <a:lnTo>
                    <a:pt x="57800" y="178001"/>
                  </a:lnTo>
                  <a:lnTo>
                    <a:pt x="56595" y="176574"/>
                  </a:lnTo>
                  <a:lnTo>
                    <a:pt x="56398" y="174592"/>
                  </a:lnTo>
                  <a:lnTo>
                    <a:pt x="56226" y="169302"/>
                  </a:lnTo>
                  <a:lnTo>
                    <a:pt x="55372" y="163327"/>
                  </a:lnTo>
                  <a:lnTo>
                    <a:pt x="53546" y="160241"/>
                  </a:lnTo>
                  <a:lnTo>
                    <a:pt x="52076" y="159063"/>
                  </a:lnTo>
                  <a:lnTo>
                    <a:pt x="50423" y="158828"/>
                  </a:lnTo>
                  <a:lnTo>
                    <a:pt x="47669" y="159843"/>
                  </a:lnTo>
                  <a:lnTo>
                    <a:pt x="45863" y="161232"/>
                  </a:lnTo>
                  <a:lnTo>
                    <a:pt x="41586" y="167699"/>
                  </a:lnTo>
                  <a:lnTo>
                    <a:pt x="40260" y="168354"/>
                  </a:lnTo>
                  <a:lnTo>
                    <a:pt x="38889" y="167990"/>
                  </a:lnTo>
                  <a:lnTo>
                    <a:pt x="27815" y="157290"/>
                  </a:lnTo>
                  <a:lnTo>
                    <a:pt x="25202" y="154107"/>
                  </a:lnTo>
                  <a:lnTo>
                    <a:pt x="23170" y="150986"/>
                  </a:lnTo>
                  <a:lnTo>
                    <a:pt x="21198" y="147068"/>
                  </a:lnTo>
                  <a:lnTo>
                    <a:pt x="19856" y="143599"/>
                  </a:lnTo>
                  <a:lnTo>
                    <a:pt x="18319" y="138416"/>
                  </a:lnTo>
                  <a:lnTo>
                    <a:pt x="17546" y="136398"/>
                  </a:lnTo>
                  <a:lnTo>
                    <a:pt x="16765" y="135240"/>
                  </a:lnTo>
                  <a:lnTo>
                    <a:pt x="14668" y="133714"/>
                  </a:lnTo>
                  <a:lnTo>
                    <a:pt x="13728" y="132643"/>
                  </a:lnTo>
                  <a:lnTo>
                    <a:pt x="13160" y="131338"/>
                  </a:lnTo>
                  <a:lnTo>
                    <a:pt x="12703" y="129323"/>
                  </a:lnTo>
                  <a:lnTo>
                    <a:pt x="12012" y="128047"/>
                  </a:lnTo>
                  <a:lnTo>
                    <a:pt x="9036" y="124681"/>
                  </a:lnTo>
                  <a:lnTo>
                    <a:pt x="7962" y="104311"/>
                  </a:lnTo>
                  <a:lnTo>
                    <a:pt x="7733" y="102069"/>
                  </a:lnTo>
                  <a:lnTo>
                    <a:pt x="7745" y="102071"/>
                  </a:lnTo>
                  <a:lnTo>
                    <a:pt x="26405" y="106424"/>
                  </a:lnTo>
                  <a:lnTo>
                    <a:pt x="30847" y="104601"/>
                  </a:lnTo>
                  <a:lnTo>
                    <a:pt x="26679" y="97121"/>
                  </a:lnTo>
                  <a:lnTo>
                    <a:pt x="14000" y="89518"/>
                  </a:lnTo>
                  <a:lnTo>
                    <a:pt x="0" y="87761"/>
                  </a:lnTo>
                  <a:lnTo>
                    <a:pt x="26" y="87661"/>
                  </a:lnTo>
                  <a:lnTo>
                    <a:pt x="2851" y="76694"/>
                  </a:lnTo>
                  <a:lnTo>
                    <a:pt x="3464" y="73243"/>
                  </a:lnTo>
                  <a:lnTo>
                    <a:pt x="3868" y="69436"/>
                  </a:lnTo>
                  <a:lnTo>
                    <a:pt x="4254" y="67608"/>
                  </a:lnTo>
                  <a:lnTo>
                    <a:pt x="4687" y="66386"/>
                  </a:lnTo>
                  <a:lnTo>
                    <a:pt x="5433" y="65372"/>
                  </a:lnTo>
                  <a:lnTo>
                    <a:pt x="6814" y="64026"/>
                  </a:lnTo>
                  <a:lnTo>
                    <a:pt x="7879" y="62677"/>
                  </a:lnTo>
                  <a:lnTo>
                    <a:pt x="8469" y="61367"/>
                  </a:lnTo>
                  <a:lnTo>
                    <a:pt x="9035" y="57132"/>
                  </a:lnTo>
                  <a:lnTo>
                    <a:pt x="9682" y="55484"/>
                  </a:lnTo>
                  <a:lnTo>
                    <a:pt x="10789" y="55198"/>
                  </a:lnTo>
                  <a:lnTo>
                    <a:pt x="12417" y="55392"/>
                  </a:lnTo>
                  <a:lnTo>
                    <a:pt x="16369" y="56461"/>
                  </a:lnTo>
                  <a:lnTo>
                    <a:pt x="19194" y="58170"/>
                  </a:lnTo>
                  <a:lnTo>
                    <a:pt x="19923" y="58975"/>
                  </a:lnTo>
                  <a:lnTo>
                    <a:pt x="22694" y="60918"/>
                  </a:lnTo>
                  <a:lnTo>
                    <a:pt x="23736" y="62081"/>
                  </a:lnTo>
                  <a:lnTo>
                    <a:pt x="23879" y="63677"/>
                  </a:lnTo>
                  <a:lnTo>
                    <a:pt x="22837" y="68573"/>
                  </a:lnTo>
                  <a:lnTo>
                    <a:pt x="22446" y="71198"/>
                  </a:lnTo>
                  <a:lnTo>
                    <a:pt x="22326" y="72825"/>
                  </a:lnTo>
                  <a:lnTo>
                    <a:pt x="22580" y="73920"/>
                  </a:lnTo>
                  <a:lnTo>
                    <a:pt x="22942" y="74514"/>
                  </a:lnTo>
                  <a:lnTo>
                    <a:pt x="23307" y="74988"/>
                  </a:lnTo>
                  <a:lnTo>
                    <a:pt x="23777" y="75378"/>
                  </a:lnTo>
                  <a:lnTo>
                    <a:pt x="24458" y="75796"/>
                  </a:lnTo>
                  <a:lnTo>
                    <a:pt x="25665" y="76249"/>
                  </a:lnTo>
                  <a:lnTo>
                    <a:pt x="29947" y="73923"/>
                  </a:lnTo>
                  <a:lnTo>
                    <a:pt x="63650" y="46494"/>
                  </a:lnTo>
                  <a:lnTo>
                    <a:pt x="72307" y="43866"/>
                  </a:lnTo>
                  <a:lnTo>
                    <a:pt x="81649" y="46009"/>
                  </a:lnTo>
                  <a:lnTo>
                    <a:pt x="82964" y="45928"/>
                  </a:lnTo>
                  <a:lnTo>
                    <a:pt x="84862" y="44980"/>
                  </a:lnTo>
                  <a:lnTo>
                    <a:pt x="86291" y="43348"/>
                  </a:lnTo>
                  <a:lnTo>
                    <a:pt x="89621" y="34578"/>
                  </a:lnTo>
                  <a:lnTo>
                    <a:pt x="91158" y="32371"/>
                  </a:lnTo>
                  <a:lnTo>
                    <a:pt x="93004" y="31052"/>
                  </a:lnTo>
                  <a:lnTo>
                    <a:pt x="97163" y="29642"/>
                  </a:lnTo>
                  <a:lnTo>
                    <a:pt x="99529" y="29213"/>
                  </a:lnTo>
                  <a:lnTo>
                    <a:pt x="101630" y="29240"/>
                  </a:lnTo>
                  <a:lnTo>
                    <a:pt x="106091" y="30062"/>
                  </a:lnTo>
                  <a:lnTo>
                    <a:pt x="108797" y="28303"/>
                  </a:lnTo>
                  <a:lnTo>
                    <a:pt x="110486" y="26687"/>
                  </a:lnTo>
                  <a:lnTo>
                    <a:pt x="114990" y="8360"/>
                  </a:lnTo>
                  <a:lnTo>
                    <a:pt x="116312" y="6388"/>
                  </a:lnTo>
                  <a:lnTo>
                    <a:pt x="117789" y="4947"/>
                  </a:lnTo>
                  <a:lnTo>
                    <a:pt x="118578" y="4477"/>
                  </a:lnTo>
                  <a:lnTo>
                    <a:pt x="119104" y="4273"/>
                  </a:lnTo>
                  <a:lnTo>
                    <a:pt x="119997" y="4218"/>
                  </a:lnTo>
                  <a:lnTo>
                    <a:pt x="136685" y="8221"/>
                  </a:lnTo>
                  <a:lnTo>
                    <a:pt x="138628" y="8022"/>
                  </a:lnTo>
                  <a:lnTo>
                    <a:pt x="140521" y="6906"/>
                  </a:lnTo>
                  <a:lnTo>
                    <a:pt x="146473" y="1404"/>
                  </a:lnTo>
                  <a:lnTo>
                    <a:pt x="148435" y="318"/>
                  </a:lnTo>
                  <a:lnTo>
                    <a:pt x="150168" y="0"/>
                  </a:lnTo>
                  <a:lnTo>
                    <a:pt x="152004" y="154"/>
                  </a:lnTo>
                  <a:lnTo>
                    <a:pt x="153523" y="705"/>
                  </a:lnTo>
                  <a:lnTo>
                    <a:pt x="154150" y="1549"/>
                  </a:lnTo>
                  <a:lnTo>
                    <a:pt x="154512" y="3013"/>
                  </a:lnTo>
                  <a:lnTo>
                    <a:pt x="153821" y="5772"/>
                  </a:lnTo>
                  <a:lnTo>
                    <a:pt x="153238" y="7218"/>
                  </a:lnTo>
                  <a:lnTo>
                    <a:pt x="149388" y="12671"/>
                  </a:lnTo>
                  <a:lnTo>
                    <a:pt x="145985" y="19529"/>
                  </a:lnTo>
                  <a:lnTo>
                    <a:pt x="144606" y="23084"/>
                  </a:lnTo>
                  <a:lnTo>
                    <a:pt x="144232" y="24707"/>
                  </a:lnTo>
                  <a:lnTo>
                    <a:pt x="144647" y="26098"/>
                  </a:lnTo>
                  <a:lnTo>
                    <a:pt x="145743" y="28082"/>
                  </a:lnTo>
                  <a:lnTo>
                    <a:pt x="157760" y="37164"/>
                  </a:lnTo>
                  <a:lnTo>
                    <a:pt x="157969" y="37431"/>
                  </a:lnTo>
                  <a:lnTo>
                    <a:pt x="158327" y="40506"/>
                  </a:lnTo>
                  <a:lnTo>
                    <a:pt x="158420" y="44229"/>
                  </a:lnTo>
                  <a:lnTo>
                    <a:pt x="159198" y="47481"/>
                  </a:lnTo>
                  <a:lnTo>
                    <a:pt x="161033" y="49171"/>
                  </a:lnTo>
                  <a:lnTo>
                    <a:pt x="162502" y="50091"/>
                  </a:lnTo>
                  <a:lnTo>
                    <a:pt x="163392" y="51483"/>
                  </a:lnTo>
                  <a:lnTo>
                    <a:pt x="163805" y="53862"/>
                  </a:lnTo>
                  <a:lnTo>
                    <a:pt x="163266" y="58131"/>
                  </a:lnTo>
                  <a:lnTo>
                    <a:pt x="162840" y="60021"/>
                  </a:lnTo>
                  <a:lnTo>
                    <a:pt x="161727" y="62971"/>
                  </a:lnTo>
                  <a:lnTo>
                    <a:pt x="161247" y="64978"/>
                  </a:lnTo>
                  <a:lnTo>
                    <a:pt x="160541" y="72128"/>
                  </a:lnTo>
                  <a:lnTo>
                    <a:pt x="160200" y="79867"/>
                  </a:lnTo>
                  <a:lnTo>
                    <a:pt x="159933" y="81343"/>
                  </a:lnTo>
                  <a:lnTo>
                    <a:pt x="159615" y="82038"/>
                  </a:lnTo>
                  <a:lnTo>
                    <a:pt x="158928" y="82788"/>
                  </a:lnTo>
                  <a:lnTo>
                    <a:pt x="158031" y="83451"/>
                  </a:lnTo>
                  <a:lnTo>
                    <a:pt x="154604" y="84960"/>
                  </a:lnTo>
                  <a:lnTo>
                    <a:pt x="148543" y="86477"/>
                  </a:lnTo>
                  <a:lnTo>
                    <a:pt x="147646" y="87093"/>
                  </a:lnTo>
                  <a:lnTo>
                    <a:pt x="146853" y="88037"/>
                  </a:lnTo>
                  <a:lnTo>
                    <a:pt x="146740" y="89897"/>
                  </a:lnTo>
                  <a:lnTo>
                    <a:pt x="147152" y="92498"/>
                  </a:lnTo>
                  <a:lnTo>
                    <a:pt x="149384" y="101859"/>
                  </a:lnTo>
                  <a:lnTo>
                    <a:pt x="149893" y="106810"/>
                  </a:lnTo>
                  <a:lnTo>
                    <a:pt x="149826" y="110769"/>
                  </a:lnTo>
                  <a:lnTo>
                    <a:pt x="150185" y="113682"/>
                  </a:lnTo>
                  <a:lnTo>
                    <a:pt x="151337" y="115769"/>
                  </a:lnTo>
                  <a:lnTo>
                    <a:pt x="155020" y="117818"/>
                  </a:lnTo>
                  <a:lnTo>
                    <a:pt x="160604" y="119507"/>
                  </a:lnTo>
                  <a:lnTo>
                    <a:pt x="163599" y="122840"/>
                  </a:lnTo>
                  <a:lnTo>
                    <a:pt x="172017" y="136720"/>
                  </a:lnTo>
                  <a:lnTo>
                    <a:pt x="179552" y="140904"/>
                  </a:lnTo>
                  <a:lnTo>
                    <a:pt x="182291" y="14318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59" name="Google Shape;159;p32"/>
            <p:cNvSpPr/>
            <p:nvPr/>
          </p:nvSpPr>
          <p:spPr>
            <a:xfrm>
              <a:off x="3719706" y="1700212"/>
              <a:ext cx="1147707" cy="981888"/>
            </a:xfrm>
            <a:custGeom>
              <a:avLst/>
              <a:gdLst/>
              <a:ahLst/>
              <a:cxnLst/>
              <a:rect l="l" t="t" r="r" b="b"/>
              <a:pathLst>
                <a:path w="1147707" h="981888" extrusionOk="0">
                  <a:moveTo>
                    <a:pt x="16740" y="492113"/>
                  </a:moveTo>
                  <a:lnTo>
                    <a:pt x="17829" y="495245"/>
                  </a:lnTo>
                  <a:lnTo>
                    <a:pt x="12490" y="496715"/>
                  </a:lnTo>
                  <a:lnTo>
                    <a:pt x="10828" y="493630"/>
                  </a:lnTo>
                  <a:close/>
                  <a:moveTo>
                    <a:pt x="4914" y="492073"/>
                  </a:moveTo>
                  <a:lnTo>
                    <a:pt x="6875" y="494424"/>
                  </a:lnTo>
                  <a:lnTo>
                    <a:pt x="7837" y="500324"/>
                  </a:lnTo>
                  <a:lnTo>
                    <a:pt x="6131" y="501544"/>
                  </a:lnTo>
                  <a:lnTo>
                    <a:pt x="5725" y="499155"/>
                  </a:lnTo>
                  <a:lnTo>
                    <a:pt x="4352" y="498666"/>
                  </a:lnTo>
                  <a:lnTo>
                    <a:pt x="3382" y="496070"/>
                  </a:lnTo>
                  <a:lnTo>
                    <a:pt x="1948" y="494252"/>
                  </a:lnTo>
                  <a:lnTo>
                    <a:pt x="0" y="492320"/>
                  </a:lnTo>
                  <a:close/>
                  <a:moveTo>
                    <a:pt x="1082799" y="310754"/>
                  </a:moveTo>
                  <a:lnTo>
                    <a:pt x="1111241" y="322752"/>
                  </a:lnTo>
                  <a:lnTo>
                    <a:pt x="1119810" y="329988"/>
                  </a:lnTo>
                  <a:lnTo>
                    <a:pt x="1122472" y="333448"/>
                  </a:lnTo>
                  <a:lnTo>
                    <a:pt x="1127774" y="343019"/>
                  </a:lnTo>
                  <a:lnTo>
                    <a:pt x="1147707" y="379892"/>
                  </a:lnTo>
                  <a:lnTo>
                    <a:pt x="1105775" y="373289"/>
                  </a:lnTo>
                  <a:lnTo>
                    <a:pt x="1099717" y="376840"/>
                  </a:lnTo>
                  <a:lnTo>
                    <a:pt x="1101231" y="379152"/>
                  </a:lnTo>
                  <a:lnTo>
                    <a:pt x="1102704" y="380160"/>
                  </a:lnTo>
                  <a:lnTo>
                    <a:pt x="1089330" y="381176"/>
                  </a:lnTo>
                  <a:lnTo>
                    <a:pt x="1080591" y="379793"/>
                  </a:lnTo>
                  <a:lnTo>
                    <a:pt x="1076781" y="375107"/>
                  </a:lnTo>
                  <a:lnTo>
                    <a:pt x="1077323" y="363471"/>
                  </a:lnTo>
                  <a:lnTo>
                    <a:pt x="1075738" y="359019"/>
                  </a:lnTo>
                  <a:lnTo>
                    <a:pt x="1070957" y="357270"/>
                  </a:lnTo>
                  <a:lnTo>
                    <a:pt x="1062240" y="357067"/>
                  </a:lnTo>
                  <a:lnTo>
                    <a:pt x="1058677" y="358238"/>
                  </a:lnTo>
                  <a:lnTo>
                    <a:pt x="1056215" y="361654"/>
                  </a:lnTo>
                  <a:lnTo>
                    <a:pt x="1053752" y="361674"/>
                  </a:lnTo>
                  <a:lnTo>
                    <a:pt x="1052607" y="357496"/>
                  </a:lnTo>
                  <a:lnTo>
                    <a:pt x="1051451" y="355133"/>
                  </a:lnTo>
                  <a:lnTo>
                    <a:pt x="1049664" y="355056"/>
                  </a:lnTo>
                  <a:lnTo>
                    <a:pt x="1045733" y="357551"/>
                  </a:lnTo>
                  <a:lnTo>
                    <a:pt x="1044749" y="349673"/>
                  </a:lnTo>
                  <a:lnTo>
                    <a:pt x="1053863" y="326501"/>
                  </a:lnTo>
                  <a:lnTo>
                    <a:pt x="1066778" y="313621"/>
                  </a:lnTo>
                  <a:close/>
                  <a:moveTo>
                    <a:pt x="351798" y="309700"/>
                  </a:moveTo>
                  <a:lnTo>
                    <a:pt x="366304" y="313886"/>
                  </a:lnTo>
                  <a:lnTo>
                    <a:pt x="364749" y="314552"/>
                  </a:lnTo>
                  <a:lnTo>
                    <a:pt x="363983" y="316258"/>
                  </a:lnTo>
                  <a:lnTo>
                    <a:pt x="363768" y="318812"/>
                  </a:lnTo>
                  <a:lnTo>
                    <a:pt x="364053" y="321982"/>
                  </a:lnTo>
                  <a:lnTo>
                    <a:pt x="357821" y="327764"/>
                  </a:lnTo>
                  <a:lnTo>
                    <a:pt x="353454" y="334723"/>
                  </a:lnTo>
                  <a:lnTo>
                    <a:pt x="348503" y="341065"/>
                  </a:lnTo>
                  <a:lnTo>
                    <a:pt x="340653" y="344923"/>
                  </a:lnTo>
                  <a:lnTo>
                    <a:pt x="326183" y="345727"/>
                  </a:lnTo>
                  <a:lnTo>
                    <a:pt x="319395" y="343089"/>
                  </a:lnTo>
                  <a:lnTo>
                    <a:pt x="315863" y="336564"/>
                  </a:lnTo>
                  <a:lnTo>
                    <a:pt x="319531" y="334692"/>
                  </a:lnTo>
                  <a:lnTo>
                    <a:pt x="320199" y="331474"/>
                  </a:lnTo>
                  <a:lnTo>
                    <a:pt x="318765" y="327974"/>
                  </a:lnTo>
                  <a:lnTo>
                    <a:pt x="316122" y="325241"/>
                  </a:lnTo>
                  <a:lnTo>
                    <a:pt x="326864" y="315309"/>
                  </a:lnTo>
                  <a:lnTo>
                    <a:pt x="338654" y="310190"/>
                  </a:lnTo>
                  <a:close/>
                  <a:moveTo>
                    <a:pt x="279076" y="291995"/>
                  </a:moveTo>
                  <a:lnTo>
                    <a:pt x="279599" y="298196"/>
                  </a:lnTo>
                  <a:lnTo>
                    <a:pt x="276582" y="312130"/>
                  </a:lnTo>
                  <a:lnTo>
                    <a:pt x="268606" y="324154"/>
                  </a:lnTo>
                  <a:lnTo>
                    <a:pt x="259010" y="329363"/>
                  </a:lnTo>
                  <a:lnTo>
                    <a:pt x="251552" y="329038"/>
                  </a:lnTo>
                  <a:lnTo>
                    <a:pt x="247432" y="325165"/>
                  </a:lnTo>
                  <a:lnTo>
                    <a:pt x="244240" y="316825"/>
                  </a:lnTo>
                  <a:lnTo>
                    <a:pt x="246532" y="307669"/>
                  </a:lnTo>
                  <a:lnTo>
                    <a:pt x="252646" y="303167"/>
                  </a:lnTo>
                  <a:lnTo>
                    <a:pt x="255106" y="302066"/>
                  </a:lnTo>
                  <a:lnTo>
                    <a:pt x="257495" y="300589"/>
                  </a:lnTo>
                  <a:close/>
                  <a:moveTo>
                    <a:pt x="169417" y="199762"/>
                  </a:moveTo>
                  <a:lnTo>
                    <a:pt x="169444" y="202507"/>
                  </a:lnTo>
                  <a:lnTo>
                    <a:pt x="168915" y="203120"/>
                  </a:lnTo>
                  <a:lnTo>
                    <a:pt x="167978" y="202953"/>
                  </a:lnTo>
                  <a:lnTo>
                    <a:pt x="167044" y="203603"/>
                  </a:lnTo>
                  <a:lnTo>
                    <a:pt x="163276" y="207264"/>
                  </a:lnTo>
                  <a:lnTo>
                    <a:pt x="159811" y="211515"/>
                  </a:lnTo>
                  <a:lnTo>
                    <a:pt x="175422" y="243215"/>
                  </a:lnTo>
                  <a:lnTo>
                    <a:pt x="181623" y="246927"/>
                  </a:lnTo>
                  <a:lnTo>
                    <a:pt x="176985" y="250706"/>
                  </a:lnTo>
                  <a:lnTo>
                    <a:pt x="165603" y="254477"/>
                  </a:lnTo>
                  <a:lnTo>
                    <a:pt x="158053" y="247138"/>
                  </a:lnTo>
                  <a:lnTo>
                    <a:pt x="152145" y="235564"/>
                  </a:lnTo>
                  <a:lnTo>
                    <a:pt x="145847" y="226395"/>
                  </a:lnTo>
                  <a:lnTo>
                    <a:pt x="155969" y="208588"/>
                  </a:lnTo>
                  <a:lnTo>
                    <a:pt x="162079" y="202225"/>
                  </a:lnTo>
                  <a:close/>
                  <a:moveTo>
                    <a:pt x="215395" y="177250"/>
                  </a:moveTo>
                  <a:lnTo>
                    <a:pt x="233737" y="178850"/>
                  </a:lnTo>
                  <a:lnTo>
                    <a:pt x="241110" y="183647"/>
                  </a:lnTo>
                  <a:lnTo>
                    <a:pt x="246728" y="194030"/>
                  </a:lnTo>
                  <a:lnTo>
                    <a:pt x="246626" y="197936"/>
                  </a:lnTo>
                  <a:lnTo>
                    <a:pt x="243764" y="202471"/>
                  </a:lnTo>
                  <a:lnTo>
                    <a:pt x="239711" y="213348"/>
                  </a:lnTo>
                  <a:lnTo>
                    <a:pt x="236864" y="217184"/>
                  </a:lnTo>
                  <a:lnTo>
                    <a:pt x="232305" y="218532"/>
                  </a:lnTo>
                  <a:lnTo>
                    <a:pt x="226727" y="217713"/>
                  </a:lnTo>
                  <a:lnTo>
                    <a:pt x="221722" y="215626"/>
                  </a:lnTo>
                  <a:lnTo>
                    <a:pt x="218935" y="213155"/>
                  </a:lnTo>
                  <a:lnTo>
                    <a:pt x="210237" y="216204"/>
                  </a:lnTo>
                  <a:lnTo>
                    <a:pt x="199622" y="212613"/>
                  </a:lnTo>
                  <a:lnTo>
                    <a:pt x="180708" y="200082"/>
                  </a:lnTo>
                  <a:lnTo>
                    <a:pt x="187556" y="188288"/>
                  </a:lnTo>
                  <a:lnTo>
                    <a:pt x="195204" y="181240"/>
                  </a:lnTo>
                  <a:lnTo>
                    <a:pt x="204330" y="177883"/>
                  </a:lnTo>
                  <a:close/>
                  <a:moveTo>
                    <a:pt x="325165" y="94462"/>
                  </a:moveTo>
                  <a:lnTo>
                    <a:pt x="351341" y="99579"/>
                  </a:lnTo>
                  <a:lnTo>
                    <a:pt x="376961" y="110743"/>
                  </a:lnTo>
                  <a:lnTo>
                    <a:pt x="446470" y="128578"/>
                  </a:lnTo>
                  <a:lnTo>
                    <a:pt x="451899" y="133575"/>
                  </a:lnTo>
                  <a:lnTo>
                    <a:pt x="453298" y="139358"/>
                  </a:lnTo>
                  <a:lnTo>
                    <a:pt x="454149" y="147350"/>
                  </a:lnTo>
                  <a:lnTo>
                    <a:pt x="456451" y="154182"/>
                  </a:lnTo>
                  <a:lnTo>
                    <a:pt x="462239" y="156642"/>
                  </a:lnTo>
                  <a:lnTo>
                    <a:pt x="486299" y="157115"/>
                  </a:lnTo>
                  <a:lnTo>
                    <a:pt x="491255" y="156275"/>
                  </a:lnTo>
                  <a:lnTo>
                    <a:pt x="494510" y="152985"/>
                  </a:lnTo>
                  <a:lnTo>
                    <a:pt x="499233" y="151756"/>
                  </a:lnTo>
                  <a:lnTo>
                    <a:pt x="502894" y="148561"/>
                  </a:lnTo>
                  <a:lnTo>
                    <a:pt x="508876" y="147290"/>
                  </a:lnTo>
                  <a:lnTo>
                    <a:pt x="515428" y="153675"/>
                  </a:lnTo>
                  <a:lnTo>
                    <a:pt x="521007" y="154404"/>
                  </a:lnTo>
                  <a:lnTo>
                    <a:pt x="525904" y="152819"/>
                  </a:lnTo>
                  <a:lnTo>
                    <a:pt x="526097" y="152669"/>
                  </a:lnTo>
                  <a:lnTo>
                    <a:pt x="526100" y="152669"/>
                  </a:lnTo>
                  <a:lnTo>
                    <a:pt x="530688" y="152754"/>
                  </a:lnTo>
                  <a:lnTo>
                    <a:pt x="550459" y="143035"/>
                  </a:lnTo>
                  <a:lnTo>
                    <a:pt x="556809" y="135299"/>
                  </a:lnTo>
                  <a:lnTo>
                    <a:pt x="564892" y="132189"/>
                  </a:lnTo>
                  <a:lnTo>
                    <a:pt x="569112" y="124774"/>
                  </a:lnTo>
                  <a:lnTo>
                    <a:pt x="573442" y="121336"/>
                  </a:lnTo>
                  <a:lnTo>
                    <a:pt x="574266" y="141931"/>
                  </a:lnTo>
                  <a:lnTo>
                    <a:pt x="590156" y="148044"/>
                  </a:lnTo>
                  <a:lnTo>
                    <a:pt x="610398" y="149331"/>
                  </a:lnTo>
                  <a:lnTo>
                    <a:pt x="624047" y="155583"/>
                  </a:lnTo>
                  <a:lnTo>
                    <a:pt x="629774" y="160034"/>
                  </a:lnTo>
                  <a:lnTo>
                    <a:pt x="638301" y="163812"/>
                  </a:lnTo>
                  <a:lnTo>
                    <a:pt x="646063" y="169463"/>
                  </a:lnTo>
                  <a:lnTo>
                    <a:pt x="649413" y="179401"/>
                  </a:lnTo>
                  <a:lnTo>
                    <a:pt x="653181" y="184760"/>
                  </a:lnTo>
                  <a:lnTo>
                    <a:pt x="661818" y="183342"/>
                  </a:lnTo>
                  <a:lnTo>
                    <a:pt x="676881" y="177668"/>
                  </a:lnTo>
                  <a:lnTo>
                    <a:pt x="675683" y="165774"/>
                  </a:lnTo>
                  <a:lnTo>
                    <a:pt x="683473" y="165295"/>
                  </a:lnTo>
                  <a:lnTo>
                    <a:pt x="694138" y="172047"/>
                  </a:lnTo>
                  <a:lnTo>
                    <a:pt x="701647" y="181747"/>
                  </a:lnTo>
                  <a:lnTo>
                    <a:pt x="706036" y="201292"/>
                  </a:lnTo>
                  <a:lnTo>
                    <a:pt x="708104" y="205862"/>
                  </a:lnTo>
                  <a:lnTo>
                    <a:pt x="711063" y="210206"/>
                  </a:lnTo>
                  <a:lnTo>
                    <a:pt x="717210" y="216941"/>
                  </a:lnTo>
                  <a:lnTo>
                    <a:pt x="712939" y="220196"/>
                  </a:lnTo>
                  <a:lnTo>
                    <a:pt x="708583" y="219611"/>
                  </a:lnTo>
                  <a:lnTo>
                    <a:pt x="704505" y="217702"/>
                  </a:lnTo>
                  <a:lnTo>
                    <a:pt x="701416" y="216845"/>
                  </a:lnTo>
                  <a:lnTo>
                    <a:pt x="701596" y="218102"/>
                  </a:lnTo>
                  <a:lnTo>
                    <a:pt x="693372" y="224561"/>
                  </a:lnTo>
                  <a:lnTo>
                    <a:pt x="692321" y="224600"/>
                  </a:lnTo>
                  <a:lnTo>
                    <a:pt x="690185" y="226051"/>
                  </a:lnTo>
                  <a:lnTo>
                    <a:pt x="688759" y="225901"/>
                  </a:lnTo>
                  <a:lnTo>
                    <a:pt x="687943" y="227130"/>
                  </a:lnTo>
                  <a:lnTo>
                    <a:pt x="687744" y="232384"/>
                  </a:lnTo>
                  <a:lnTo>
                    <a:pt x="692588" y="232744"/>
                  </a:lnTo>
                  <a:lnTo>
                    <a:pt x="701247" y="230172"/>
                  </a:lnTo>
                  <a:lnTo>
                    <a:pt x="709892" y="229737"/>
                  </a:lnTo>
                  <a:lnTo>
                    <a:pt x="714832" y="236466"/>
                  </a:lnTo>
                  <a:lnTo>
                    <a:pt x="718404" y="233416"/>
                  </a:lnTo>
                  <a:lnTo>
                    <a:pt x="722176" y="233158"/>
                  </a:lnTo>
                  <a:lnTo>
                    <a:pt x="723987" y="236657"/>
                  </a:lnTo>
                  <a:lnTo>
                    <a:pt x="721571" y="244669"/>
                  </a:lnTo>
                  <a:lnTo>
                    <a:pt x="723196" y="252611"/>
                  </a:lnTo>
                  <a:lnTo>
                    <a:pt x="723348" y="263938"/>
                  </a:lnTo>
                  <a:lnTo>
                    <a:pt x="721326" y="287583"/>
                  </a:lnTo>
                  <a:lnTo>
                    <a:pt x="719594" y="297715"/>
                  </a:lnTo>
                  <a:lnTo>
                    <a:pt x="717279" y="305773"/>
                  </a:lnTo>
                  <a:lnTo>
                    <a:pt x="714053" y="312338"/>
                  </a:lnTo>
                  <a:lnTo>
                    <a:pt x="709828" y="318407"/>
                  </a:lnTo>
                  <a:lnTo>
                    <a:pt x="699061" y="328341"/>
                  </a:lnTo>
                  <a:lnTo>
                    <a:pt x="685625" y="335717"/>
                  </a:lnTo>
                  <a:lnTo>
                    <a:pt x="671203" y="340334"/>
                  </a:lnTo>
                  <a:lnTo>
                    <a:pt x="657260" y="341781"/>
                  </a:lnTo>
                  <a:lnTo>
                    <a:pt x="657228" y="345689"/>
                  </a:lnTo>
                  <a:lnTo>
                    <a:pt x="671534" y="353339"/>
                  </a:lnTo>
                  <a:lnTo>
                    <a:pt x="751885" y="334581"/>
                  </a:lnTo>
                  <a:lnTo>
                    <a:pt x="758095" y="336840"/>
                  </a:lnTo>
                  <a:lnTo>
                    <a:pt x="778130" y="354544"/>
                  </a:lnTo>
                  <a:lnTo>
                    <a:pt x="771476" y="361175"/>
                  </a:lnTo>
                  <a:lnTo>
                    <a:pt x="771426" y="367431"/>
                  </a:lnTo>
                  <a:lnTo>
                    <a:pt x="774029" y="374443"/>
                  </a:lnTo>
                  <a:lnTo>
                    <a:pt x="775758" y="383636"/>
                  </a:lnTo>
                  <a:lnTo>
                    <a:pt x="773808" y="391284"/>
                  </a:lnTo>
                  <a:lnTo>
                    <a:pt x="769065" y="398385"/>
                  </a:lnTo>
                  <a:lnTo>
                    <a:pt x="763026" y="403479"/>
                  </a:lnTo>
                  <a:lnTo>
                    <a:pt x="757270" y="405201"/>
                  </a:lnTo>
                  <a:lnTo>
                    <a:pt x="758132" y="406485"/>
                  </a:lnTo>
                  <a:lnTo>
                    <a:pt x="759268" y="407466"/>
                  </a:lnTo>
                  <a:lnTo>
                    <a:pt x="759423" y="409257"/>
                  </a:lnTo>
                  <a:lnTo>
                    <a:pt x="757237" y="413017"/>
                  </a:lnTo>
                  <a:lnTo>
                    <a:pt x="760803" y="416917"/>
                  </a:lnTo>
                  <a:lnTo>
                    <a:pt x="761788" y="421712"/>
                  </a:lnTo>
                  <a:lnTo>
                    <a:pt x="760464" y="427104"/>
                  </a:lnTo>
                  <a:lnTo>
                    <a:pt x="757156" y="432556"/>
                  </a:lnTo>
                  <a:lnTo>
                    <a:pt x="764498" y="429863"/>
                  </a:lnTo>
                  <a:lnTo>
                    <a:pt x="770061" y="423045"/>
                  </a:lnTo>
                  <a:lnTo>
                    <a:pt x="777963" y="405276"/>
                  </a:lnTo>
                  <a:lnTo>
                    <a:pt x="782442" y="386333"/>
                  </a:lnTo>
                  <a:lnTo>
                    <a:pt x="784869" y="381549"/>
                  </a:lnTo>
                  <a:lnTo>
                    <a:pt x="788208" y="379325"/>
                  </a:lnTo>
                  <a:lnTo>
                    <a:pt x="800782" y="378007"/>
                  </a:lnTo>
                  <a:lnTo>
                    <a:pt x="805338" y="375342"/>
                  </a:lnTo>
                  <a:lnTo>
                    <a:pt x="807566" y="372254"/>
                  </a:lnTo>
                  <a:lnTo>
                    <a:pt x="809278" y="369069"/>
                  </a:lnTo>
                  <a:lnTo>
                    <a:pt x="812371" y="366004"/>
                  </a:lnTo>
                  <a:lnTo>
                    <a:pt x="816191" y="364755"/>
                  </a:lnTo>
                  <a:lnTo>
                    <a:pt x="830323" y="366030"/>
                  </a:lnTo>
                  <a:lnTo>
                    <a:pt x="837631" y="369665"/>
                  </a:lnTo>
                  <a:lnTo>
                    <a:pt x="857780" y="385885"/>
                  </a:lnTo>
                  <a:lnTo>
                    <a:pt x="910352" y="409247"/>
                  </a:lnTo>
                  <a:lnTo>
                    <a:pt x="940155" y="437285"/>
                  </a:lnTo>
                  <a:lnTo>
                    <a:pt x="953884" y="440677"/>
                  </a:lnTo>
                  <a:lnTo>
                    <a:pt x="969162" y="437795"/>
                  </a:lnTo>
                  <a:lnTo>
                    <a:pt x="980369" y="430740"/>
                  </a:lnTo>
                  <a:lnTo>
                    <a:pt x="999321" y="412792"/>
                  </a:lnTo>
                  <a:lnTo>
                    <a:pt x="1010262" y="405606"/>
                  </a:lnTo>
                  <a:lnTo>
                    <a:pt x="1021700" y="400670"/>
                  </a:lnTo>
                  <a:lnTo>
                    <a:pt x="1049491" y="396835"/>
                  </a:lnTo>
                  <a:lnTo>
                    <a:pt x="1049523" y="400718"/>
                  </a:lnTo>
                  <a:lnTo>
                    <a:pt x="1043533" y="401069"/>
                  </a:lnTo>
                  <a:lnTo>
                    <a:pt x="1035209" y="401226"/>
                  </a:lnTo>
                  <a:lnTo>
                    <a:pt x="1041005" y="403786"/>
                  </a:lnTo>
                  <a:lnTo>
                    <a:pt x="1046766" y="401835"/>
                  </a:lnTo>
                  <a:lnTo>
                    <a:pt x="1054622" y="407237"/>
                  </a:lnTo>
                  <a:lnTo>
                    <a:pt x="1077894" y="392589"/>
                  </a:lnTo>
                  <a:lnTo>
                    <a:pt x="1088369" y="396493"/>
                  </a:lnTo>
                  <a:lnTo>
                    <a:pt x="1076136" y="410540"/>
                  </a:lnTo>
                  <a:lnTo>
                    <a:pt x="1072633" y="416155"/>
                  </a:lnTo>
                  <a:lnTo>
                    <a:pt x="1070637" y="414522"/>
                  </a:lnTo>
                  <a:lnTo>
                    <a:pt x="1065544" y="412309"/>
                  </a:lnTo>
                  <a:lnTo>
                    <a:pt x="1069236" y="421629"/>
                  </a:lnTo>
                  <a:lnTo>
                    <a:pt x="1072510" y="444351"/>
                  </a:lnTo>
                  <a:lnTo>
                    <a:pt x="1075246" y="455143"/>
                  </a:lnTo>
                  <a:lnTo>
                    <a:pt x="1072838" y="462377"/>
                  </a:lnTo>
                  <a:lnTo>
                    <a:pt x="1073144" y="472099"/>
                  </a:lnTo>
                  <a:lnTo>
                    <a:pt x="1075554" y="488548"/>
                  </a:lnTo>
                  <a:lnTo>
                    <a:pt x="1074201" y="498331"/>
                  </a:lnTo>
                  <a:lnTo>
                    <a:pt x="1071035" y="503569"/>
                  </a:lnTo>
                  <a:lnTo>
                    <a:pt x="1067853" y="507202"/>
                  </a:lnTo>
                  <a:lnTo>
                    <a:pt x="1066426" y="512169"/>
                  </a:lnTo>
                  <a:lnTo>
                    <a:pt x="1027733" y="537877"/>
                  </a:lnTo>
                  <a:lnTo>
                    <a:pt x="1014402" y="555275"/>
                  </a:lnTo>
                  <a:lnTo>
                    <a:pt x="1008558" y="559129"/>
                  </a:lnTo>
                  <a:lnTo>
                    <a:pt x="995019" y="563908"/>
                  </a:lnTo>
                  <a:lnTo>
                    <a:pt x="992397" y="563831"/>
                  </a:lnTo>
                  <a:lnTo>
                    <a:pt x="989572" y="566405"/>
                  </a:lnTo>
                  <a:lnTo>
                    <a:pt x="987297" y="564788"/>
                  </a:lnTo>
                  <a:lnTo>
                    <a:pt x="984908" y="562218"/>
                  </a:lnTo>
                  <a:lnTo>
                    <a:pt x="981903" y="561933"/>
                  </a:lnTo>
                  <a:lnTo>
                    <a:pt x="979264" y="563667"/>
                  </a:lnTo>
                  <a:lnTo>
                    <a:pt x="977934" y="565185"/>
                  </a:lnTo>
                  <a:lnTo>
                    <a:pt x="965084" y="585485"/>
                  </a:lnTo>
                  <a:lnTo>
                    <a:pt x="961658" y="589339"/>
                  </a:lnTo>
                  <a:lnTo>
                    <a:pt x="961673" y="592898"/>
                  </a:lnTo>
                  <a:lnTo>
                    <a:pt x="966180" y="604045"/>
                  </a:lnTo>
                  <a:lnTo>
                    <a:pt x="971115" y="612257"/>
                  </a:lnTo>
                  <a:lnTo>
                    <a:pt x="977599" y="617600"/>
                  </a:lnTo>
                  <a:lnTo>
                    <a:pt x="986782" y="620484"/>
                  </a:lnTo>
                  <a:lnTo>
                    <a:pt x="999773" y="619063"/>
                  </a:lnTo>
                  <a:lnTo>
                    <a:pt x="1003120" y="620391"/>
                  </a:lnTo>
                  <a:lnTo>
                    <a:pt x="1005538" y="626308"/>
                  </a:lnTo>
                  <a:lnTo>
                    <a:pt x="1005909" y="633124"/>
                  </a:lnTo>
                  <a:lnTo>
                    <a:pt x="1007229" y="638372"/>
                  </a:lnTo>
                  <a:lnTo>
                    <a:pt x="1012195" y="639806"/>
                  </a:lnTo>
                  <a:lnTo>
                    <a:pt x="1013511" y="639892"/>
                  </a:lnTo>
                  <a:lnTo>
                    <a:pt x="1013514" y="639892"/>
                  </a:lnTo>
                  <a:lnTo>
                    <a:pt x="1013009" y="642113"/>
                  </a:lnTo>
                  <a:lnTo>
                    <a:pt x="1013002" y="657005"/>
                  </a:lnTo>
                  <a:lnTo>
                    <a:pt x="1014109" y="658653"/>
                  </a:lnTo>
                  <a:lnTo>
                    <a:pt x="1015220" y="660773"/>
                  </a:lnTo>
                  <a:lnTo>
                    <a:pt x="1016793" y="661796"/>
                  </a:lnTo>
                  <a:lnTo>
                    <a:pt x="1017792" y="662677"/>
                  </a:lnTo>
                  <a:lnTo>
                    <a:pt x="1018473" y="663115"/>
                  </a:lnTo>
                  <a:lnTo>
                    <a:pt x="1032050" y="667364"/>
                  </a:lnTo>
                  <a:lnTo>
                    <a:pt x="1032315" y="667953"/>
                  </a:lnTo>
                  <a:lnTo>
                    <a:pt x="1032056" y="668236"/>
                  </a:lnTo>
                  <a:lnTo>
                    <a:pt x="1031361" y="668403"/>
                  </a:lnTo>
                  <a:lnTo>
                    <a:pt x="1030840" y="668644"/>
                  </a:lnTo>
                  <a:lnTo>
                    <a:pt x="1030078" y="669241"/>
                  </a:lnTo>
                  <a:lnTo>
                    <a:pt x="1028764" y="670550"/>
                  </a:lnTo>
                  <a:lnTo>
                    <a:pt x="1026944" y="671832"/>
                  </a:lnTo>
                  <a:lnTo>
                    <a:pt x="1017656" y="673638"/>
                  </a:lnTo>
                  <a:lnTo>
                    <a:pt x="1016037" y="673649"/>
                  </a:lnTo>
                  <a:lnTo>
                    <a:pt x="1015618" y="673505"/>
                  </a:lnTo>
                  <a:lnTo>
                    <a:pt x="1015251" y="673300"/>
                  </a:lnTo>
                  <a:lnTo>
                    <a:pt x="1014620" y="672742"/>
                  </a:lnTo>
                  <a:lnTo>
                    <a:pt x="1013935" y="671830"/>
                  </a:lnTo>
                  <a:lnTo>
                    <a:pt x="1013666" y="670680"/>
                  </a:lnTo>
                  <a:lnTo>
                    <a:pt x="1013712" y="669794"/>
                  </a:lnTo>
                  <a:lnTo>
                    <a:pt x="1014019" y="668728"/>
                  </a:lnTo>
                  <a:lnTo>
                    <a:pt x="1014430" y="667661"/>
                  </a:lnTo>
                  <a:lnTo>
                    <a:pt x="1014476" y="666775"/>
                  </a:lnTo>
                  <a:lnTo>
                    <a:pt x="1014105" y="666038"/>
                  </a:lnTo>
                  <a:lnTo>
                    <a:pt x="1009953" y="664678"/>
                  </a:lnTo>
                  <a:lnTo>
                    <a:pt x="1008852" y="664035"/>
                  </a:lnTo>
                  <a:lnTo>
                    <a:pt x="1007858" y="663849"/>
                  </a:lnTo>
                  <a:lnTo>
                    <a:pt x="1006658" y="663987"/>
                  </a:lnTo>
                  <a:lnTo>
                    <a:pt x="998646" y="669355"/>
                  </a:lnTo>
                  <a:lnTo>
                    <a:pt x="982202" y="684984"/>
                  </a:lnTo>
                  <a:lnTo>
                    <a:pt x="975637" y="689183"/>
                  </a:lnTo>
                  <a:lnTo>
                    <a:pt x="968837" y="692319"/>
                  </a:lnTo>
                  <a:lnTo>
                    <a:pt x="966961" y="693804"/>
                  </a:lnTo>
                  <a:lnTo>
                    <a:pt x="965712" y="695125"/>
                  </a:lnTo>
                  <a:lnTo>
                    <a:pt x="963125" y="701267"/>
                  </a:lnTo>
                  <a:lnTo>
                    <a:pt x="962661" y="702792"/>
                  </a:lnTo>
                  <a:lnTo>
                    <a:pt x="961741" y="707685"/>
                  </a:lnTo>
                  <a:lnTo>
                    <a:pt x="961641" y="708896"/>
                  </a:lnTo>
                  <a:lnTo>
                    <a:pt x="961647" y="710094"/>
                  </a:lnTo>
                  <a:lnTo>
                    <a:pt x="961862" y="711436"/>
                  </a:lnTo>
                  <a:lnTo>
                    <a:pt x="962339" y="712824"/>
                  </a:lnTo>
                  <a:lnTo>
                    <a:pt x="965248" y="719459"/>
                  </a:lnTo>
                  <a:lnTo>
                    <a:pt x="965673" y="720918"/>
                  </a:lnTo>
                  <a:lnTo>
                    <a:pt x="966429" y="725864"/>
                  </a:lnTo>
                  <a:lnTo>
                    <a:pt x="967283" y="729613"/>
                  </a:lnTo>
                  <a:lnTo>
                    <a:pt x="968518" y="736122"/>
                  </a:lnTo>
                  <a:lnTo>
                    <a:pt x="968075" y="742225"/>
                  </a:lnTo>
                  <a:lnTo>
                    <a:pt x="967363" y="746837"/>
                  </a:lnTo>
                  <a:lnTo>
                    <a:pt x="964382" y="759821"/>
                  </a:lnTo>
                  <a:lnTo>
                    <a:pt x="964179" y="761388"/>
                  </a:lnTo>
                  <a:lnTo>
                    <a:pt x="964549" y="762125"/>
                  </a:lnTo>
                  <a:lnTo>
                    <a:pt x="965234" y="762803"/>
                  </a:lnTo>
                  <a:lnTo>
                    <a:pt x="968068" y="763292"/>
                  </a:lnTo>
                  <a:lnTo>
                    <a:pt x="971058" y="763263"/>
                  </a:lnTo>
                  <a:lnTo>
                    <a:pt x="980476" y="765876"/>
                  </a:lnTo>
                  <a:lnTo>
                    <a:pt x="981741" y="767008"/>
                  </a:lnTo>
                  <a:lnTo>
                    <a:pt x="984381" y="770362"/>
                  </a:lnTo>
                  <a:lnTo>
                    <a:pt x="987029" y="774869"/>
                  </a:lnTo>
                  <a:lnTo>
                    <a:pt x="994342" y="784476"/>
                  </a:lnTo>
                  <a:lnTo>
                    <a:pt x="998036" y="787853"/>
                  </a:lnTo>
                  <a:lnTo>
                    <a:pt x="1000775" y="789388"/>
                  </a:lnTo>
                  <a:lnTo>
                    <a:pt x="1005283" y="788164"/>
                  </a:lnTo>
                  <a:lnTo>
                    <a:pt x="1007803" y="788194"/>
                  </a:lnTo>
                  <a:lnTo>
                    <a:pt x="1010956" y="788735"/>
                  </a:lnTo>
                  <a:lnTo>
                    <a:pt x="1017395" y="791058"/>
                  </a:lnTo>
                  <a:lnTo>
                    <a:pt x="1021034" y="793516"/>
                  </a:lnTo>
                  <a:lnTo>
                    <a:pt x="1025423" y="797903"/>
                  </a:lnTo>
                  <a:lnTo>
                    <a:pt x="1027016" y="800270"/>
                  </a:lnTo>
                  <a:lnTo>
                    <a:pt x="1027975" y="802259"/>
                  </a:lnTo>
                  <a:lnTo>
                    <a:pt x="1028039" y="803942"/>
                  </a:lnTo>
                  <a:lnTo>
                    <a:pt x="1027841" y="805540"/>
                  </a:lnTo>
                  <a:lnTo>
                    <a:pt x="1027959" y="807356"/>
                  </a:lnTo>
                  <a:lnTo>
                    <a:pt x="1028339" y="809186"/>
                  </a:lnTo>
                  <a:lnTo>
                    <a:pt x="1031269" y="814585"/>
                  </a:lnTo>
                  <a:lnTo>
                    <a:pt x="1031664" y="816046"/>
                  </a:lnTo>
                  <a:lnTo>
                    <a:pt x="1031780" y="817507"/>
                  </a:lnTo>
                  <a:lnTo>
                    <a:pt x="1031686" y="819045"/>
                  </a:lnTo>
                  <a:lnTo>
                    <a:pt x="1031524" y="820804"/>
                  </a:lnTo>
                  <a:lnTo>
                    <a:pt x="1031640" y="822369"/>
                  </a:lnTo>
                  <a:lnTo>
                    <a:pt x="1031652" y="823935"/>
                  </a:lnTo>
                  <a:lnTo>
                    <a:pt x="1031311" y="825356"/>
                  </a:lnTo>
                  <a:lnTo>
                    <a:pt x="1030725" y="826703"/>
                  </a:lnTo>
                  <a:lnTo>
                    <a:pt x="1028899" y="828712"/>
                  </a:lnTo>
                  <a:lnTo>
                    <a:pt x="1026226" y="829913"/>
                  </a:lnTo>
                  <a:lnTo>
                    <a:pt x="1026558" y="839809"/>
                  </a:lnTo>
                  <a:lnTo>
                    <a:pt x="1030772" y="855233"/>
                  </a:lnTo>
                  <a:lnTo>
                    <a:pt x="1031167" y="858894"/>
                  </a:lnTo>
                  <a:lnTo>
                    <a:pt x="1030921" y="861348"/>
                  </a:lnTo>
                  <a:lnTo>
                    <a:pt x="1029770" y="862272"/>
                  </a:lnTo>
                  <a:lnTo>
                    <a:pt x="1027305" y="863648"/>
                  </a:lnTo>
                  <a:lnTo>
                    <a:pt x="1027677" y="864162"/>
                  </a:lnTo>
                  <a:lnTo>
                    <a:pt x="1030261" y="864677"/>
                  </a:lnTo>
                  <a:lnTo>
                    <a:pt x="1031426" y="865659"/>
                  </a:lnTo>
                  <a:lnTo>
                    <a:pt x="1031064" y="866429"/>
                  </a:lnTo>
                  <a:lnTo>
                    <a:pt x="1029861" y="867737"/>
                  </a:lnTo>
                  <a:lnTo>
                    <a:pt x="1028029" y="869347"/>
                  </a:lnTo>
                  <a:lnTo>
                    <a:pt x="1025951" y="873469"/>
                  </a:lnTo>
                  <a:lnTo>
                    <a:pt x="1024382" y="875163"/>
                  </a:lnTo>
                  <a:lnTo>
                    <a:pt x="1022859" y="875823"/>
                  </a:lnTo>
                  <a:lnTo>
                    <a:pt x="1021852" y="875032"/>
                  </a:lnTo>
                  <a:lnTo>
                    <a:pt x="1021107" y="873898"/>
                  </a:lnTo>
                  <a:lnTo>
                    <a:pt x="1020780" y="872306"/>
                  </a:lnTo>
                  <a:lnTo>
                    <a:pt x="1020389" y="868954"/>
                  </a:lnTo>
                  <a:lnTo>
                    <a:pt x="1019957" y="867480"/>
                  </a:lnTo>
                  <a:lnTo>
                    <a:pt x="1019422" y="866153"/>
                  </a:lnTo>
                  <a:lnTo>
                    <a:pt x="1018781" y="864829"/>
                  </a:lnTo>
                  <a:lnTo>
                    <a:pt x="1017983" y="863711"/>
                  </a:lnTo>
                  <a:lnTo>
                    <a:pt x="1016818" y="862774"/>
                  </a:lnTo>
                  <a:lnTo>
                    <a:pt x="1015552" y="862294"/>
                  </a:lnTo>
                  <a:lnTo>
                    <a:pt x="1014129" y="862229"/>
                  </a:lnTo>
                  <a:lnTo>
                    <a:pt x="998592" y="864688"/>
                  </a:lnTo>
                  <a:lnTo>
                    <a:pt x="997064" y="864607"/>
                  </a:lnTo>
                  <a:lnTo>
                    <a:pt x="995850" y="864186"/>
                  </a:lnTo>
                  <a:lnTo>
                    <a:pt x="993033" y="862621"/>
                  </a:lnTo>
                  <a:lnTo>
                    <a:pt x="990242" y="862636"/>
                  </a:lnTo>
                  <a:lnTo>
                    <a:pt x="989036" y="863676"/>
                  </a:lnTo>
                  <a:lnTo>
                    <a:pt x="988571" y="865186"/>
                  </a:lnTo>
                  <a:lnTo>
                    <a:pt x="988685" y="866782"/>
                  </a:lnTo>
                  <a:lnTo>
                    <a:pt x="989553" y="871519"/>
                  </a:lnTo>
                  <a:lnTo>
                    <a:pt x="990308" y="874558"/>
                  </a:lnTo>
                  <a:lnTo>
                    <a:pt x="990370" y="876405"/>
                  </a:lnTo>
                  <a:lnTo>
                    <a:pt x="990066" y="878533"/>
                  </a:lnTo>
                  <a:lnTo>
                    <a:pt x="987776" y="883894"/>
                  </a:lnTo>
                  <a:lnTo>
                    <a:pt x="987207" y="885862"/>
                  </a:lnTo>
                  <a:lnTo>
                    <a:pt x="987111" y="887457"/>
                  </a:lnTo>
                  <a:lnTo>
                    <a:pt x="986548" y="890697"/>
                  </a:lnTo>
                  <a:lnTo>
                    <a:pt x="986399" y="892412"/>
                  </a:lnTo>
                  <a:lnTo>
                    <a:pt x="986778" y="894329"/>
                  </a:lnTo>
                  <a:lnTo>
                    <a:pt x="986045" y="895293"/>
                  </a:lnTo>
                  <a:lnTo>
                    <a:pt x="980788" y="898409"/>
                  </a:lnTo>
                  <a:lnTo>
                    <a:pt x="965637" y="910625"/>
                  </a:lnTo>
                  <a:lnTo>
                    <a:pt x="964005" y="911326"/>
                  </a:lnTo>
                  <a:lnTo>
                    <a:pt x="960525" y="911947"/>
                  </a:lnTo>
                  <a:lnTo>
                    <a:pt x="953923" y="914692"/>
                  </a:lnTo>
                  <a:lnTo>
                    <a:pt x="947963" y="915675"/>
                  </a:lnTo>
                  <a:lnTo>
                    <a:pt x="946648" y="916641"/>
                  </a:lnTo>
                  <a:lnTo>
                    <a:pt x="945755" y="917914"/>
                  </a:lnTo>
                  <a:lnTo>
                    <a:pt x="944712" y="921449"/>
                  </a:lnTo>
                  <a:lnTo>
                    <a:pt x="944245" y="923710"/>
                  </a:lnTo>
                  <a:lnTo>
                    <a:pt x="943359" y="926759"/>
                  </a:lnTo>
                  <a:lnTo>
                    <a:pt x="942149" y="928122"/>
                  </a:lnTo>
                  <a:lnTo>
                    <a:pt x="940567" y="928629"/>
                  </a:lnTo>
                  <a:lnTo>
                    <a:pt x="936585" y="927178"/>
                  </a:lnTo>
                  <a:lnTo>
                    <a:pt x="934684" y="927259"/>
                  </a:lnTo>
                  <a:lnTo>
                    <a:pt x="931993" y="927889"/>
                  </a:lnTo>
                  <a:lnTo>
                    <a:pt x="927248" y="930326"/>
                  </a:lnTo>
                  <a:lnTo>
                    <a:pt x="925088" y="932029"/>
                  </a:lnTo>
                  <a:lnTo>
                    <a:pt x="923720" y="933806"/>
                  </a:lnTo>
                  <a:lnTo>
                    <a:pt x="923249" y="935315"/>
                  </a:lnTo>
                  <a:lnTo>
                    <a:pt x="920498" y="953361"/>
                  </a:lnTo>
                  <a:lnTo>
                    <a:pt x="920243" y="956908"/>
                  </a:lnTo>
                  <a:lnTo>
                    <a:pt x="920353" y="958650"/>
                  </a:lnTo>
                  <a:lnTo>
                    <a:pt x="920516" y="960305"/>
                  </a:lnTo>
                  <a:lnTo>
                    <a:pt x="920046" y="962758"/>
                  </a:lnTo>
                  <a:lnTo>
                    <a:pt x="918840" y="966336"/>
                  </a:lnTo>
                  <a:lnTo>
                    <a:pt x="915399" y="972108"/>
                  </a:lnTo>
                  <a:lnTo>
                    <a:pt x="911708" y="977316"/>
                  </a:lnTo>
                  <a:lnTo>
                    <a:pt x="900888" y="981888"/>
                  </a:lnTo>
                  <a:lnTo>
                    <a:pt x="886842" y="977035"/>
                  </a:lnTo>
                  <a:lnTo>
                    <a:pt x="838418" y="947619"/>
                  </a:lnTo>
                  <a:lnTo>
                    <a:pt x="826182" y="942938"/>
                  </a:lnTo>
                  <a:lnTo>
                    <a:pt x="818505" y="942574"/>
                  </a:lnTo>
                  <a:lnTo>
                    <a:pt x="816883" y="932408"/>
                  </a:lnTo>
                  <a:lnTo>
                    <a:pt x="816043" y="929422"/>
                  </a:lnTo>
                  <a:lnTo>
                    <a:pt x="815409" y="929301"/>
                  </a:lnTo>
                  <a:lnTo>
                    <a:pt x="814089" y="929447"/>
                  </a:lnTo>
                  <a:lnTo>
                    <a:pt x="813561" y="929654"/>
                  </a:lnTo>
                  <a:lnTo>
                    <a:pt x="813296" y="929830"/>
                  </a:lnTo>
                  <a:lnTo>
                    <a:pt x="801479" y="916895"/>
                  </a:lnTo>
                  <a:lnTo>
                    <a:pt x="798740" y="914613"/>
                  </a:lnTo>
                  <a:lnTo>
                    <a:pt x="791205" y="910429"/>
                  </a:lnTo>
                  <a:lnTo>
                    <a:pt x="782787" y="896549"/>
                  </a:lnTo>
                  <a:lnTo>
                    <a:pt x="779792" y="893216"/>
                  </a:lnTo>
                  <a:lnTo>
                    <a:pt x="774208" y="891527"/>
                  </a:lnTo>
                  <a:lnTo>
                    <a:pt x="770525" y="889478"/>
                  </a:lnTo>
                  <a:lnTo>
                    <a:pt x="769373" y="887391"/>
                  </a:lnTo>
                  <a:lnTo>
                    <a:pt x="769014" y="884478"/>
                  </a:lnTo>
                  <a:lnTo>
                    <a:pt x="769081" y="880519"/>
                  </a:lnTo>
                  <a:lnTo>
                    <a:pt x="768572" y="875568"/>
                  </a:lnTo>
                  <a:lnTo>
                    <a:pt x="766340" y="866207"/>
                  </a:lnTo>
                  <a:lnTo>
                    <a:pt x="765928" y="863606"/>
                  </a:lnTo>
                  <a:lnTo>
                    <a:pt x="766041" y="861746"/>
                  </a:lnTo>
                  <a:lnTo>
                    <a:pt x="766834" y="860802"/>
                  </a:lnTo>
                  <a:lnTo>
                    <a:pt x="767731" y="860186"/>
                  </a:lnTo>
                  <a:lnTo>
                    <a:pt x="773792" y="858669"/>
                  </a:lnTo>
                  <a:lnTo>
                    <a:pt x="777219" y="857160"/>
                  </a:lnTo>
                  <a:lnTo>
                    <a:pt x="778116" y="856497"/>
                  </a:lnTo>
                  <a:lnTo>
                    <a:pt x="778803" y="855747"/>
                  </a:lnTo>
                  <a:lnTo>
                    <a:pt x="779121" y="855052"/>
                  </a:lnTo>
                  <a:lnTo>
                    <a:pt x="779388" y="853576"/>
                  </a:lnTo>
                  <a:lnTo>
                    <a:pt x="779729" y="845837"/>
                  </a:lnTo>
                  <a:lnTo>
                    <a:pt x="780435" y="838687"/>
                  </a:lnTo>
                  <a:lnTo>
                    <a:pt x="780915" y="836680"/>
                  </a:lnTo>
                  <a:lnTo>
                    <a:pt x="782028" y="833730"/>
                  </a:lnTo>
                  <a:lnTo>
                    <a:pt x="782454" y="831840"/>
                  </a:lnTo>
                  <a:lnTo>
                    <a:pt x="782993" y="827571"/>
                  </a:lnTo>
                  <a:lnTo>
                    <a:pt x="782580" y="825192"/>
                  </a:lnTo>
                  <a:lnTo>
                    <a:pt x="781690" y="823800"/>
                  </a:lnTo>
                  <a:lnTo>
                    <a:pt x="780221" y="822880"/>
                  </a:lnTo>
                  <a:lnTo>
                    <a:pt x="778386" y="821190"/>
                  </a:lnTo>
                  <a:lnTo>
                    <a:pt x="777608" y="817938"/>
                  </a:lnTo>
                  <a:lnTo>
                    <a:pt x="777515" y="814215"/>
                  </a:lnTo>
                  <a:lnTo>
                    <a:pt x="777157" y="811140"/>
                  </a:lnTo>
                  <a:lnTo>
                    <a:pt x="776948" y="810873"/>
                  </a:lnTo>
                  <a:lnTo>
                    <a:pt x="764931" y="801791"/>
                  </a:lnTo>
                  <a:lnTo>
                    <a:pt x="763835" y="799807"/>
                  </a:lnTo>
                  <a:lnTo>
                    <a:pt x="763420" y="798416"/>
                  </a:lnTo>
                  <a:lnTo>
                    <a:pt x="763794" y="796793"/>
                  </a:lnTo>
                  <a:lnTo>
                    <a:pt x="765173" y="793238"/>
                  </a:lnTo>
                  <a:lnTo>
                    <a:pt x="768576" y="786380"/>
                  </a:lnTo>
                  <a:lnTo>
                    <a:pt x="772426" y="780927"/>
                  </a:lnTo>
                  <a:lnTo>
                    <a:pt x="773009" y="779481"/>
                  </a:lnTo>
                  <a:lnTo>
                    <a:pt x="773700" y="776722"/>
                  </a:lnTo>
                  <a:lnTo>
                    <a:pt x="773338" y="775258"/>
                  </a:lnTo>
                  <a:lnTo>
                    <a:pt x="772711" y="774414"/>
                  </a:lnTo>
                  <a:lnTo>
                    <a:pt x="771192" y="773863"/>
                  </a:lnTo>
                  <a:lnTo>
                    <a:pt x="769356" y="773709"/>
                  </a:lnTo>
                  <a:lnTo>
                    <a:pt x="767623" y="774027"/>
                  </a:lnTo>
                  <a:lnTo>
                    <a:pt x="765661" y="775113"/>
                  </a:lnTo>
                  <a:lnTo>
                    <a:pt x="759709" y="780615"/>
                  </a:lnTo>
                  <a:lnTo>
                    <a:pt x="757816" y="781731"/>
                  </a:lnTo>
                  <a:lnTo>
                    <a:pt x="755873" y="781930"/>
                  </a:lnTo>
                  <a:lnTo>
                    <a:pt x="739185" y="777927"/>
                  </a:lnTo>
                  <a:lnTo>
                    <a:pt x="738292" y="777982"/>
                  </a:lnTo>
                  <a:lnTo>
                    <a:pt x="737766" y="778186"/>
                  </a:lnTo>
                  <a:lnTo>
                    <a:pt x="736977" y="778656"/>
                  </a:lnTo>
                  <a:lnTo>
                    <a:pt x="735500" y="780097"/>
                  </a:lnTo>
                  <a:lnTo>
                    <a:pt x="734178" y="782069"/>
                  </a:lnTo>
                  <a:lnTo>
                    <a:pt x="729674" y="800396"/>
                  </a:lnTo>
                  <a:lnTo>
                    <a:pt x="727985" y="802012"/>
                  </a:lnTo>
                  <a:lnTo>
                    <a:pt x="725279" y="803771"/>
                  </a:lnTo>
                  <a:lnTo>
                    <a:pt x="720818" y="802949"/>
                  </a:lnTo>
                  <a:lnTo>
                    <a:pt x="718717" y="802922"/>
                  </a:lnTo>
                  <a:lnTo>
                    <a:pt x="716351" y="803351"/>
                  </a:lnTo>
                  <a:lnTo>
                    <a:pt x="712192" y="804761"/>
                  </a:lnTo>
                  <a:lnTo>
                    <a:pt x="710346" y="806080"/>
                  </a:lnTo>
                  <a:lnTo>
                    <a:pt x="708809" y="808287"/>
                  </a:lnTo>
                  <a:lnTo>
                    <a:pt x="705479" y="817057"/>
                  </a:lnTo>
                  <a:lnTo>
                    <a:pt x="704050" y="818689"/>
                  </a:lnTo>
                  <a:lnTo>
                    <a:pt x="702152" y="819637"/>
                  </a:lnTo>
                  <a:lnTo>
                    <a:pt x="700837" y="819718"/>
                  </a:lnTo>
                  <a:lnTo>
                    <a:pt x="691495" y="817575"/>
                  </a:lnTo>
                  <a:lnTo>
                    <a:pt x="682838" y="820203"/>
                  </a:lnTo>
                  <a:lnTo>
                    <a:pt x="649135" y="847632"/>
                  </a:lnTo>
                  <a:lnTo>
                    <a:pt x="644853" y="849958"/>
                  </a:lnTo>
                  <a:lnTo>
                    <a:pt x="643646" y="849505"/>
                  </a:lnTo>
                  <a:lnTo>
                    <a:pt x="642965" y="849087"/>
                  </a:lnTo>
                  <a:lnTo>
                    <a:pt x="642495" y="848697"/>
                  </a:lnTo>
                  <a:lnTo>
                    <a:pt x="642130" y="848223"/>
                  </a:lnTo>
                  <a:lnTo>
                    <a:pt x="641768" y="847629"/>
                  </a:lnTo>
                  <a:lnTo>
                    <a:pt x="641514" y="846534"/>
                  </a:lnTo>
                  <a:lnTo>
                    <a:pt x="641634" y="844907"/>
                  </a:lnTo>
                  <a:lnTo>
                    <a:pt x="642025" y="842282"/>
                  </a:lnTo>
                  <a:lnTo>
                    <a:pt x="643067" y="837386"/>
                  </a:lnTo>
                  <a:lnTo>
                    <a:pt x="642924" y="835790"/>
                  </a:lnTo>
                  <a:lnTo>
                    <a:pt x="641882" y="834627"/>
                  </a:lnTo>
                  <a:lnTo>
                    <a:pt x="639111" y="832684"/>
                  </a:lnTo>
                  <a:lnTo>
                    <a:pt x="638382" y="831879"/>
                  </a:lnTo>
                  <a:lnTo>
                    <a:pt x="635557" y="830170"/>
                  </a:lnTo>
                  <a:lnTo>
                    <a:pt x="631605" y="829101"/>
                  </a:lnTo>
                  <a:lnTo>
                    <a:pt x="629977" y="828907"/>
                  </a:lnTo>
                  <a:lnTo>
                    <a:pt x="628870" y="829193"/>
                  </a:lnTo>
                  <a:lnTo>
                    <a:pt x="628223" y="830841"/>
                  </a:lnTo>
                  <a:lnTo>
                    <a:pt x="627657" y="835076"/>
                  </a:lnTo>
                  <a:lnTo>
                    <a:pt x="627067" y="836386"/>
                  </a:lnTo>
                  <a:lnTo>
                    <a:pt x="626002" y="837735"/>
                  </a:lnTo>
                  <a:lnTo>
                    <a:pt x="624621" y="839081"/>
                  </a:lnTo>
                  <a:lnTo>
                    <a:pt x="623875" y="840095"/>
                  </a:lnTo>
                  <a:lnTo>
                    <a:pt x="623442" y="841317"/>
                  </a:lnTo>
                  <a:lnTo>
                    <a:pt x="623056" y="843145"/>
                  </a:lnTo>
                  <a:lnTo>
                    <a:pt x="622652" y="846952"/>
                  </a:lnTo>
                  <a:lnTo>
                    <a:pt x="622039" y="850403"/>
                  </a:lnTo>
                  <a:lnTo>
                    <a:pt x="619214" y="861370"/>
                  </a:lnTo>
                  <a:lnTo>
                    <a:pt x="619188" y="861470"/>
                  </a:lnTo>
                  <a:lnTo>
                    <a:pt x="602763" y="859399"/>
                  </a:lnTo>
                  <a:lnTo>
                    <a:pt x="590380" y="854290"/>
                  </a:lnTo>
                  <a:lnTo>
                    <a:pt x="566087" y="838103"/>
                  </a:lnTo>
                  <a:lnTo>
                    <a:pt x="555087" y="825314"/>
                  </a:lnTo>
                  <a:lnTo>
                    <a:pt x="551341" y="807028"/>
                  </a:lnTo>
                  <a:lnTo>
                    <a:pt x="550545" y="791429"/>
                  </a:lnTo>
                  <a:lnTo>
                    <a:pt x="549347" y="781456"/>
                  </a:lnTo>
                  <a:lnTo>
                    <a:pt x="545999" y="778295"/>
                  </a:lnTo>
                  <a:lnTo>
                    <a:pt x="530224" y="769206"/>
                  </a:lnTo>
                  <a:lnTo>
                    <a:pt x="525155" y="767275"/>
                  </a:lnTo>
                  <a:lnTo>
                    <a:pt x="517001" y="759580"/>
                  </a:lnTo>
                  <a:lnTo>
                    <a:pt x="509347" y="742279"/>
                  </a:lnTo>
                  <a:lnTo>
                    <a:pt x="504280" y="723758"/>
                  </a:lnTo>
                  <a:lnTo>
                    <a:pt x="503952" y="712327"/>
                  </a:lnTo>
                  <a:lnTo>
                    <a:pt x="491718" y="707263"/>
                  </a:lnTo>
                  <a:lnTo>
                    <a:pt x="470701" y="688446"/>
                  </a:lnTo>
                  <a:lnTo>
                    <a:pt x="458096" y="680427"/>
                  </a:lnTo>
                  <a:lnTo>
                    <a:pt x="445554" y="677243"/>
                  </a:lnTo>
                  <a:lnTo>
                    <a:pt x="402753" y="675514"/>
                  </a:lnTo>
                  <a:lnTo>
                    <a:pt x="390059" y="669319"/>
                  </a:lnTo>
                  <a:lnTo>
                    <a:pt x="381524" y="666736"/>
                  </a:lnTo>
                  <a:lnTo>
                    <a:pt x="377552" y="669172"/>
                  </a:lnTo>
                  <a:lnTo>
                    <a:pt x="373898" y="674964"/>
                  </a:lnTo>
                  <a:lnTo>
                    <a:pt x="366134" y="672204"/>
                  </a:lnTo>
                  <a:lnTo>
                    <a:pt x="354475" y="662894"/>
                  </a:lnTo>
                  <a:lnTo>
                    <a:pt x="343506" y="648659"/>
                  </a:lnTo>
                  <a:lnTo>
                    <a:pt x="316941" y="591450"/>
                  </a:lnTo>
                  <a:lnTo>
                    <a:pt x="330001" y="585731"/>
                  </a:lnTo>
                  <a:lnTo>
                    <a:pt x="336324" y="585377"/>
                  </a:lnTo>
                  <a:lnTo>
                    <a:pt x="344311" y="587780"/>
                  </a:lnTo>
                  <a:lnTo>
                    <a:pt x="357325" y="596962"/>
                  </a:lnTo>
                  <a:lnTo>
                    <a:pt x="364494" y="599526"/>
                  </a:lnTo>
                  <a:lnTo>
                    <a:pt x="371919" y="596160"/>
                  </a:lnTo>
                  <a:lnTo>
                    <a:pt x="374615" y="589954"/>
                  </a:lnTo>
                  <a:lnTo>
                    <a:pt x="377574" y="578680"/>
                  </a:lnTo>
                  <a:lnTo>
                    <a:pt x="379675" y="566460"/>
                  </a:lnTo>
                  <a:lnTo>
                    <a:pt x="379769" y="557620"/>
                  </a:lnTo>
                  <a:lnTo>
                    <a:pt x="375984" y="551683"/>
                  </a:lnTo>
                  <a:lnTo>
                    <a:pt x="369875" y="545999"/>
                  </a:lnTo>
                  <a:lnTo>
                    <a:pt x="365411" y="540070"/>
                  </a:lnTo>
                  <a:lnTo>
                    <a:pt x="366499" y="533576"/>
                  </a:lnTo>
                  <a:lnTo>
                    <a:pt x="366572" y="530018"/>
                  </a:lnTo>
                  <a:lnTo>
                    <a:pt x="358445" y="527340"/>
                  </a:lnTo>
                  <a:lnTo>
                    <a:pt x="346705" y="529262"/>
                  </a:lnTo>
                  <a:lnTo>
                    <a:pt x="335685" y="534335"/>
                  </a:lnTo>
                  <a:lnTo>
                    <a:pt x="329510" y="540973"/>
                  </a:lnTo>
                  <a:lnTo>
                    <a:pt x="327246" y="540925"/>
                  </a:lnTo>
                  <a:lnTo>
                    <a:pt x="318441" y="524746"/>
                  </a:lnTo>
                  <a:lnTo>
                    <a:pt x="312818" y="511777"/>
                  </a:lnTo>
                  <a:lnTo>
                    <a:pt x="311928" y="508965"/>
                  </a:lnTo>
                  <a:lnTo>
                    <a:pt x="314912" y="497583"/>
                  </a:lnTo>
                  <a:lnTo>
                    <a:pt x="320252" y="487836"/>
                  </a:lnTo>
                  <a:lnTo>
                    <a:pt x="323937" y="478888"/>
                  </a:lnTo>
                  <a:lnTo>
                    <a:pt x="321764" y="470161"/>
                  </a:lnTo>
                  <a:lnTo>
                    <a:pt x="321852" y="466254"/>
                  </a:lnTo>
                  <a:lnTo>
                    <a:pt x="326028" y="463204"/>
                  </a:lnTo>
                  <a:lnTo>
                    <a:pt x="340254" y="459415"/>
                  </a:lnTo>
                  <a:lnTo>
                    <a:pt x="346028" y="458979"/>
                  </a:lnTo>
                  <a:lnTo>
                    <a:pt x="349623" y="456168"/>
                  </a:lnTo>
                  <a:lnTo>
                    <a:pt x="354937" y="449158"/>
                  </a:lnTo>
                  <a:lnTo>
                    <a:pt x="360343" y="440195"/>
                  </a:lnTo>
                  <a:lnTo>
                    <a:pt x="363862" y="431659"/>
                  </a:lnTo>
                  <a:lnTo>
                    <a:pt x="356201" y="432990"/>
                  </a:lnTo>
                  <a:lnTo>
                    <a:pt x="343394" y="443682"/>
                  </a:lnTo>
                  <a:lnTo>
                    <a:pt x="336153" y="446717"/>
                  </a:lnTo>
                  <a:lnTo>
                    <a:pt x="336846" y="444823"/>
                  </a:lnTo>
                  <a:lnTo>
                    <a:pt x="337886" y="440773"/>
                  </a:lnTo>
                  <a:lnTo>
                    <a:pt x="338605" y="438952"/>
                  </a:lnTo>
                  <a:lnTo>
                    <a:pt x="328448" y="439942"/>
                  </a:lnTo>
                  <a:lnTo>
                    <a:pt x="310915" y="444930"/>
                  </a:lnTo>
                  <a:lnTo>
                    <a:pt x="300618" y="445931"/>
                  </a:lnTo>
                  <a:lnTo>
                    <a:pt x="288741" y="443584"/>
                  </a:lnTo>
                  <a:lnTo>
                    <a:pt x="283530" y="445534"/>
                  </a:lnTo>
                  <a:lnTo>
                    <a:pt x="272155" y="456014"/>
                  </a:lnTo>
                  <a:lnTo>
                    <a:pt x="268210" y="457222"/>
                  </a:lnTo>
                  <a:lnTo>
                    <a:pt x="259403" y="453772"/>
                  </a:lnTo>
                  <a:lnTo>
                    <a:pt x="250114" y="444816"/>
                  </a:lnTo>
                  <a:lnTo>
                    <a:pt x="243538" y="432085"/>
                  </a:lnTo>
                  <a:lnTo>
                    <a:pt x="242971" y="417201"/>
                  </a:lnTo>
                  <a:lnTo>
                    <a:pt x="247843" y="411437"/>
                  </a:lnTo>
                  <a:lnTo>
                    <a:pt x="257063" y="407500"/>
                  </a:lnTo>
                  <a:lnTo>
                    <a:pt x="267339" y="405682"/>
                  </a:lnTo>
                  <a:lnTo>
                    <a:pt x="275168" y="406265"/>
                  </a:lnTo>
                  <a:lnTo>
                    <a:pt x="275263" y="402358"/>
                  </a:lnTo>
                  <a:lnTo>
                    <a:pt x="269306" y="400797"/>
                  </a:lnTo>
                  <a:lnTo>
                    <a:pt x="264832" y="396312"/>
                  </a:lnTo>
                  <a:lnTo>
                    <a:pt x="260475" y="394809"/>
                  </a:lnTo>
                  <a:lnTo>
                    <a:pt x="255007" y="401865"/>
                  </a:lnTo>
                  <a:lnTo>
                    <a:pt x="252320" y="395515"/>
                  </a:lnTo>
                  <a:lnTo>
                    <a:pt x="253460" y="389099"/>
                  </a:lnTo>
                  <a:lnTo>
                    <a:pt x="256701" y="383198"/>
                  </a:lnTo>
                  <a:lnTo>
                    <a:pt x="260152" y="378560"/>
                  </a:lnTo>
                  <a:lnTo>
                    <a:pt x="267170" y="381919"/>
                  </a:lnTo>
                  <a:lnTo>
                    <a:pt x="294331" y="375143"/>
                  </a:lnTo>
                  <a:lnTo>
                    <a:pt x="330898" y="375963"/>
                  </a:lnTo>
                  <a:lnTo>
                    <a:pt x="339399" y="373864"/>
                  </a:lnTo>
                  <a:lnTo>
                    <a:pt x="346536" y="369596"/>
                  </a:lnTo>
                  <a:lnTo>
                    <a:pt x="360851" y="357421"/>
                  </a:lnTo>
                  <a:lnTo>
                    <a:pt x="373810" y="351331"/>
                  </a:lnTo>
                  <a:lnTo>
                    <a:pt x="379443" y="347185"/>
                  </a:lnTo>
                  <a:lnTo>
                    <a:pt x="381874" y="337949"/>
                  </a:lnTo>
                  <a:lnTo>
                    <a:pt x="382179" y="324114"/>
                  </a:lnTo>
                  <a:lnTo>
                    <a:pt x="373988" y="310830"/>
                  </a:lnTo>
                  <a:lnTo>
                    <a:pt x="347528" y="280923"/>
                  </a:lnTo>
                  <a:lnTo>
                    <a:pt x="343802" y="274772"/>
                  </a:lnTo>
                  <a:lnTo>
                    <a:pt x="342316" y="268668"/>
                  </a:lnTo>
                  <a:lnTo>
                    <a:pt x="339328" y="265952"/>
                  </a:lnTo>
                  <a:lnTo>
                    <a:pt x="332502" y="266014"/>
                  </a:lnTo>
                  <a:lnTo>
                    <a:pt x="325475" y="267838"/>
                  </a:lnTo>
                  <a:lnTo>
                    <a:pt x="321695" y="270361"/>
                  </a:lnTo>
                  <a:lnTo>
                    <a:pt x="319527" y="266031"/>
                  </a:lnTo>
                  <a:lnTo>
                    <a:pt x="331052" y="258468"/>
                  </a:lnTo>
                  <a:lnTo>
                    <a:pt x="320199" y="227144"/>
                  </a:lnTo>
                  <a:lnTo>
                    <a:pt x="316102" y="219095"/>
                  </a:lnTo>
                  <a:lnTo>
                    <a:pt x="306743" y="212928"/>
                  </a:lnTo>
                  <a:lnTo>
                    <a:pt x="289262" y="196769"/>
                  </a:lnTo>
                  <a:lnTo>
                    <a:pt x="278191" y="190921"/>
                  </a:lnTo>
                  <a:lnTo>
                    <a:pt x="278288" y="186993"/>
                  </a:lnTo>
                  <a:lnTo>
                    <a:pt x="280396" y="176713"/>
                  </a:lnTo>
                  <a:lnTo>
                    <a:pt x="276387" y="164981"/>
                  </a:lnTo>
                  <a:lnTo>
                    <a:pt x="270257" y="153385"/>
                  </a:lnTo>
                  <a:lnTo>
                    <a:pt x="266079" y="143418"/>
                  </a:lnTo>
                  <a:lnTo>
                    <a:pt x="264583" y="128327"/>
                  </a:lnTo>
                  <a:lnTo>
                    <a:pt x="266393" y="115109"/>
                  </a:lnTo>
                  <a:lnTo>
                    <a:pt x="271281" y="98689"/>
                  </a:lnTo>
                  <a:lnTo>
                    <a:pt x="282726" y="102581"/>
                  </a:lnTo>
                  <a:lnTo>
                    <a:pt x="294852" y="103401"/>
                  </a:lnTo>
                  <a:lnTo>
                    <a:pt x="317456" y="95471"/>
                  </a:lnTo>
                  <a:close/>
                  <a:moveTo>
                    <a:pt x="193447" y="0"/>
                  </a:moveTo>
                  <a:lnTo>
                    <a:pt x="208806" y="8799"/>
                  </a:lnTo>
                  <a:lnTo>
                    <a:pt x="188776" y="9338"/>
                  </a:lnTo>
                  <a:lnTo>
                    <a:pt x="186135" y="12080"/>
                  </a:lnTo>
                  <a:lnTo>
                    <a:pt x="195175" y="13286"/>
                  </a:lnTo>
                  <a:lnTo>
                    <a:pt x="197672" y="20314"/>
                  </a:lnTo>
                  <a:lnTo>
                    <a:pt x="194540" y="28091"/>
                  </a:lnTo>
                  <a:lnTo>
                    <a:pt x="180977" y="35250"/>
                  </a:lnTo>
                  <a:lnTo>
                    <a:pt x="174511" y="44373"/>
                  </a:lnTo>
                  <a:lnTo>
                    <a:pt x="170754" y="55736"/>
                  </a:lnTo>
                  <a:lnTo>
                    <a:pt x="173328" y="66420"/>
                  </a:lnTo>
                  <a:lnTo>
                    <a:pt x="170807" y="86616"/>
                  </a:lnTo>
                  <a:lnTo>
                    <a:pt x="181631" y="97511"/>
                  </a:lnTo>
                  <a:lnTo>
                    <a:pt x="197365" y="101929"/>
                  </a:lnTo>
                  <a:lnTo>
                    <a:pt x="269155" y="100170"/>
                  </a:lnTo>
                  <a:lnTo>
                    <a:pt x="260742" y="106523"/>
                  </a:lnTo>
                  <a:lnTo>
                    <a:pt x="219676" y="103161"/>
                  </a:lnTo>
                  <a:lnTo>
                    <a:pt x="214458" y="105814"/>
                  </a:lnTo>
                  <a:lnTo>
                    <a:pt x="205182" y="112708"/>
                  </a:lnTo>
                  <a:lnTo>
                    <a:pt x="200159" y="114012"/>
                  </a:lnTo>
                  <a:lnTo>
                    <a:pt x="177472" y="113379"/>
                  </a:lnTo>
                  <a:lnTo>
                    <a:pt x="175362" y="112202"/>
                  </a:lnTo>
                  <a:lnTo>
                    <a:pt x="172669" y="107147"/>
                  </a:lnTo>
                  <a:lnTo>
                    <a:pt x="169924" y="105694"/>
                  </a:lnTo>
                  <a:lnTo>
                    <a:pt x="166761" y="105743"/>
                  </a:lnTo>
                  <a:lnTo>
                    <a:pt x="164593" y="106542"/>
                  </a:lnTo>
                  <a:lnTo>
                    <a:pt x="154422" y="113226"/>
                  </a:lnTo>
                  <a:lnTo>
                    <a:pt x="152687" y="114757"/>
                  </a:lnTo>
                  <a:lnTo>
                    <a:pt x="151676" y="118916"/>
                  </a:lnTo>
                  <a:lnTo>
                    <a:pt x="150854" y="130155"/>
                  </a:lnTo>
                  <a:lnTo>
                    <a:pt x="149819" y="132452"/>
                  </a:lnTo>
                  <a:lnTo>
                    <a:pt x="150002" y="163686"/>
                  </a:lnTo>
                  <a:lnTo>
                    <a:pt x="148835" y="173844"/>
                  </a:lnTo>
                  <a:lnTo>
                    <a:pt x="146932" y="181676"/>
                  </a:lnTo>
                  <a:lnTo>
                    <a:pt x="144812" y="183289"/>
                  </a:lnTo>
                  <a:lnTo>
                    <a:pt x="142881" y="175203"/>
                  </a:lnTo>
                  <a:lnTo>
                    <a:pt x="143072" y="160129"/>
                  </a:lnTo>
                  <a:lnTo>
                    <a:pt x="148765" y="98236"/>
                  </a:lnTo>
                  <a:lnTo>
                    <a:pt x="152237" y="86192"/>
                  </a:lnTo>
                  <a:lnTo>
                    <a:pt x="179160" y="16955"/>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0" name="Google Shape;160;p32"/>
            <p:cNvSpPr/>
            <p:nvPr/>
          </p:nvSpPr>
          <p:spPr>
            <a:xfrm>
              <a:off x="2982325" y="4055433"/>
              <a:ext cx="874299" cy="1133426"/>
            </a:xfrm>
            <a:custGeom>
              <a:avLst/>
              <a:gdLst/>
              <a:ahLst/>
              <a:cxnLst/>
              <a:rect l="l" t="t" r="r" b="b"/>
              <a:pathLst>
                <a:path w="874299" h="1133426" extrusionOk="0">
                  <a:moveTo>
                    <a:pt x="692215" y="59313"/>
                  </a:moveTo>
                  <a:lnTo>
                    <a:pt x="693671" y="59331"/>
                  </a:lnTo>
                  <a:lnTo>
                    <a:pt x="694630" y="59113"/>
                  </a:lnTo>
                  <a:lnTo>
                    <a:pt x="699359" y="56773"/>
                  </a:lnTo>
                  <a:lnTo>
                    <a:pt x="700376" y="56512"/>
                  </a:lnTo>
                  <a:lnTo>
                    <a:pt x="701384" y="56515"/>
                  </a:lnTo>
                  <a:lnTo>
                    <a:pt x="702327" y="56800"/>
                  </a:lnTo>
                  <a:lnTo>
                    <a:pt x="703373" y="59038"/>
                  </a:lnTo>
                  <a:lnTo>
                    <a:pt x="704430" y="62621"/>
                  </a:lnTo>
                  <a:lnTo>
                    <a:pt x="706133" y="72067"/>
                  </a:lnTo>
                  <a:lnTo>
                    <a:pt x="706604" y="76416"/>
                  </a:lnTo>
                  <a:lnTo>
                    <a:pt x="706387" y="81259"/>
                  </a:lnTo>
                  <a:lnTo>
                    <a:pt x="705311" y="86648"/>
                  </a:lnTo>
                  <a:lnTo>
                    <a:pt x="704896" y="90701"/>
                  </a:lnTo>
                  <a:lnTo>
                    <a:pt x="705036" y="93220"/>
                  </a:lnTo>
                  <a:lnTo>
                    <a:pt x="708516" y="100521"/>
                  </a:lnTo>
                  <a:lnTo>
                    <a:pt x="723165" y="121025"/>
                  </a:lnTo>
                  <a:lnTo>
                    <a:pt x="728841" y="131884"/>
                  </a:lnTo>
                  <a:lnTo>
                    <a:pt x="729509" y="133827"/>
                  </a:lnTo>
                  <a:lnTo>
                    <a:pt x="730196" y="136925"/>
                  </a:lnTo>
                  <a:lnTo>
                    <a:pt x="730671" y="141348"/>
                  </a:lnTo>
                  <a:lnTo>
                    <a:pt x="731703" y="142444"/>
                  </a:lnTo>
                  <a:lnTo>
                    <a:pt x="733621" y="142239"/>
                  </a:lnTo>
                  <a:lnTo>
                    <a:pt x="742791" y="138364"/>
                  </a:lnTo>
                  <a:lnTo>
                    <a:pt x="744986" y="138242"/>
                  </a:lnTo>
                  <a:lnTo>
                    <a:pt x="749008" y="139568"/>
                  </a:lnTo>
                  <a:lnTo>
                    <a:pt x="758859" y="146175"/>
                  </a:lnTo>
                  <a:lnTo>
                    <a:pt x="757103" y="155642"/>
                  </a:lnTo>
                  <a:lnTo>
                    <a:pt x="755587" y="159174"/>
                  </a:lnTo>
                  <a:lnTo>
                    <a:pt x="753915" y="162285"/>
                  </a:lnTo>
                  <a:lnTo>
                    <a:pt x="753300" y="163966"/>
                  </a:lnTo>
                  <a:lnTo>
                    <a:pt x="753026" y="165540"/>
                  </a:lnTo>
                  <a:lnTo>
                    <a:pt x="753514" y="167891"/>
                  </a:lnTo>
                  <a:lnTo>
                    <a:pt x="758175" y="178977"/>
                  </a:lnTo>
                  <a:lnTo>
                    <a:pt x="759868" y="184264"/>
                  </a:lnTo>
                  <a:lnTo>
                    <a:pt x="760841" y="192810"/>
                  </a:lnTo>
                  <a:lnTo>
                    <a:pt x="762148" y="196044"/>
                  </a:lnTo>
                  <a:lnTo>
                    <a:pt x="763103" y="197938"/>
                  </a:lnTo>
                  <a:lnTo>
                    <a:pt x="766331" y="199753"/>
                  </a:lnTo>
                  <a:lnTo>
                    <a:pt x="766739" y="201170"/>
                  </a:lnTo>
                  <a:lnTo>
                    <a:pt x="767762" y="202666"/>
                  </a:lnTo>
                  <a:lnTo>
                    <a:pt x="763986" y="211891"/>
                  </a:lnTo>
                  <a:lnTo>
                    <a:pt x="757877" y="226605"/>
                  </a:lnTo>
                  <a:lnTo>
                    <a:pt x="757337" y="227654"/>
                  </a:lnTo>
                  <a:lnTo>
                    <a:pt x="756391" y="229058"/>
                  </a:lnTo>
                  <a:lnTo>
                    <a:pt x="754765" y="230588"/>
                  </a:lnTo>
                  <a:lnTo>
                    <a:pt x="748886" y="234706"/>
                  </a:lnTo>
                  <a:lnTo>
                    <a:pt x="747223" y="235585"/>
                  </a:lnTo>
                  <a:lnTo>
                    <a:pt x="746142" y="235907"/>
                  </a:lnTo>
                  <a:lnTo>
                    <a:pt x="744846" y="235866"/>
                  </a:lnTo>
                  <a:lnTo>
                    <a:pt x="741127" y="235185"/>
                  </a:lnTo>
                  <a:lnTo>
                    <a:pt x="740020" y="234514"/>
                  </a:lnTo>
                  <a:lnTo>
                    <a:pt x="739035" y="233596"/>
                  </a:lnTo>
                  <a:lnTo>
                    <a:pt x="733098" y="225288"/>
                  </a:lnTo>
                  <a:lnTo>
                    <a:pt x="731887" y="224363"/>
                  </a:lnTo>
                  <a:lnTo>
                    <a:pt x="730322" y="223988"/>
                  </a:lnTo>
                  <a:lnTo>
                    <a:pt x="726766" y="224139"/>
                  </a:lnTo>
                  <a:lnTo>
                    <a:pt x="722627" y="224891"/>
                  </a:lnTo>
                  <a:lnTo>
                    <a:pt x="720527" y="226479"/>
                  </a:lnTo>
                  <a:lnTo>
                    <a:pt x="718655" y="228577"/>
                  </a:lnTo>
                  <a:lnTo>
                    <a:pt x="714876" y="233804"/>
                  </a:lnTo>
                  <a:lnTo>
                    <a:pt x="712664" y="235936"/>
                  </a:lnTo>
                  <a:lnTo>
                    <a:pt x="710476" y="237327"/>
                  </a:lnTo>
                  <a:lnTo>
                    <a:pt x="708705" y="238008"/>
                  </a:lnTo>
                  <a:lnTo>
                    <a:pt x="708005" y="240426"/>
                  </a:lnTo>
                  <a:lnTo>
                    <a:pt x="706960" y="244766"/>
                  </a:lnTo>
                  <a:lnTo>
                    <a:pt x="705493" y="263599"/>
                  </a:lnTo>
                  <a:lnTo>
                    <a:pt x="705577" y="264489"/>
                  </a:lnTo>
                  <a:lnTo>
                    <a:pt x="705593" y="265703"/>
                  </a:lnTo>
                  <a:lnTo>
                    <a:pt x="705814" y="269288"/>
                  </a:lnTo>
                  <a:lnTo>
                    <a:pt x="706175" y="270335"/>
                  </a:lnTo>
                  <a:lnTo>
                    <a:pt x="706820" y="271304"/>
                  </a:lnTo>
                  <a:lnTo>
                    <a:pt x="707804" y="272297"/>
                  </a:lnTo>
                  <a:lnTo>
                    <a:pt x="708960" y="273221"/>
                  </a:lnTo>
                  <a:lnTo>
                    <a:pt x="712284" y="275179"/>
                  </a:lnTo>
                  <a:lnTo>
                    <a:pt x="712828" y="275817"/>
                  </a:lnTo>
                  <a:lnTo>
                    <a:pt x="712455" y="276870"/>
                  </a:lnTo>
                  <a:lnTo>
                    <a:pt x="711386" y="278461"/>
                  </a:lnTo>
                  <a:lnTo>
                    <a:pt x="705728" y="283924"/>
                  </a:lnTo>
                  <a:lnTo>
                    <a:pt x="704050" y="288540"/>
                  </a:lnTo>
                  <a:lnTo>
                    <a:pt x="702491" y="294699"/>
                  </a:lnTo>
                  <a:lnTo>
                    <a:pt x="700506" y="300045"/>
                  </a:lnTo>
                  <a:lnTo>
                    <a:pt x="695842" y="303733"/>
                  </a:lnTo>
                  <a:lnTo>
                    <a:pt x="695128" y="306504"/>
                  </a:lnTo>
                  <a:lnTo>
                    <a:pt x="695883" y="307607"/>
                  </a:lnTo>
                  <a:lnTo>
                    <a:pt x="697472" y="309141"/>
                  </a:lnTo>
                  <a:lnTo>
                    <a:pt x="712731" y="313458"/>
                  </a:lnTo>
                  <a:lnTo>
                    <a:pt x="713958" y="313988"/>
                  </a:lnTo>
                  <a:lnTo>
                    <a:pt x="714994" y="315159"/>
                  </a:lnTo>
                  <a:lnTo>
                    <a:pt x="715032" y="317467"/>
                  </a:lnTo>
                  <a:lnTo>
                    <a:pt x="715366" y="319401"/>
                  </a:lnTo>
                  <a:lnTo>
                    <a:pt x="716060" y="320664"/>
                  </a:lnTo>
                  <a:lnTo>
                    <a:pt x="722308" y="323973"/>
                  </a:lnTo>
                  <a:lnTo>
                    <a:pt x="724076" y="327047"/>
                  </a:lnTo>
                  <a:lnTo>
                    <a:pt x="730359" y="342950"/>
                  </a:lnTo>
                  <a:lnTo>
                    <a:pt x="732697" y="347756"/>
                  </a:lnTo>
                  <a:lnTo>
                    <a:pt x="736027" y="351662"/>
                  </a:lnTo>
                  <a:lnTo>
                    <a:pt x="739328" y="353557"/>
                  </a:lnTo>
                  <a:lnTo>
                    <a:pt x="740044" y="354200"/>
                  </a:lnTo>
                  <a:lnTo>
                    <a:pt x="742326" y="359063"/>
                  </a:lnTo>
                  <a:lnTo>
                    <a:pt x="746061" y="373699"/>
                  </a:lnTo>
                  <a:lnTo>
                    <a:pt x="747103" y="376630"/>
                  </a:lnTo>
                  <a:lnTo>
                    <a:pt x="747337" y="378205"/>
                  </a:lnTo>
                  <a:lnTo>
                    <a:pt x="747274" y="380213"/>
                  </a:lnTo>
                  <a:lnTo>
                    <a:pt x="746999" y="381772"/>
                  </a:lnTo>
                  <a:lnTo>
                    <a:pt x="746384" y="383320"/>
                  </a:lnTo>
                  <a:lnTo>
                    <a:pt x="745276" y="384289"/>
                  </a:lnTo>
                  <a:lnTo>
                    <a:pt x="743306" y="385648"/>
                  </a:lnTo>
                  <a:lnTo>
                    <a:pt x="737349" y="386968"/>
                  </a:lnTo>
                  <a:lnTo>
                    <a:pt x="718962" y="385638"/>
                  </a:lnTo>
                  <a:lnTo>
                    <a:pt x="717462" y="386447"/>
                  </a:lnTo>
                  <a:lnTo>
                    <a:pt x="716141" y="388117"/>
                  </a:lnTo>
                  <a:lnTo>
                    <a:pt x="714537" y="392147"/>
                  </a:lnTo>
                  <a:lnTo>
                    <a:pt x="714189" y="394131"/>
                  </a:lnTo>
                  <a:lnTo>
                    <a:pt x="714199" y="395565"/>
                  </a:lnTo>
                  <a:lnTo>
                    <a:pt x="717370" y="399838"/>
                  </a:lnTo>
                  <a:lnTo>
                    <a:pt x="717673" y="401003"/>
                  </a:lnTo>
                  <a:lnTo>
                    <a:pt x="717058" y="402460"/>
                  </a:lnTo>
                  <a:lnTo>
                    <a:pt x="712639" y="408688"/>
                  </a:lnTo>
                  <a:lnTo>
                    <a:pt x="711304" y="411352"/>
                  </a:lnTo>
                  <a:lnTo>
                    <a:pt x="709791" y="412499"/>
                  </a:lnTo>
                  <a:lnTo>
                    <a:pt x="707189" y="412236"/>
                  </a:lnTo>
                  <a:lnTo>
                    <a:pt x="705521" y="411162"/>
                  </a:lnTo>
                  <a:lnTo>
                    <a:pt x="704144" y="409875"/>
                  </a:lnTo>
                  <a:lnTo>
                    <a:pt x="702843" y="408014"/>
                  </a:lnTo>
                  <a:lnTo>
                    <a:pt x="700926" y="405894"/>
                  </a:lnTo>
                  <a:lnTo>
                    <a:pt x="699983" y="405243"/>
                  </a:lnTo>
                  <a:lnTo>
                    <a:pt x="699140" y="405007"/>
                  </a:lnTo>
                  <a:lnTo>
                    <a:pt x="698212" y="405597"/>
                  </a:lnTo>
                  <a:lnTo>
                    <a:pt x="696636" y="406919"/>
                  </a:lnTo>
                  <a:lnTo>
                    <a:pt x="694247" y="409961"/>
                  </a:lnTo>
                  <a:lnTo>
                    <a:pt x="684054" y="414335"/>
                  </a:lnTo>
                  <a:lnTo>
                    <a:pt x="679003" y="417699"/>
                  </a:lnTo>
                  <a:lnTo>
                    <a:pt x="672594" y="420291"/>
                  </a:lnTo>
                  <a:lnTo>
                    <a:pt x="670414" y="422596"/>
                  </a:lnTo>
                  <a:lnTo>
                    <a:pt x="667953" y="426504"/>
                  </a:lnTo>
                  <a:lnTo>
                    <a:pt x="663241" y="436428"/>
                  </a:lnTo>
                  <a:lnTo>
                    <a:pt x="662270" y="441555"/>
                  </a:lnTo>
                  <a:lnTo>
                    <a:pt x="662411" y="445729"/>
                  </a:lnTo>
                  <a:lnTo>
                    <a:pt x="663652" y="447693"/>
                  </a:lnTo>
                  <a:lnTo>
                    <a:pt x="665013" y="449456"/>
                  </a:lnTo>
                  <a:lnTo>
                    <a:pt x="666113" y="450528"/>
                  </a:lnTo>
                  <a:lnTo>
                    <a:pt x="672851" y="454692"/>
                  </a:lnTo>
                  <a:lnTo>
                    <a:pt x="673806" y="455583"/>
                  </a:lnTo>
                  <a:lnTo>
                    <a:pt x="674389" y="456830"/>
                  </a:lnTo>
                  <a:lnTo>
                    <a:pt x="674409" y="457939"/>
                  </a:lnTo>
                  <a:lnTo>
                    <a:pt x="674071" y="459524"/>
                  </a:lnTo>
                  <a:lnTo>
                    <a:pt x="672113" y="464750"/>
                  </a:lnTo>
                  <a:lnTo>
                    <a:pt x="671463" y="467138"/>
                  </a:lnTo>
                  <a:lnTo>
                    <a:pt x="671180" y="468801"/>
                  </a:lnTo>
                  <a:lnTo>
                    <a:pt x="670997" y="470833"/>
                  </a:lnTo>
                  <a:lnTo>
                    <a:pt x="670657" y="472463"/>
                  </a:lnTo>
                  <a:lnTo>
                    <a:pt x="669787" y="472967"/>
                  </a:lnTo>
                  <a:lnTo>
                    <a:pt x="667493" y="471823"/>
                  </a:lnTo>
                  <a:lnTo>
                    <a:pt x="666167" y="470669"/>
                  </a:lnTo>
                  <a:lnTo>
                    <a:pt x="664740" y="469157"/>
                  </a:lnTo>
                  <a:lnTo>
                    <a:pt x="662839" y="466503"/>
                  </a:lnTo>
                  <a:lnTo>
                    <a:pt x="661571" y="465337"/>
                  </a:lnTo>
                  <a:lnTo>
                    <a:pt x="660212" y="465142"/>
                  </a:lnTo>
                  <a:lnTo>
                    <a:pt x="658038" y="465525"/>
                  </a:lnTo>
                  <a:lnTo>
                    <a:pt x="654931" y="466570"/>
                  </a:lnTo>
                  <a:lnTo>
                    <a:pt x="652936" y="466665"/>
                  </a:lnTo>
                  <a:lnTo>
                    <a:pt x="650997" y="466272"/>
                  </a:lnTo>
                  <a:lnTo>
                    <a:pt x="649656" y="465574"/>
                  </a:lnTo>
                  <a:lnTo>
                    <a:pt x="647934" y="466017"/>
                  </a:lnTo>
                  <a:lnTo>
                    <a:pt x="646172" y="467625"/>
                  </a:lnTo>
                  <a:lnTo>
                    <a:pt x="643209" y="472682"/>
                  </a:lnTo>
                  <a:lnTo>
                    <a:pt x="642144" y="475485"/>
                  </a:lnTo>
                  <a:lnTo>
                    <a:pt x="641653" y="478129"/>
                  </a:lnTo>
                  <a:lnTo>
                    <a:pt x="641305" y="483233"/>
                  </a:lnTo>
                  <a:lnTo>
                    <a:pt x="639807" y="485383"/>
                  </a:lnTo>
                  <a:lnTo>
                    <a:pt x="635887" y="488393"/>
                  </a:lnTo>
                  <a:lnTo>
                    <a:pt x="629272" y="491413"/>
                  </a:lnTo>
                  <a:lnTo>
                    <a:pt x="614425" y="502148"/>
                  </a:lnTo>
                  <a:lnTo>
                    <a:pt x="615741" y="503571"/>
                  </a:lnTo>
                  <a:lnTo>
                    <a:pt x="619330" y="505163"/>
                  </a:lnTo>
                  <a:lnTo>
                    <a:pt x="642361" y="527600"/>
                  </a:lnTo>
                  <a:lnTo>
                    <a:pt x="644932" y="532361"/>
                  </a:lnTo>
                  <a:lnTo>
                    <a:pt x="645785" y="539578"/>
                  </a:lnTo>
                  <a:lnTo>
                    <a:pt x="652019" y="549568"/>
                  </a:lnTo>
                  <a:lnTo>
                    <a:pt x="666891" y="549549"/>
                  </a:lnTo>
                  <a:lnTo>
                    <a:pt x="683004" y="544813"/>
                  </a:lnTo>
                  <a:lnTo>
                    <a:pt x="700874" y="536123"/>
                  </a:lnTo>
                  <a:lnTo>
                    <a:pt x="715482" y="525703"/>
                  </a:lnTo>
                  <a:lnTo>
                    <a:pt x="761964" y="511480"/>
                  </a:lnTo>
                  <a:lnTo>
                    <a:pt x="771857" y="511487"/>
                  </a:lnTo>
                  <a:lnTo>
                    <a:pt x="776339" y="512688"/>
                  </a:lnTo>
                  <a:lnTo>
                    <a:pt x="781772" y="516428"/>
                  </a:lnTo>
                  <a:lnTo>
                    <a:pt x="819912" y="562483"/>
                  </a:lnTo>
                  <a:lnTo>
                    <a:pt x="826609" y="582125"/>
                  </a:lnTo>
                  <a:lnTo>
                    <a:pt x="820518" y="601764"/>
                  </a:lnTo>
                  <a:lnTo>
                    <a:pt x="823078" y="608975"/>
                  </a:lnTo>
                  <a:lnTo>
                    <a:pt x="831164" y="621754"/>
                  </a:lnTo>
                  <a:lnTo>
                    <a:pt x="834618" y="629862"/>
                  </a:lnTo>
                  <a:lnTo>
                    <a:pt x="835847" y="635780"/>
                  </a:lnTo>
                  <a:lnTo>
                    <a:pt x="836495" y="640645"/>
                  </a:lnTo>
                  <a:lnTo>
                    <a:pt x="837639" y="645555"/>
                  </a:lnTo>
                  <a:lnTo>
                    <a:pt x="844245" y="658687"/>
                  </a:lnTo>
                  <a:lnTo>
                    <a:pt x="845990" y="663288"/>
                  </a:lnTo>
                  <a:lnTo>
                    <a:pt x="846645" y="667297"/>
                  </a:lnTo>
                  <a:lnTo>
                    <a:pt x="849441" y="673345"/>
                  </a:lnTo>
                  <a:lnTo>
                    <a:pt x="856246" y="673102"/>
                  </a:lnTo>
                  <a:lnTo>
                    <a:pt x="863790" y="671573"/>
                  </a:lnTo>
                  <a:lnTo>
                    <a:pt x="868946" y="673751"/>
                  </a:lnTo>
                  <a:lnTo>
                    <a:pt x="867764" y="679470"/>
                  </a:lnTo>
                  <a:lnTo>
                    <a:pt x="862748" y="687156"/>
                  </a:lnTo>
                  <a:lnTo>
                    <a:pt x="854466" y="696808"/>
                  </a:lnTo>
                  <a:lnTo>
                    <a:pt x="842332" y="698828"/>
                  </a:lnTo>
                  <a:lnTo>
                    <a:pt x="832077" y="705417"/>
                  </a:lnTo>
                  <a:lnTo>
                    <a:pt x="825502" y="716378"/>
                  </a:lnTo>
                  <a:lnTo>
                    <a:pt x="824451" y="731486"/>
                  </a:lnTo>
                  <a:lnTo>
                    <a:pt x="829589" y="744993"/>
                  </a:lnTo>
                  <a:lnTo>
                    <a:pt x="838218" y="762794"/>
                  </a:lnTo>
                  <a:lnTo>
                    <a:pt x="843961" y="780659"/>
                  </a:lnTo>
                  <a:lnTo>
                    <a:pt x="840444" y="794429"/>
                  </a:lnTo>
                  <a:lnTo>
                    <a:pt x="847309" y="806619"/>
                  </a:lnTo>
                  <a:lnTo>
                    <a:pt x="854978" y="831423"/>
                  </a:lnTo>
                  <a:lnTo>
                    <a:pt x="859687" y="842162"/>
                  </a:lnTo>
                  <a:lnTo>
                    <a:pt x="859584" y="846076"/>
                  </a:lnTo>
                  <a:lnTo>
                    <a:pt x="851646" y="849780"/>
                  </a:lnTo>
                  <a:lnTo>
                    <a:pt x="851542" y="853680"/>
                  </a:lnTo>
                  <a:lnTo>
                    <a:pt x="857814" y="856360"/>
                  </a:lnTo>
                  <a:lnTo>
                    <a:pt x="864574" y="857338"/>
                  </a:lnTo>
                  <a:lnTo>
                    <a:pt x="870492" y="859653"/>
                  </a:lnTo>
                  <a:lnTo>
                    <a:pt x="874298" y="866345"/>
                  </a:lnTo>
                  <a:lnTo>
                    <a:pt x="873117" y="867408"/>
                  </a:lnTo>
                  <a:lnTo>
                    <a:pt x="869364" y="876444"/>
                  </a:lnTo>
                  <a:lnTo>
                    <a:pt x="868700" y="877566"/>
                  </a:lnTo>
                  <a:lnTo>
                    <a:pt x="868886" y="882225"/>
                  </a:lnTo>
                  <a:lnTo>
                    <a:pt x="871063" y="891773"/>
                  </a:lnTo>
                  <a:lnTo>
                    <a:pt x="870954" y="897505"/>
                  </a:lnTo>
                  <a:lnTo>
                    <a:pt x="856786" y="927445"/>
                  </a:lnTo>
                  <a:lnTo>
                    <a:pt x="855927" y="932256"/>
                  </a:lnTo>
                  <a:lnTo>
                    <a:pt x="864628" y="935620"/>
                  </a:lnTo>
                  <a:lnTo>
                    <a:pt x="863112" y="942764"/>
                  </a:lnTo>
                  <a:lnTo>
                    <a:pt x="836547" y="972557"/>
                  </a:lnTo>
                  <a:lnTo>
                    <a:pt x="831734" y="974921"/>
                  </a:lnTo>
                  <a:lnTo>
                    <a:pt x="827589" y="978990"/>
                  </a:lnTo>
                  <a:lnTo>
                    <a:pt x="824832" y="988714"/>
                  </a:lnTo>
                  <a:lnTo>
                    <a:pt x="816206" y="1042956"/>
                  </a:lnTo>
                  <a:lnTo>
                    <a:pt x="814384" y="1048655"/>
                  </a:lnTo>
                  <a:lnTo>
                    <a:pt x="785233" y="1104803"/>
                  </a:lnTo>
                  <a:lnTo>
                    <a:pt x="776990" y="1116861"/>
                  </a:lnTo>
                  <a:lnTo>
                    <a:pt x="764470" y="1129602"/>
                  </a:lnTo>
                  <a:lnTo>
                    <a:pt x="752960" y="1133425"/>
                  </a:lnTo>
                  <a:lnTo>
                    <a:pt x="753121" y="1133251"/>
                  </a:lnTo>
                  <a:lnTo>
                    <a:pt x="748898" y="1129014"/>
                  </a:lnTo>
                  <a:lnTo>
                    <a:pt x="712248" y="1120191"/>
                  </a:lnTo>
                  <a:lnTo>
                    <a:pt x="653824" y="1086436"/>
                  </a:lnTo>
                  <a:lnTo>
                    <a:pt x="647072" y="1085437"/>
                  </a:lnTo>
                  <a:lnTo>
                    <a:pt x="625654" y="1086947"/>
                  </a:lnTo>
                  <a:lnTo>
                    <a:pt x="594797" y="1076776"/>
                  </a:lnTo>
                  <a:lnTo>
                    <a:pt x="590614" y="1077749"/>
                  </a:lnTo>
                  <a:lnTo>
                    <a:pt x="581652" y="1082244"/>
                  </a:lnTo>
                  <a:lnTo>
                    <a:pt x="577040" y="1083259"/>
                  </a:lnTo>
                  <a:lnTo>
                    <a:pt x="573458" y="1082595"/>
                  </a:lnTo>
                  <a:lnTo>
                    <a:pt x="565623" y="1079466"/>
                  </a:lnTo>
                  <a:lnTo>
                    <a:pt x="561505" y="1078604"/>
                  </a:lnTo>
                  <a:lnTo>
                    <a:pt x="556745" y="1079433"/>
                  </a:lnTo>
                  <a:lnTo>
                    <a:pt x="552300" y="1081159"/>
                  </a:lnTo>
                  <a:lnTo>
                    <a:pt x="547765" y="1082141"/>
                  </a:lnTo>
                  <a:lnTo>
                    <a:pt x="546325" y="1081758"/>
                  </a:lnTo>
                  <a:lnTo>
                    <a:pt x="546323" y="1081755"/>
                  </a:lnTo>
                  <a:lnTo>
                    <a:pt x="542620" y="1080764"/>
                  </a:lnTo>
                  <a:lnTo>
                    <a:pt x="539246" y="1077650"/>
                  </a:lnTo>
                  <a:lnTo>
                    <a:pt x="535885" y="1070099"/>
                  </a:lnTo>
                  <a:lnTo>
                    <a:pt x="533265" y="1066570"/>
                  </a:lnTo>
                  <a:lnTo>
                    <a:pt x="525109" y="1061909"/>
                  </a:lnTo>
                  <a:lnTo>
                    <a:pt x="508850" y="1058409"/>
                  </a:lnTo>
                  <a:lnTo>
                    <a:pt x="500888" y="1052892"/>
                  </a:lnTo>
                  <a:lnTo>
                    <a:pt x="496218" y="1046468"/>
                  </a:lnTo>
                  <a:lnTo>
                    <a:pt x="488290" y="1032340"/>
                  </a:lnTo>
                  <a:lnTo>
                    <a:pt x="483250" y="1026639"/>
                  </a:lnTo>
                  <a:lnTo>
                    <a:pt x="483982" y="1024775"/>
                  </a:lnTo>
                  <a:lnTo>
                    <a:pt x="484960" y="1023513"/>
                  </a:lnTo>
                  <a:lnTo>
                    <a:pt x="487813" y="1021821"/>
                  </a:lnTo>
                  <a:lnTo>
                    <a:pt x="485666" y="1013455"/>
                  </a:lnTo>
                  <a:lnTo>
                    <a:pt x="479004" y="1010702"/>
                  </a:lnTo>
                  <a:lnTo>
                    <a:pt x="462903" y="1008956"/>
                  </a:lnTo>
                  <a:lnTo>
                    <a:pt x="461538" y="1002511"/>
                  </a:lnTo>
                  <a:lnTo>
                    <a:pt x="454304" y="1001592"/>
                  </a:lnTo>
                  <a:lnTo>
                    <a:pt x="446959" y="1003494"/>
                  </a:lnTo>
                  <a:lnTo>
                    <a:pt x="446830" y="1003238"/>
                  </a:lnTo>
                  <a:lnTo>
                    <a:pt x="446114" y="1001818"/>
                  </a:lnTo>
                  <a:lnTo>
                    <a:pt x="438615" y="1001713"/>
                  </a:lnTo>
                  <a:lnTo>
                    <a:pt x="431802" y="995290"/>
                  </a:lnTo>
                  <a:lnTo>
                    <a:pt x="419139" y="980010"/>
                  </a:lnTo>
                  <a:lnTo>
                    <a:pt x="418900" y="978801"/>
                  </a:lnTo>
                  <a:lnTo>
                    <a:pt x="418554" y="973212"/>
                  </a:lnTo>
                  <a:lnTo>
                    <a:pt x="417940" y="969873"/>
                  </a:lnTo>
                  <a:lnTo>
                    <a:pt x="416860" y="965242"/>
                  </a:lnTo>
                  <a:lnTo>
                    <a:pt x="416858" y="962521"/>
                  </a:lnTo>
                  <a:lnTo>
                    <a:pt x="417548" y="959886"/>
                  </a:lnTo>
                  <a:lnTo>
                    <a:pt x="420000" y="955287"/>
                  </a:lnTo>
                  <a:lnTo>
                    <a:pt x="420621" y="954294"/>
                  </a:lnTo>
                  <a:lnTo>
                    <a:pt x="420917" y="954145"/>
                  </a:lnTo>
                  <a:lnTo>
                    <a:pt x="422258" y="953935"/>
                  </a:lnTo>
                  <a:lnTo>
                    <a:pt x="423121" y="954059"/>
                  </a:lnTo>
                  <a:lnTo>
                    <a:pt x="423693" y="954232"/>
                  </a:lnTo>
                  <a:lnTo>
                    <a:pt x="424035" y="954364"/>
                  </a:lnTo>
                  <a:lnTo>
                    <a:pt x="424379" y="954468"/>
                  </a:lnTo>
                  <a:lnTo>
                    <a:pt x="424954" y="954552"/>
                  </a:lnTo>
                  <a:lnTo>
                    <a:pt x="426659" y="954416"/>
                  </a:lnTo>
                  <a:lnTo>
                    <a:pt x="427658" y="954074"/>
                  </a:lnTo>
                  <a:lnTo>
                    <a:pt x="428487" y="953635"/>
                  </a:lnTo>
                  <a:lnTo>
                    <a:pt x="429206" y="953061"/>
                  </a:lnTo>
                  <a:lnTo>
                    <a:pt x="429994" y="952220"/>
                  </a:lnTo>
                  <a:lnTo>
                    <a:pt x="431030" y="950991"/>
                  </a:lnTo>
                  <a:lnTo>
                    <a:pt x="433692" y="946845"/>
                  </a:lnTo>
                  <a:lnTo>
                    <a:pt x="435145" y="942528"/>
                  </a:lnTo>
                  <a:lnTo>
                    <a:pt x="435839" y="938328"/>
                  </a:lnTo>
                  <a:lnTo>
                    <a:pt x="436333" y="936189"/>
                  </a:lnTo>
                  <a:lnTo>
                    <a:pt x="436984" y="934441"/>
                  </a:lnTo>
                  <a:lnTo>
                    <a:pt x="438031" y="932917"/>
                  </a:lnTo>
                  <a:lnTo>
                    <a:pt x="439122" y="931720"/>
                  </a:lnTo>
                  <a:lnTo>
                    <a:pt x="441752" y="929701"/>
                  </a:lnTo>
                  <a:lnTo>
                    <a:pt x="442978" y="928036"/>
                  </a:lnTo>
                  <a:lnTo>
                    <a:pt x="443651" y="925728"/>
                  </a:lnTo>
                  <a:lnTo>
                    <a:pt x="444832" y="919521"/>
                  </a:lnTo>
                  <a:lnTo>
                    <a:pt x="445536" y="917863"/>
                  </a:lnTo>
                  <a:lnTo>
                    <a:pt x="447346" y="916045"/>
                  </a:lnTo>
                  <a:lnTo>
                    <a:pt x="451770" y="912990"/>
                  </a:lnTo>
                  <a:lnTo>
                    <a:pt x="453394" y="911462"/>
                  </a:lnTo>
                  <a:lnTo>
                    <a:pt x="454860" y="909568"/>
                  </a:lnTo>
                  <a:lnTo>
                    <a:pt x="456789" y="906217"/>
                  </a:lnTo>
                  <a:lnTo>
                    <a:pt x="457102" y="904189"/>
                  </a:lnTo>
                  <a:lnTo>
                    <a:pt x="456779" y="902195"/>
                  </a:lnTo>
                  <a:lnTo>
                    <a:pt x="455609" y="899690"/>
                  </a:lnTo>
                  <a:lnTo>
                    <a:pt x="455979" y="897695"/>
                  </a:lnTo>
                  <a:lnTo>
                    <a:pt x="456260" y="896464"/>
                  </a:lnTo>
                  <a:lnTo>
                    <a:pt x="458555" y="892624"/>
                  </a:lnTo>
                  <a:lnTo>
                    <a:pt x="456745" y="887418"/>
                  </a:lnTo>
                  <a:lnTo>
                    <a:pt x="453197" y="885157"/>
                  </a:lnTo>
                  <a:lnTo>
                    <a:pt x="444320" y="881387"/>
                  </a:lnTo>
                  <a:lnTo>
                    <a:pt x="425863" y="877444"/>
                  </a:lnTo>
                  <a:lnTo>
                    <a:pt x="422326" y="875016"/>
                  </a:lnTo>
                  <a:lnTo>
                    <a:pt x="423138" y="873542"/>
                  </a:lnTo>
                  <a:lnTo>
                    <a:pt x="423568" y="872940"/>
                  </a:lnTo>
                  <a:lnTo>
                    <a:pt x="423762" y="872444"/>
                  </a:lnTo>
                  <a:lnTo>
                    <a:pt x="424070" y="871985"/>
                  </a:lnTo>
                  <a:lnTo>
                    <a:pt x="423309" y="869468"/>
                  </a:lnTo>
                  <a:lnTo>
                    <a:pt x="417295" y="861462"/>
                  </a:lnTo>
                  <a:lnTo>
                    <a:pt x="408801" y="850299"/>
                  </a:lnTo>
                  <a:lnTo>
                    <a:pt x="406866" y="841549"/>
                  </a:lnTo>
                  <a:lnTo>
                    <a:pt x="408769" y="838848"/>
                  </a:lnTo>
                  <a:lnTo>
                    <a:pt x="410225" y="838527"/>
                  </a:lnTo>
                  <a:lnTo>
                    <a:pt x="412156" y="836983"/>
                  </a:lnTo>
                  <a:lnTo>
                    <a:pt x="419746" y="827991"/>
                  </a:lnTo>
                  <a:lnTo>
                    <a:pt x="422967" y="825435"/>
                  </a:lnTo>
                  <a:lnTo>
                    <a:pt x="425867" y="823666"/>
                  </a:lnTo>
                  <a:lnTo>
                    <a:pt x="429743" y="821967"/>
                  </a:lnTo>
                  <a:lnTo>
                    <a:pt x="430974" y="820096"/>
                  </a:lnTo>
                  <a:lnTo>
                    <a:pt x="431321" y="817331"/>
                  </a:lnTo>
                  <a:lnTo>
                    <a:pt x="431142" y="813314"/>
                  </a:lnTo>
                  <a:lnTo>
                    <a:pt x="430873" y="811483"/>
                  </a:lnTo>
                  <a:lnTo>
                    <a:pt x="430405" y="810280"/>
                  </a:lnTo>
                  <a:lnTo>
                    <a:pt x="429674" y="809837"/>
                  </a:lnTo>
                  <a:lnTo>
                    <a:pt x="428196" y="809359"/>
                  </a:lnTo>
                  <a:lnTo>
                    <a:pt x="426708" y="809119"/>
                  </a:lnTo>
                  <a:lnTo>
                    <a:pt x="425971" y="807461"/>
                  </a:lnTo>
                  <a:lnTo>
                    <a:pt x="425626" y="804695"/>
                  </a:lnTo>
                  <a:lnTo>
                    <a:pt x="425945" y="797105"/>
                  </a:lnTo>
                  <a:lnTo>
                    <a:pt x="425648" y="791858"/>
                  </a:lnTo>
                  <a:lnTo>
                    <a:pt x="421745" y="783350"/>
                  </a:lnTo>
                  <a:lnTo>
                    <a:pt x="419813" y="775959"/>
                  </a:lnTo>
                  <a:lnTo>
                    <a:pt x="420119" y="767363"/>
                  </a:lnTo>
                  <a:lnTo>
                    <a:pt x="419169" y="766703"/>
                  </a:lnTo>
                  <a:lnTo>
                    <a:pt x="418037" y="766254"/>
                  </a:lnTo>
                  <a:lnTo>
                    <a:pt x="415851" y="767595"/>
                  </a:lnTo>
                  <a:lnTo>
                    <a:pt x="413579" y="769598"/>
                  </a:lnTo>
                  <a:lnTo>
                    <a:pt x="410246" y="771732"/>
                  </a:lnTo>
                  <a:lnTo>
                    <a:pt x="406747" y="772823"/>
                  </a:lnTo>
                  <a:lnTo>
                    <a:pt x="399731" y="774028"/>
                  </a:lnTo>
                  <a:lnTo>
                    <a:pt x="395787" y="773382"/>
                  </a:lnTo>
                  <a:lnTo>
                    <a:pt x="393517" y="772662"/>
                  </a:lnTo>
                  <a:lnTo>
                    <a:pt x="392586" y="771556"/>
                  </a:lnTo>
                  <a:lnTo>
                    <a:pt x="391543" y="769942"/>
                  </a:lnTo>
                  <a:lnTo>
                    <a:pt x="378243" y="759594"/>
                  </a:lnTo>
                  <a:lnTo>
                    <a:pt x="370590" y="751354"/>
                  </a:lnTo>
                  <a:lnTo>
                    <a:pt x="368724" y="750633"/>
                  </a:lnTo>
                  <a:lnTo>
                    <a:pt x="346244" y="748747"/>
                  </a:lnTo>
                  <a:lnTo>
                    <a:pt x="343755" y="747834"/>
                  </a:lnTo>
                  <a:lnTo>
                    <a:pt x="341985" y="746275"/>
                  </a:lnTo>
                  <a:lnTo>
                    <a:pt x="319818" y="732676"/>
                  </a:lnTo>
                  <a:lnTo>
                    <a:pt x="312099" y="737981"/>
                  </a:lnTo>
                  <a:lnTo>
                    <a:pt x="309302" y="738370"/>
                  </a:lnTo>
                  <a:lnTo>
                    <a:pt x="306105" y="735409"/>
                  </a:lnTo>
                  <a:lnTo>
                    <a:pt x="301275" y="732962"/>
                  </a:lnTo>
                  <a:lnTo>
                    <a:pt x="298821" y="732580"/>
                  </a:lnTo>
                  <a:lnTo>
                    <a:pt x="296678" y="732922"/>
                  </a:lnTo>
                  <a:lnTo>
                    <a:pt x="267411" y="750219"/>
                  </a:lnTo>
                  <a:lnTo>
                    <a:pt x="211591" y="772763"/>
                  </a:lnTo>
                  <a:lnTo>
                    <a:pt x="205956" y="773750"/>
                  </a:lnTo>
                  <a:lnTo>
                    <a:pt x="204553" y="773769"/>
                  </a:lnTo>
                  <a:lnTo>
                    <a:pt x="195806" y="772496"/>
                  </a:lnTo>
                  <a:lnTo>
                    <a:pt x="171273" y="782213"/>
                  </a:lnTo>
                  <a:lnTo>
                    <a:pt x="128710" y="777901"/>
                  </a:lnTo>
                  <a:lnTo>
                    <a:pt x="79000" y="779729"/>
                  </a:lnTo>
                  <a:lnTo>
                    <a:pt x="76133" y="779929"/>
                  </a:lnTo>
                  <a:lnTo>
                    <a:pt x="77155" y="774475"/>
                  </a:lnTo>
                  <a:lnTo>
                    <a:pt x="78144" y="756383"/>
                  </a:lnTo>
                  <a:lnTo>
                    <a:pt x="80592" y="750214"/>
                  </a:lnTo>
                  <a:lnTo>
                    <a:pt x="86657" y="741727"/>
                  </a:lnTo>
                  <a:lnTo>
                    <a:pt x="96941" y="730331"/>
                  </a:lnTo>
                  <a:lnTo>
                    <a:pt x="101105" y="722803"/>
                  </a:lnTo>
                  <a:lnTo>
                    <a:pt x="104118" y="718822"/>
                  </a:lnTo>
                  <a:lnTo>
                    <a:pt x="105250" y="716310"/>
                  </a:lnTo>
                  <a:lnTo>
                    <a:pt x="105109" y="712513"/>
                  </a:lnTo>
                  <a:lnTo>
                    <a:pt x="102974" y="710177"/>
                  </a:lnTo>
                  <a:lnTo>
                    <a:pt x="100693" y="708424"/>
                  </a:lnTo>
                  <a:lnTo>
                    <a:pt x="100145" y="706500"/>
                  </a:lnTo>
                  <a:lnTo>
                    <a:pt x="106309" y="698755"/>
                  </a:lnTo>
                  <a:lnTo>
                    <a:pt x="134397" y="682569"/>
                  </a:lnTo>
                  <a:lnTo>
                    <a:pt x="133737" y="681290"/>
                  </a:lnTo>
                  <a:lnTo>
                    <a:pt x="131373" y="678233"/>
                  </a:lnTo>
                  <a:lnTo>
                    <a:pt x="132779" y="675525"/>
                  </a:lnTo>
                  <a:lnTo>
                    <a:pt x="134542" y="674760"/>
                  </a:lnTo>
                  <a:lnTo>
                    <a:pt x="137680" y="676202"/>
                  </a:lnTo>
                  <a:lnTo>
                    <a:pt x="135234" y="672519"/>
                  </a:lnTo>
                  <a:lnTo>
                    <a:pt x="133696" y="668322"/>
                  </a:lnTo>
                  <a:lnTo>
                    <a:pt x="133104" y="663614"/>
                  </a:lnTo>
                  <a:lnTo>
                    <a:pt x="133641" y="658521"/>
                  </a:lnTo>
                  <a:lnTo>
                    <a:pt x="137393" y="655556"/>
                  </a:lnTo>
                  <a:lnTo>
                    <a:pt x="137662" y="653350"/>
                  </a:lnTo>
                  <a:lnTo>
                    <a:pt x="136805" y="650759"/>
                  </a:lnTo>
                  <a:lnTo>
                    <a:pt x="137057" y="646717"/>
                  </a:lnTo>
                  <a:lnTo>
                    <a:pt x="139467" y="634384"/>
                  </a:lnTo>
                  <a:lnTo>
                    <a:pt x="140021" y="634029"/>
                  </a:lnTo>
                  <a:lnTo>
                    <a:pt x="140313" y="629220"/>
                  </a:lnTo>
                  <a:lnTo>
                    <a:pt x="141155" y="628465"/>
                  </a:lnTo>
                  <a:lnTo>
                    <a:pt x="141263" y="628589"/>
                  </a:lnTo>
                  <a:lnTo>
                    <a:pt x="139396" y="626329"/>
                  </a:lnTo>
                  <a:lnTo>
                    <a:pt x="137953" y="626162"/>
                  </a:lnTo>
                  <a:lnTo>
                    <a:pt x="126782" y="622189"/>
                  </a:lnTo>
                  <a:lnTo>
                    <a:pt x="109110" y="621231"/>
                  </a:lnTo>
                  <a:lnTo>
                    <a:pt x="102770" y="619108"/>
                  </a:lnTo>
                  <a:lnTo>
                    <a:pt x="96742" y="614783"/>
                  </a:lnTo>
                  <a:lnTo>
                    <a:pt x="86712" y="604074"/>
                  </a:lnTo>
                  <a:lnTo>
                    <a:pt x="80688" y="599774"/>
                  </a:lnTo>
                  <a:lnTo>
                    <a:pt x="77458" y="599505"/>
                  </a:lnTo>
                  <a:lnTo>
                    <a:pt x="71754" y="602560"/>
                  </a:lnTo>
                  <a:lnTo>
                    <a:pt x="68800" y="602130"/>
                  </a:lnTo>
                  <a:lnTo>
                    <a:pt x="68526" y="600190"/>
                  </a:lnTo>
                  <a:lnTo>
                    <a:pt x="66648" y="594175"/>
                  </a:lnTo>
                  <a:lnTo>
                    <a:pt x="65383" y="590124"/>
                  </a:lnTo>
                  <a:lnTo>
                    <a:pt x="63808" y="586898"/>
                  </a:lnTo>
                  <a:lnTo>
                    <a:pt x="58639" y="583114"/>
                  </a:lnTo>
                  <a:lnTo>
                    <a:pt x="46480" y="576830"/>
                  </a:lnTo>
                  <a:lnTo>
                    <a:pt x="41070" y="570657"/>
                  </a:lnTo>
                  <a:lnTo>
                    <a:pt x="30648" y="540748"/>
                  </a:lnTo>
                  <a:lnTo>
                    <a:pt x="24932" y="530143"/>
                  </a:lnTo>
                  <a:lnTo>
                    <a:pt x="20533" y="537766"/>
                  </a:lnTo>
                  <a:lnTo>
                    <a:pt x="17897" y="532610"/>
                  </a:lnTo>
                  <a:lnTo>
                    <a:pt x="13244" y="516230"/>
                  </a:lnTo>
                  <a:lnTo>
                    <a:pt x="7470" y="506181"/>
                  </a:lnTo>
                  <a:lnTo>
                    <a:pt x="6146" y="501454"/>
                  </a:lnTo>
                  <a:lnTo>
                    <a:pt x="7538" y="495169"/>
                  </a:lnTo>
                  <a:lnTo>
                    <a:pt x="5957" y="483115"/>
                  </a:lnTo>
                  <a:lnTo>
                    <a:pt x="3843" y="478283"/>
                  </a:lnTo>
                  <a:lnTo>
                    <a:pt x="0" y="475746"/>
                  </a:lnTo>
                  <a:lnTo>
                    <a:pt x="3798" y="469276"/>
                  </a:lnTo>
                  <a:lnTo>
                    <a:pt x="5269" y="467498"/>
                  </a:lnTo>
                  <a:lnTo>
                    <a:pt x="4443" y="467332"/>
                  </a:lnTo>
                  <a:lnTo>
                    <a:pt x="2234" y="467410"/>
                  </a:lnTo>
                  <a:lnTo>
                    <a:pt x="1615" y="466958"/>
                  </a:lnTo>
                  <a:lnTo>
                    <a:pt x="4860" y="451041"/>
                  </a:lnTo>
                  <a:lnTo>
                    <a:pt x="7096" y="443294"/>
                  </a:lnTo>
                  <a:lnTo>
                    <a:pt x="10112" y="435180"/>
                  </a:lnTo>
                  <a:lnTo>
                    <a:pt x="13668" y="431450"/>
                  </a:lnTo>
                  <a:lnTo>
                    <a:pt x="14949" y="427675"/>
                  </a:lnTo>
                  <a:lnTo>
                    <a:pt x="13868" y="424089"/>
                  </a:lnTo>
                  <a:lnTo>
                    <a:pt x="10337" y="420863"/>
                  </a:lnTo>
                  <a:lnTo>
                    <a:pt x="11294" y="418106"/>
                  </a:lnTo>
                  <a:lnTo>
                    <a:pt x="12876" y="411772"/>
                  </a:lnTo>
                  <a:lnTo>
                    <a:pt x="13666" y="409923"/>
                  </a:lnTo>
                  <a:lnTo>
                    <a:pt x="16915" y="408159"/>
                  </a:lnTo>
                  <a:lnTo>
                    <a:pt x="24242" y="407994"/>
                  </a:lnTo>
                  <a:lnTo>
                    <a:pt x="27065" y="406381"/>
                  </a:lnTo>
                  <a:lnTo>
                    <a:pt x="29567" y="401107"/>
                  </a:lnTo>
                  <a:lnTo>
                    <a:pt x="30164" y="394688"/>
                  </a:lnTo>
                  <a:lnTo>
                    <a:pt x="28499" y="388077"/>
                  </a:lnTo>
                  <a:lnTo>
                    <a:pt x="23942" y="382363"/>
                  </a:lnTo>
                  <a:lnTo>
                    <a:pt x="28003" y="377624"/>
                  </a:lnTo>
                  <a:lnTo>
                    <a:pt x="36606" y="372232"/>
                  </a:lnTo>
                  <a:lnTo>
                    <a:pt x="40508" y="366890"/>
                  </a:lnTo>
                  <a:lnTo>
                    <a:pt x="48297" y="363726"/>
                  </a:lnTo>
                  <a:lnTo>
                    <a:pt x="64241" y="360194"/>
                  </a:lnTo>
                  <a:lnTo>
                    <a:pt x="71297" y="354494"/>
                  </a:lnTo>
                  <a:lnTo>
                    <a:pt x="69964" y="349267"/>
                  </a:lnTo>
                  <a:lnTo>
                    <a:pt x="71041" y="343556"/>
                  </a:lnTo>
                  <a:lnTo>
                    <a:pt x="73762" y="338202"/>
                  </a:lnTo>
                  <a:lnTo>
                    <a:pt x="77628" y="333979"/>
                  </a:lnTo>
                  <a:lnTo>
                    <a:pt x="82724" y="331394"/>
                  </a:lnTo>
                  <a:lnTo>
                    <a:pt x="86774" y="331977"/>
                  </a:lnTo>
                  <a:lnTo>
                    <a:pt x="90829" y="333832"/>
                  </a:lnTo>
                  <a:lnTo>
                    <a:pt x="95679" y="334990"/>
                  </a:lnTo>
                  <a:lnTo>
                    <a:pt x="105462" y="333756"/>
                  </a:lnTo>
                  <a:lnTo>
                    <a:pt x="110288" y="329139"/>
                  </a:lnTo>
                  <a:lnTo>
                    <a:pt x="110116" y="324778"/>
                  </a:lnTo>
                  <a:lnTo>
                    <a:pt x="119232" y="325221"/>
                  </a:lnTo>
                  <a:lnTo>
                    <a:pt x="127425" y="321849"/>
                  </a:lnTo>
                  <a:lnTo>
                    <a:pt x="129482" y="320481"/>
                  </a:lnTo>
                  <a:lnTo>
                    <a:pt x="129805" y="319758"/>
                  </a:lnTo>
                  <a:lnTo>
                    <a:pt x="129798" y="318840"/>
                  </a:lnTo>
                  <a:lnTo>
                    <a:pt x="129566" y="317881"/>
                  </a:lnTo>
                  <a:lnTo>
                    <a:pt x="129069" y="316610"/>
                  </a:lnTo>
                  <a:lnTo>
                    <a:pt x="118331" y="297076"/>
                  </a:lnTo>
                  <a:lnTo>
                    <a:pt x="118090" y="295258"/>
                  </a:lnTo>
                  <a:lnTo>
                    <a:pt x="118214" y="294034"/>
                  </a:lnTo>
                  <a:lnTo>
                    <a:pt x="118800" y="292631"/>
                  </a:lnTo>
                  <a:lnTo>
                    <a:pt x="119879" y="291536"/>
                  </a:lnTo>
                  <a:lnTo>
                    <a:pt x="120819" y="290908"/>
                  </a:lnTo>
                  <a:lnTo>
                    <a:pt x="122347" y="290902"/>
                  </a:lnTo>
                  <a:lnTo>
                    <a:pt x="123949" y="291641"/>
                  </a:lnTo>
                  <a:lnTo>
                    <a:pt x="126536" y="294033"/>
                  </a:lnTo>
                  <a:lnTo>
                    <a:pt x="127479" y="295772"/>
                  </a:lnTo>
                  <a:lnTo>
                    <a:pt x="128033" y="297046"/>
                  </a:lnTo>
                  <a:lnTo>
                    <a:pt x="128350" y="298512"/>
                  </a:lnTo>
                  <a:lnTo>
                    <a:pt x="129126" y="299857"/>
                  </a:lnTo>
                  <a:lnTo>
                    <a:pt x="131331" y="302020"/>
                  </a:lnTo>
                  <a:lnTo>
                    <a:pt x="137200" y="305536"/>
                  </a:lnTo>
                  <a:lnTo>
                    <a:pt x="138357" y="307198"/>
                  </a:lnTo>
                  <a:lnTo>
                    <a:pt x="139115" y="308896"/>
                  </a:lnTo>
                  <a:lnTo>
                    <a:pt x="140245" y="315263"/>
                  </a:lnTo>
                  <a:lnTo>
                    <a:pt x="141554" y="316221"/>
                  </a:lnTo>
                  <a:lnTo>
                    <a:pt x="143898" y="315830"/>
                  </a:lnTo>
                  <a:lnTo>
                    <a:pt x="150037" y="313674"/>
                  </a:lnTo>
                  <a:lnTo>
                    <a:pt x="166927" y="302749"/>
                  </a:lnTo>
                  <a:lnTo>
                    <a:pt x="167840" y="301896"/>
                  </a:lnTo>
                  <a:lnTo>
                    <a:pt x="169394" y="301416"/>
                  </a:lnTo>
                  <a:lnTo>
                    <a:pt x="184311" y="299819"/>
                  </a:lnTo>
                  <a:lnTo>
                    <a:pt x="186441" y="299133"/>
                  </a:lnTo>
                  <a:lnTo>
                    <a:pt x="189072" y="297907"/>
                  </a:lnTo>
                  <a:lnTo>
                    <a:pt x="190863" y="298283"/>
                  </a:lnTo>
                  <a:lnTo>
                    <a:pt x="193861" y="299416"/>
                  </a:lnTo>
                  <a:lnTo>
                    <a:pt x="200016" y="303007"/>
                  </a:lnTo>
                  <a:lnTo>
                    <a:pt x="202234" y="305031"/>
                  </a:lnTo>
                  <a:lnTo>
                    <a:pt x="202917" y="307153"/>
                  </a:lnTo>
                  <a:lnTo>
                    <a:pt x="202094" y="308841"/>
                  </a:lnTo>
                  <a:lnTo>
                    <a:pt x="200794" y="310994"/>
                  </a:lnTo>
                  <a:lnTo>
                    <a:pt x="200263" y="312507"/>
                  </a:lnTo>
                  <a:lnTo>
                    <a:pt x="200656" y="313665"/>
                  </a:lnTo>
                  <a:lnTo>
                    <a:pt x="202671" y="314126"/>
                  </a:lnTo>
                  <a:lnTo>
                    <a:pt x="206456" y="314322"/>
                  </a:lnTo>
                  <a:lnTo>
                    <a:pt x="211799" y="312110"/>
                  </a:lnTo>
                  <a:lnTo>
                    <a:pt x="214528" y="309675"/>
                  </a:lnTo>
                  <a:lnTo>
                    <a:pt x="216929" y="308111"/>
                  </a:lnTo>
                  <a:lnTo>
                    <a:pt x="219817" y="308110"/>
                  </a:lnTo>
                  <a:lnTo>
                    <a:pt x="223586" y="310835"/>
                  </a:lnTo>
                  <a:lnTo>
                    <a:pt x="226068" y="313255"/>
                  </a:lnTo>
                  <a:lnTo>
                    <a:pt x="230368" y="319333"/>
                  </a:lnTo>
                  <a:lnTo>
                    <a:pt x="236353" y="320849"/>
                  </a:lnTo>
                  <a:lnTo>
                    <a:pt x="255669" y="315483"/>
                  </a:lnTo>
                  <a:lnTo>
                    <a:pt x="264735" y="314231"/>
                  </a:lnTo>
                  <a:lnTo>
                    <a:pt x="265725" y="313660"/>
                  </a:lnTo>
                  <a:lnTo>
                    <a:pt x="266651" y="312106"/>
                  </a:lnTo>
                  <a:lnTo>
                    <a:pt x="267212" y="309914"/>
                  </a:lnTo>
                  <a:lnTo>
                    <a:pt x="266766" y="306297"/>
                  </a:lnTo>
                  <a:lnTo>
                    <a:pt x="266348" y="304441"/>
                  </a:lnTo>
                  <a:lnTo>
                    <a:pt x="265484" y="302445"/>
                  </a:lnTo>
                  <a:lnTo>
                    <a:pt x="262410" y="297056"/>
                  </a:lnTo>
                  <a:lnTo>
                    <a:pt x="261546" y="295060"/>
                  </a:lnTo>
                  <a:lnTo>
                    <a:pt x="260819" y="292582"/>
                  </a:lnTo>
                  <a:lnTo>
                    <a:pt x="260295" y="288309"/>
                  </a:lnTo>
                  <a:lnTo>
                    <a:pt x="260109" y="282914"/>
                  </a:lnTo>
                  <a:lnTo>
                    <a:pt x="260490" y="276346"/>
                  </a:lnTo>
                  <a:lnTo>
                    <a:pt x="260336" y="274875"/>
                  </a:lnTo>
                  <a:lnTo>
                    <a:pt x="259893" y="273551"/>
                  </a:lnTo>
                  <a:lnTo>
                    <a:pt x="258875" y="272406"/>
                  </a:lnTo>
                  <a:lnTo>
                    <a:pt x="257734" y="271460"/>
                  </a:lnTo>
                  <a:lnTo>
                    <a:pt x="253051" y="269007"/>
                  </a:lnTo>
                  <a:lnTo>
                    <a:pt x="252077" y="268130"/>
                  </a:lnTo>
                  <a:lnTo>
                    <a:pt x="251564" y="267069"/>
                  </a:lnTo>
                  <a:lnTo>
                    <a:pt x="251837" y="264980"/>
                  </a:lnTo>
                  <a:lnTo>
                    <a:pt x="252824" y="262188"/>
                  </a:lnTo>
                  <a:lnTo>
                    <a:pt x="255103" y="257270"/>
                  </a:lnTo>
                  <a:lnTo>
                    <a:pt x="255609" y="253907"/>
                  </a:lnTo>
                  <a:lnTo>
                    <a:pt x="255617" y="251467"/>
                  </a:lnTo>
                  <a:lnTo>
                    <a:pt x="255249" y="249775"/>
                  </a:lnTo>
                  <a:lnTo>
                    <a:pt x="255133" y="248705"/>
                  </a:lnTo>
                  <a:lnTo>
                    <a:pt x="255287" y="247870"/>
                  </a:lnTo>
                  <a:lnTo>
                    <a:pt x="261436" y="244624"/>
                  </a:lnTo>
                  <a:lnTo>
                    <a:pt x="275524" y="239874"/>
                  </a:lnTo>
                  <a:lnTo>
                    <a:pt x="277711" y="240189"/>
                  </a:lnTo>
                  <a:lnTo>
                    <a:pt x="278184" y="242078"/>
                  </a:lnTo>
                  <a:lnTo>
                    <a:pt x="280113" y="246522"/>
                  </a:lnTo>
                  <a:lnTo>
                    <a:pt x="282146" y="250025"/>
                  </a:lnTo>
                  <a:lnTo>
                    <a:pt x="282893" y="250920"/>
                  </a:lnTo>
                  <a:lnTo>
                    <a:pt x="284240" y="252258"/>
                  </a:lnTo>
                  <a:lnTo>
                    <a:pt x="286367" y="253842"/>
                  </a:lnTo>
                  <a:lnTo>
                    <a:pt x="288749" y="254815"/>
                  </a:lnTo>
                  <a:lnTo>
                    <a:pt x="291209" y="255350"/>
                  </a:lnTo>
                  <a:lnTo>
                    <a:pt x="292637" y="255419"/>
                  </a:lnTo>
                  <a:lnTo>
                    <a:pt x="296285" y="254737"/>
                  </a:lnTo>
                  <a:lnTo>
                    <a:pt x="299030" y="251704"/>
                  </a:lnTo>
                  <a:lnTo>
                    <a:pt x="301867" y="246721"/>
                  </a:lnTo>
                  <a:lnTo>
                    <a:pt x="303258" y="235380"/>
                  </a:lnTo>
                  <a:lnTo>
                    <a:pt x="303177" y="230005"/>
                  </a:lnTo>
                  <a:lnTo>
                    <a:pt x="302799" y="226111"/>
                  </a:lnTo>
                  <a:lnTo>
                    <a:pt x="302354" y="223632"/>
                  </a:lnTo>
                  <a:lnTo>
                    <a:pt x="302146" y="220900"/>
                  </a:lnTo>
                  <a:lnTo>
                    <a:pt x="303103" y="219778"/>
                  </a:lnTo>
                  <a:lnTo>
                    <a:pt x="303809" y="219176"/>
                  </a:lnTo>
                  <a:lnTo>
                    <a:pt x="312544" y="217020"/>
                  </a:lnTo>
                  <a:lnTo>
                    <a:pt x="318394" y="210613"/>
                  </a:lnTo>
                  <a:lnTo>
                    <a:pt x="320855" y="206304"/>
                  </a:lnTo>
                  <a:lnTo>
                    <a:pt x="321548" y="204755"/>
                  </a:lnTo>
                  <a:lnTo>
                    <a:pt x="322040" y="203890"/>
                  </a:lnTo>
                  <a:lnTo>
                    <a:pt x="322703" y="202988"/>
                  </a:lnTo>
                  <a:lnTo>
                    <a:pt x="324714" y="202197"/>
                  </a:lnTo>
                  <a:lnTo>
                    <a:pt x="327967" y="201359"/>
                  </a:lnTo>
                  <a:lnTo>
                    <a:pt x="334423" y="200747"/>
                  </a:lnTo>
                  <a:lnTo>
                    <a:pt x="344639" y="197246"/>
                  </a:lnTo>
                  <a:lnTo>
                    <a:pt x="364459" y="184569"/>
                  </a:lnTo>
                  <a:lnTo>
                    <a:pt x="368068" y="183254"/>
                  </a:lnTo>
                  <a:lnTo>
                    <a:pt x="372655" y="183968"/>
                  </a:lnTo>
                  <a:lnTo>
                    <a:pt x="378377" y="187394"/>
                  </a:lnTo>
                  <a:lnTo>
                    <a:pt x="379493" y="187652"/>
                  </a:lnTo>
                  <a:lnTo>
                    <a:pt x="381365" y="187366"/>
                  </a:lnTo>
                  <a:lnTo>
                    <a:pt x="383785" y="186161"/>
                  </a:lnTo>
                  <a:lnTo>
                    <a:pt x="385660" y="183316"/>
                  </a:lnTo>
                  <a:lnTo>
                    <a:pt x="386831" y="181061"/>
                  </a:lnTo>
                  <a:lnTo>
                    <a:pt x="387783" y="178677"/>
                  </a:lnTo>
                  <a:lnTo>
                    <a:pt x="388832" y="177897"/>
                  </a:lnTo>
                  <a:lnTo>
                    <a:pt x="390188" y="177809"/>
                  </a:lnTo>
                  <a:lnTo>
                    <a:pt x="397999" y="181148"/>
                  </a:lnTo>
                  <a:lnTo>
                    <a:pt x="401988" y="180098"/>
                  </a:lnTo>
                  <a:lnTo>
                    <a:pt x="411110" y="171199"/>
                  </a:lnTo>
                  <a:lnTo>
                    <a:pt x="413736" y="170383"/>
                  </a:lnTo>
                  <a:lnTo>
                    <a:pt x="417073" y="163591"/>
                  </a:lnTo>
                  <a:lnTo>
                    <a:pt x="417584" y="162225"/>
                  </a:lnTo>
                  <a:lnTo>
                    <a:pt x="418215" y="160669"/>
                  </a:lnTo>
                  <a:lnTo>
                    <a:pt x="419032" y="160009"/>
                  </a:lnTo>
                  <a:lnTo>
                    <a:pt x="420235" y="159943"/>
                  </a:lnTo>
                  <a:lnTo>
                    <a:pt x="422450" y="160766"/>
                  </a:lnTo>
                  <a:lnTo>
                    <a:pt x="424970" y="162342"/>
                  </a:lnTo>
                  <a:lnTo>
                    <a:pt x="425670" y="163067"/>
                  </a:lnTo>
                  <a:lnTo>
                    <a:pt x="426040" y="163616"/>
                  </a:lnTo>
                  <a:lnTo>
                    <a:pt x="426608" y="164809"/>
                  </a:lnTo>
                  <a:lnTo>
                    <a:pt x="427003" y="166069"/>
                  </a:lnTo>
                  <a:lnTo>
                    <a:pt x="427316" y="167932"/>
                  </a:lnTo>
                  <a:lnTo>
                    <a:pt x="427776" y="169003"/>
                  </a:lnTo>
                  <a:lnTo>
                    <a:pt x="428480" y="169654"/>
                  </a:lnTo>
                  <a:lnTo>
                    <a:pt x="448832" y="172012"/>
                  </a:lnTo>
                  <a:lnTo>
                    <a:pt x="452958" y="171628"/>
                  </a:lnTo>
                  <a:lnTo>
                    <a:pt x="470053" y="167146"/>
                  </a:lnTo>
                  <a:lnTo>
                    <a:pt x="471542" y="166527"/>
                  </a:lnTo>
                  <a:lnTo>
                    <a:pt x="481633" y="159790"/>
                  </a:lnTo>
                  <a:lnTo>
                    <a:pt x="482239" y="158750"/>
                  </a:lnTo>
                  <a:lnTo>
                    <a:pt x="482587" y="157137"/>
                  </a:lnTo>
                  <a:lnTo>
                    <a:pt x="482563" y="153647"/>
                  </a:lnTo>
                  <a:lnTo>
                    <a:pt x="483108" y="151346"/>
                  </a:lnTo>
                  <a:lnTo>
                    <a:pt x="484055" y="148856"/>
                  </a:lnTo>
                  <a:lnTo>
                    <a:pt x="486567" y="145233"/>
                  </a:lnTo>
                  <a:lnTo>
                    <a:pt x="486848" y="142508"/>
                  </a:lnTo>
                  <a:lnTo>
                    <a:pt x="486885" y="140248"/>
                  </a:lnTo>
                  <a:lnTo>
                    <a:pt x="486692" y="138124"/>
                  </a:lnTo>
                  <a:lnTo>
                    <a:pt x="486819" y="136400"/>
                  </a:lnTo>
                  <a:lnTo>
                    <a:pt x="487507" y="132019"/>
                  </a:lnTo>
                  <a:lnTo>
                    <a:pt x="487504" y="130717"/>
                  </a:lnTo>
                  <a:lnTo>
                    <a:pt x="486989" y="129587"/>
                  </a:lnTo>
                  <a:lnTo>
                    <a:pt x="486294" y="128715"/>
                  </a:lnTo>
                  <a:lnTo>
                    <a:pt x="486052" y="127772"/>
                  </a:lnTo>
                  <a:lnTo>
                    <a:pt x="488634" y="125128"/>
                  </a:lnTo>
                  <a:lnTo>
                    <a:pt x="497492" y="122890"/>
                  </a:lnTo>
                  <a:lnTo>
                    <a:pt x="511037" y="124612"/>
                  </a:lnTo>
                  <a:lnTo>
                    <a:pt x="541682" y="117351"/>
                  </a:lnTo>
                  <a:lnTo>
                    <a:pt x="553122" y="111055"/>
                  </a:lnTo>
                  <a:lnTo>
                    <a:pt x="556256" y="109904"/>
                  </a:lnTo>
                  <a:lnTo>
                    <a:pt x="558177" y="109595"/>
                  </a:lnTo>
                  <a:lnTo>
                    <a:pt x="559748" y="109627"/>
                  </a:lnTo>
                  <a:lnTo>
                    <a:pt x="566220" y="111179"/>
                  </a:lnTo>
                  <a:lnTo>
                    <a:pt x="567602" y="110285"/>
                  </a:lnTo>
                  <a:lnTo>
                    <a:pt x="568733" y="108614"/>
                  </a:lnTo>
                  <a:lnTo>
                    <a:pt x="570472" y="104244"/>
                  </a:lnTo>
                  <a:lnTo>
                    <a:pt x="571615" y="102247"/>
                  </a:lnTo>
                  <a:lnTo>
                    <a:pt x="573303" y="100654"/>
                  </a:lnTo>
                  <a:lnTo>
                    <a:pt x="576739" y="98879"/>
                  </a:lnTo>
                  <a:lnTo>
                    <a:pt x="588467" y="94931"/>
                  </a:lnTo>
                  <a:lnTo>
                    <a:pt x="589557" y="94291"/>
                  </a:lnTo>
                  <a:lnTo>
                    <a:pt x="590672" y="92988"/>
                  </a:lnTo>
                  <a:lnTo>
                    <a:pt x="594144" y="87189"/>
                  </a:lnTo>
                  <a:lnTo>
                    <a:pt x="595418" y="86112"/>
                  </a:lnTo>
                  <a:lnTo>
                    <a:pt x="596271" y="85819"/>
                  </a:lnTo>
                  <a:lnTo>
                    <a:pt x="596642" y="86394"/>
                  </a:lnTo>
                  <a:lnTo>
                    <a:pt x="597273" y="87514"/>
                  </a:lnTo>
                  <a:lnTo>
                    <a:pt x="597811" y="88125"/>
                  </a:lnTo>
                  <a:lnTo>
                    <a:pt x="598633" y="88658"/>
                  </a:lnTo>
                  <a:lnTo>
                    <a:pt x="599693" y="88816"/>
                  </a:lnTo>
                  <a:lnTo>
                    <a:pt x="600596" y="88657"/>
                  </a:lnTo>
                  <a:lnTo>
                    <a:pt x="601338" y="88316"/>
                  </a:lnTo>
                  <a:lnTo>
                    <a:pt x="602095" y="87573"/>
                  </a:lnTo>
                  <a:lnTo>
                    <a:pt x="602519" y="86746"/>
                  </a:lnTo>
                  <a:lnTo>
                    <a:pt x="603200" y="84999"/>
                  </a:lnTo>
                  <a:lnTo>
                    <a:pt x="603427" y="83409"/>
                  </a:lnTo>
                  <a:lnTo>
                    <a:pt x="603552" y="81564"/>
                  </a:lnTo>
                  <a:lnTo>
                    <a:pt x="603362" y="79119"/>
                  </a:lnTo>
                  <a:lnTo>
                    <a:pt x="601757" y="75552"/>
                  </a:lnTo>
                  <a:lnTo>
                    <a:pt x="595405" y="68483"/>
                  </a:lnTo>
                  <a:lnTo>
                    <a:pt x="609163" y="60730"/>
                  </a:lnTo>
                  <a:lnTo>
                    <a:pt x="611305" y="58872"/>
                  </a:lnTo>
                  <a:lnTo>
                    <a:pt x="617212" y="52110"/>
                  </a:lnTo>
                  <a:lnTo>
                    <a:pt x="618644" y="51245"/>
                  </a:lnTo>
                  <a:lnTo>
                    <a:pt x="619547" y="51071"/>
                  </a:lnTo>
                  <a:lnTo>
                    <a:pt x="627617" y="54560"/>
                  </a:lnTo>
                  <a:lnTo>
                    <a:pt x="628342" y="54676"/>
                  </a:lnTo>
                  <a:lnTo>
                    <a:pt x="629186" y="54558"/>
                  </a:lnTo>
                  <a:lnTo>
                    <a:pt x="630197" y="52953"/>
                  </a:lnTo>
                  <a:lnTo>
                    <a:pt x="630628" y="50322"/>
                  </a:lnTo>
                  <a:lnTo>
                    <a:pt x="630573" y="44078"/>
                  </a:lnTo>
                  <a:lnTo>
                    <a:pt x="629887" y="41392"/>
                  </a:lnTo>
                  <a:lnTo>
                    <a:pt x="629113" y="39560"/>
                  </a:lnTo>
                  <a:lnTo>
                    <a:pt x="628032" y="38484"/>
                  </a:lnTo>
                  <a:lnTo>
                    <a:pt x="627360" y="36953"/>
                  </a:lnTo>
                  <a:lnTo>
                    <a:pt x="626852" y="35027"/>
                  </a:lnTo>
                  <a:lnTo>
                    <a:pt x="626450" y="32217"/>
                  </a:lnTo>
                  <a:lnTo>
                    <a:pt x="625622" y="18048"/>
                  </a:lnTo>
                  <a:lnTo>
                    <a:pt x="626317" y="14318"/>
                  </a:lnTo>
                  <a:lnTo>
                    <a:pt x="627085" y="11654"/>
                  </a:lnTo>
                  <a:lnTo>
                    <a:pt x="638665" y="1221"/>
                  </a:lnTo>
                  <a:lnTo>
                    <a:pt x="643405" y="0"/>
                  </a:lnTo>
                  <a:lnTo>
                    <a:pt x="664102" y="6589"/>
                  </a:lnTo>
                  <a:lnTo>
                    <a:pt x="662644" y="14701"/>
                  </a:lnTo>
                  <a:lnTo>
                    <a:pt x="660898" y="19816"/>
                  </a:lnTo>
                  <a:lnTo>
                    <a:pt x="659810" y="22142"/>
                  </a:lnTo>
                  <a:lnTo>
                    <a:pt x="658881" y="24668"/>
                  </a:lnTo>
                  <a:lnTo>
                    <a:pt x="658157" y="27762"/>
                  </a:lnTo>
                  <a:lnTo>
                    <a:pt x="657870" y="29557"/>
                  </a:lnTo>
                  <a:lnTo>
                    <a:pt x="658367" y="31350"/>
                  </a:lnTo>
                  <a:lnTo>
                    <a:pt x="659655" y="32932"/>
                  </a:lnTo>
                  <a:lnTo>
                    <a:pt x="662939" y="35058"/>
                  </a:lnTo>
                  <a:lnTo>
                    <a:pt x="672349" y="38669"/>
                  </a:lnTo>
                  <a:lnTo>
                    <a:pt x="675115" y="41263"/>
                  </a:lnTo>
                  <a:lnTo>
                    <a:pt x="685658" y="53885"/>
                  </a:lnTo>
                  <a:lnTo>
                    <a:pt x="689367" y="5738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1" name="Google Shape;161;p32"/>
            <p:cNvSpPr/>
            <p:nvPr/>
          </p:nvSpPr>
          <p:spPr>
            <a:xfrm>
              <a:off x="3054976" y="4788013"/>
              <a:ext cx="385905" cy="304330"/>
            </a:xfrm>
            <a:custGeom>
              <a:avLst/>
              <a:gdLst/>
              <a:ahLst/>
              <a:cxnLst/>
              <a:rect l="l" t="t" r="r" b="b"/>
              <a:pathLst>
                <a:path w="385905" h="304330" extrusionOk="0">
                  <a:moveTo>
                    <a:pt x="327080" y="41448"/>
                  </a:moveTo>
                  <a:lnTo>
                    <a:pt x="334096" y="40243"/>
                  </a:lnTo>
                  <a:lnTo>
                    <a:pt x="337595" y="39152"/>
                  </a:lnTo>
                  <a:lnTo>
                    <a:pt x="340928" y="37018"/>
                  </a:lnTo>
                  <a:lnTo>
                    <a:pt x="343200" y="35015"/>
                  </a:lnTo>
                  <a:lnTo>
                    <a:pt x="345386" y="33674"/>
                  </a:lnTo>
                  <a:lnTo>
                    <a:pt x="346518" y="34123"/>
                  </a:lnTo>
                  <a:lnTo>
                    <a:pt x="347468" y="34783"/>
                  </a:lnTo>
                  <a:lnTo>
                    <a:pt x="347162" y="43379"/>
                  </a:lnTo>
                  <a:lnTo>
                    <a:pt x="349094" y="50770"/>
                  </a:lnTo>
                  <a:lnTo>
                    <a:pt x="352997" y="59278"/>
                  </a:lnTo>
                  <a:lnTo>
                    <a:pt x="353294" y="64525"/>
                  </a:lnTo>
                  <a:lnTo>
                    <a:pt x="352975" y="72115"/>
                  </a:lnTo>
                  <a:lnTo>
                    <a:pt x="353320" y="74881"/>
                  </a:lnTo>
                  <a:lnTo>
                    <a:pt x="354057" y="76539"/>
                  </a:lnTo>
                  <a:lnTo>
                    <a:pt x="355545" y="76779"/>
                  </a:lnTo>
                  <a:lnTo>
                    <a:pt x="357023" y="77257"/>
                  </a:lnTo>
                  <a:lnTo>
                    <a:pt x="357754" y="77700"/>
                  </a:lnTo>
                  <a:lnTo>
                    <a:pt x="358222" y="78903"/>
                  </a:lnTo>
                  <a:lnTo>
                    <a:pt x="358491" y="80734"/>
                  </a:lnTo>
                  <a:lnTo>
                    <a:pt x="358670" y="84751"/>
                  </a:lnTo>
                  <a:lnTo>
                    <a:pt x="358323" y="87516"/>
                  </a:lnTo>
                  <a:lnTo>
                    <a:pt x="357092" y="89387"/>
                  </a:lnTo>
                  <a:lnTo>
                    <a:pt x="353216" y="91086"/>
                  </a:lnTo>
                  <a:lnTo>
                    <a:pt x="350316" y="92855"/>
                  </a:lnTo>
                  <a:lnTo>
                    <a:pt x="347095" y="95411"/>
                  </a:lnTo>
                  <a:lnTo>
                    <a:pt x="339505" y="104403"/>
                  </a:lnTo>
                  <a:lnTo>
                    <a:pt x="337574" y="105947"/>
                  </a:lnTo>
                  <a:lnTo>
                    <a:pt x="336118" y="106268"/>
                  </a:lnTo>
                  <a:lnTo>
                    <a:pt x="334215" y="108969"/>
                  </a:lnTo>
                  <a:lnTo>
                    <a:pt x="336150" y="117719"/>
                  </a:lnTo>
                  <a:lnTo>
                    <a:pt x="344644" y="128882"/>
                  </a:lnTo>
                  <a:lnTo>
                    <a:pt x="350658" y="136888"/>
                  </a:lnTo>
                  <a:lnTo>
                    <a:pt x="351419" y="139405"/>
                  </a:lnTo>
                  <a:lnTo>
                    <a:pt x="351111" y="139864"/>
                  </a:lnTo>
                  <a:lnTo>
                    <a:pt x="350917" y="140360"/>
                  </a:lnTo>
                  <a:lnTo>
                    <a:pt x="350487" y="140962"/>
                  </a:lnTo>
                  <a:lnTo>
                    <a:pt x="349675" y="142436"/>
                  </a:lnTo>
                  <a:lnTo>
                    <a:pt x="353212" y="144864"/>
                  </a:lnTo>
                  <a:lnTo>
                    <a:pt x="371669" y="148807"/>
                  </a:lnTo>
                  <a:lnTo>
                    <a:pt x="380546" y="152577"/>
                  </a:lnTo>
                  <a:lnTo>
                    <a:pt x="384094" y="154838"/>
                  </a:lnTo>
                  <a:lnTo>
                    <a:pt x="385904" y="160044"/>
                  </a:lnTo>
                  <a:lnTo>
                    <a:pt x="383609" y="163884"/>
                  </a:lnTo>
                  <a:lnTo>
                    <a:pt x="383328" y="165115"/>
                  </a:lnTo>
                  <a:lnTo>
                    <a:pt x="382958" y="167110"/>
                  </a:lnTo>
                  <a:lnTo>
                    <a:pt x="384128" y="169615"/>
                  </a:lnTo>
                  <a:lnTo>
                    <a:pt x="384451" y="171609"/>
                  </a:lnTo>
                  <a:lnTo>
                    <a:pt x="384138" y="173637"/>
                  </a:lnTo>
                  <a:lnTo>
                    <a:pt x="382209" y="176988"/>
                  </a:lnTo>
                  <a:lnTo>
                    <a:pt x="380743" y="178882"/>
                  </a:lnTo>
                  <a:lnTo>
                    <a:pt x="379119" y="180410"/>
                  </a:lnTo>
                  <a:lnTo>
                    <a:pt x="374695" y="183465"/>
                  </a:lnTo>
                  <a:lnTo>
                    <a:pt x="372885" y="185283"/>
                  </a:lnTo>
                  <a:lnTo>
                    <a:pt x="372181" y="186941"/>
                  </a:lnTo>
                  <a:lnTo>
                    <a:pt x="371000" y="193148"/>
                  </a:lnTo>
                  <a:lnTo>
                    <a:pt x="370327" y="195456"/>
                  </a:lnTo>
                  <a:lnTo>
                    <a:pt x="369101" y="197121"/>
                  </a:lnTo>
                  <a:lnTo>
                    <a:pt x="366471" y="199140"/>
                  </a:lnTo>
                  <a:lnTo>
                    <a:pt x="365380" y="200337"/>
                  </a:lnTo>
                  <a:lnTo>
                    <a:pt x="364333" y="201861"/>
                  </a:lnTo>
                  <a:lnTo>
                    <a:pt x="363682" y="203609"/>
                  </a:lnTo>
                  <a:lnTo>
                    <a:pt x="363188" y="205748"/>
                  </a:lnTo>
                  <a:lnTo>
                    <a:pt x="362494" y="209948"/>
                  </a:lnTo>
                  <a:lnTo>
                    <a:pt x="361041" y="214265"/>
                  </a:lnTo>
                  <a:lnTo>
                    <a:pt x="358379" y="218411"/>
                  </a:lnTo>
                  <a:lnTo>
                    <a:pt x="357343" y="219640"/>
                  </a:lnTo>
                  <a:lnTo>
                    <a:pt x="356555" y="220481"/>
                  </a:lnTo>
                  <a:lnTo>
                    <a:pt x="355836" y="221055"/>
                  </a:lnTo>
                  <a:lnTo>
                    <a:pt x="355007" y="221494"/>
                  </a:lnTo>
                  <a:lnTo>
                    <a:pt x="354008" y="221836"/>
                  </a:lnTo>
                  <a:lnTo>
                    <a:pt x="352303" y="221972"/>
                  </a:lnTo>
                  <a:lnTo>
                    <a:pt x="351728" y="221888"/>
                  </a:lnTo>
                  <a:lnTo>
                    <a:pt x="351384" y="221784"/>
                  </a:lnTo>
                  <a:lnTo>
                    <a:pt x="351042" y="221652"/>
                  </a:lnTo>
                  <a:lnTo>
                    <a:pt x="350470" y="221479"/>
                  </a:lnTo>
                  <a:lnTo>
                    <a:pt x="349607" y="221355"/>
                  </a:lnTo>
                  <a:lnTo>
                    <a:pt x="348266" y="221565"/>
                  </a:lnTo>
                  <a:lnTo>
                    <a:pt x="347970" y="221714"/>
                  </a:lnTo>
                  <a:lnTo>
                    <a:pt x="347349" y="222707"/>
                  </a:lnTo>
                  <a:lnTo>
                    <a:pt x="344897" y="227306"/>
                  </a:lnTo>
                  <a:lnTo>
                    <a:pt x="344207" y="229941"/>
                  </a:lnTo>
                  <a:lnTo>
                    <a:pt x="344209" y="232662"/>
                  </a:lnTo>
                  <a:lnTo>
                    <a:pt x="345289" y="237293"/>
                  </a:lnTo>
                  <a:lnTo>
                    <a:pt x="345903" y="240632"/>
                  </a:lnTo>
                  <a:lnTo>
                    <a:pt x="346249" y="246221"/>
                  </a:lnTo>
                  <a:lnTo>
                    <a:pt x="346488" y="247430"/>
                  </a:lnTo>
                  <a:lnTo>
                    <a:pt x="359151" y="262710"/>
                  </a:lnTo>
                  <a:lnTo>
                    <a:pt x="365964" y="269133"/>
                  </a:lnTo>
                  <a:lnTo>
                    <a:pt x="373463" y="269238"/>
                  </a:lnTo>
                  <a:lnTo>
                    <a:pt x="374179" y="270658"/>
                  </a:lnTo>
                  <a:lnTo>
                    <a:pt x="374308" y="270914"/>
                  </a:lnTo>
                  <a:lnTo>
                    <a:pt x="372779" y="271310"/>
                  </a:lnTo>
                  <a:lnTo>
                    <a:pt x="366416" y="274593"/>
                  </a:lnTo>
                  <a:lnTo>
                    <a:pt x="364561" y="277356"/>
                  </a:lnTo>
                  <a:lnTo>
                    <a:pt x="361515" y="285539"/>
                  </a:lnTo>
                  <a:lnTo>
                    <a:pt x="359492" y="288621"/>
                  </a:lnTo>
                  <a:lnTo>
                    <a:pt x="356616" y="289829"/>
                  </a:lnTo>
                  <a:lnTo>
                    <a:pt x="348925" y="290481"/>
                  </a:lnTo>
                  <a:lnTo>
                    <a:pt x="345553" y="291494"/>
                  </a:lnTo>
                  <a:lnTo>
                    <a:pt x="343076" y="294257"/>
                  </a:lnTo>
                  <a:lnTo>
                    <a:pt x="338795" y="302150"/>
                  </a:lnTo>
                  <a:lnTo>
                    <a:pt x="336496" y="304329"/>
                  </a:lnTo>
                  <a:lnTo>
                    <a:pt x="334153" y="303875"/>
                  </a:lnTo>
                  <a:lnTo>
                    <a:pt x="324302" y="298718"/>
                  </a:lnTo>
                  <a:lnTo>
                    <a:pt x="292079" y="297013"/>
                  </a:lnTo>
                  <a:lnTo>
                    <a:pt x="286292" y="294744"/>
                  </a:lnTo>
                  <a:lnTo>
                    <a:pt x="280553" y="291411"/>
                  </a:lnTo>
                  <a:lnTo>
                    <a:pt x="266720" y="280345"/>
                  </a:lnTo>
                  <a:lnTo>
                    <a:pt x="264685" y="279987"/>
                  </a:lnTo>
                  <a:lnTo>
                    <a:pt x="261135" y="283197"/>
                  </a:lnTo>
                  <a:lnTo>
                    <a:pt x="261302" y="286371"/>
                  </a:lnTo>
                  <a:lnTo>
                    <a:pt x="262366" y="289407"/>
                  </a:lnTo>
                  <a:lnTo>
                    <a:pt x="261658" y="292273"/>
                  </a:lnTo>
                  <a:lnTo>
                    <a:pt x="249852" y="299013"/>
                  </a:lnTo>
                  <a:lnTo>
                    <a:pt x="241915" y="292139"/>
                  </a:lnTo>
                  <a:lnTo>
                    <a:pt x="238302" y="276261"/>
                  </a:lnTo>
                  <a:lnTo>
                    <a:pt x="239416" y="256106"/>
                  </a:lnTo>
                  <a:lnTo>
                    <a:pt x="231368" y="255318"/>
                  </a:lnTo>
                  <a:lnTo>
                    <a:pt x="208678" y="240995"/>
                  </a:lnTo>
                  <a:lnTo>
                    <a:pt x="204580" y="240180"/>
                  </a:lnTo>
                  <a:lnTo>
                    <a:pt x="193652" y="240723"/>
                  </a:lnTo>
                  <a:lnTo>
                    <a:pt x="178240" y="236397"/>
                  </a:lnTo>
                  <a:lnTo>
                    <a:pt x="174456" y="237130"/>
                  </a:lnTo>
                  <a:lnTo>
                    <a:pt x="171914" y="244965"/>
                  </a:lnTo>
                  <a:lnTo>
                    <a:pt x="174287" y="254345"/>
                  </a:lnTo>
                  <a:lnTo>
                    <a:pt x="175260" y="263889"/>
                  </a:lnTo>
                  <a:lnTo>
                    <a:pt x="168400" y="272165"/>
                  </a:lnTo>
                  <a:lnTo>
                    <a:pt x="163598" y="273025"/>
                  </a:lnTo>
                  <a:lnTo>
                    <a:pt x="149303" y="266905"/>
                  </a:lnTo>
                  <a:lnTo>
                    <a:pt x="132671" y="265929"/>
                  </a:lnTo>
                  <a:lnTo>
                    <a:pt x="128363" y="263819"/>
                  </a:lnTo>
                  <a:lnTo>
                    <a:pt x="123975" y="255576"/>
                  </a:lnTo>
                  <a:lnTo>
                    <a:pt x="125365" y="248634"/>
                  </a:lnTo>
                  <a:lnTo>
                    <a:pt x="127614" y="241497"/>
                  </a:lnTo>
                  <a:lnTo>
                    <a:pt x="125713" y="232316"/>
                  </a:lnTo>
                  <a:lnTo>
                    <a:pt x="124207" y="232270"/>
                  </a:lnTo>
                  <a:lnTo>
                    <a:pt x="119029" y="235322"/>
                  </a:lnTo>
                  <a:lnTo>
                    <a:pt x="117362" y="235414"/>
                  </a:lnTo>
                  <a:lnTo>
                    <a:pt x="116461" y="233326"/>
                  </a:lnTo>
                  <a:lnTo>
                    <a:pt x="115954" y="228802"/>
                  </a:lnTo>
                  <a:lnTo>
                    <a:pt x="115593" y="227513"/>
                  </a:lnTo>
                  <a:lnTo>
                    <a:pt x="114518" y="225062"/>
                  </a:lnTo>
                  <a:lnTo>
                    <a:pt x="112121" y="214314"/>
                  </a:lnTo>
                  <a:lnTo>
                    <a:pt x="110625" y="212581"/>
                  </a:lnTo>
                  <a:lnTo>
                    <a:pt x="105555" y="210456"/>
                  </a:lnTo>
                  <a:lnTo>
                    <a:pt x="103631" y="208789"/>
                  </a:lnTo>
                  <a:lnTo>
                    <a:pt x="103324" y="206466"/>
                  </a:lnTo>
                  <a:lnTo>
                    <a:pt x="104387" y="200719"/>
                  </a:lnTo>
                  <a:lnTo>
                    <a:pt x="103932" y="198270"/>
                  </a:lnTo>
                  <a:lnTo>
                    <a:pt x="80385" y="173019"/>
                  </a:lnTo>
                  <a:lnTo>
                    <a:pt x="74544" y="165105"/>
                  </a:lnTo>
                  <a:lnTo>
                    <a:pt x="72543" y="158341"/>
                  </a:lnTo>
                  <a:lnTo>
                    <a:pt x="74851" y="153223"/>
                  </a:lnTo>
                  <a:lnTo>
                    <a:pt x="81482" y="153245"/>
                  </a:lnTo>
                  <a:lnTo>
                    <a:pt x="83334" y="148725"/>
                  </a:lnTo>
                  <a:lnTo>
                    <a:pt x="82242" y="145236"/>
                  </a:lnTo>
                  <a:lnTo>
                    <a:pt x="65180" y="125040"/>
                  </a:lnTo>
                  <a:lnTo>
                    <a:pt x="62806" y="121097"/>
                  </a:lnTo>
                  <a:lnTo>
                    <a:pt x="63548" y="120898"/>
                  </a:lnTo>
                  <a:lnTo>
                    <a:pt x="63638" y="117707"/>
                  </a:lnTo>
                  <a:lnTo>
                    <a:pt x="62887" y="112932"/>
                  </a:lnTo>
                  <a:lnTo>
                    <a:pt x="60832" y="108058"/>
                  </a:lnTo>
                  <a:lnTo>
                    <a:pt x="54785" y="101551"/>
                  </a:lnTo>
                  <a:lnTo>
                    <a:pt x="21627" y="82621"/>
                  </a:lnTo>
                  <a:lnTo>
                    <a:pt x="17562" y="81689"/>
                  </a:lnTo>
                  <a:lnTo>
                    <a:pt x="14468" y="82704"/>
                  </a:lnTo>
                  <a:lnTo>
                    <a:pt x="7146" y="87185"/>
                  </a:lnTo>
                  <a:lnTo>
                    <a:pt x="3154" y="87734"/>
                  </a:lnTo>
                  <a:lnTo>
                    <a:pt x="0" y="87223"/>
                  </a:lnTo>
                  <a:lnTo>
                    <a:pt x="257" y="83015"/>
                  </a:lnTo>
                  <a:lnTo>
                    <a:pt x="53" y="65657"/>
                  </a:lnTo>
                  <a:lnTo>
                    <a:pt x="3482" y="47349"/>
                  </a:lnTo>
                  <a:lnTo>
                    <a:pt x="6349" y="47149"/>
                  </a:lnTo>
                  <a:lnTo>
                    <a:pt x="56059" y="45321"/>
                  </a:lnTo>
                  <a:lnTo>
                    <a:pt x="98622" y="49633"/>
                  </a:lnTo>
                  <a:lnTo>
                    <a:pt x="123155" y="39916"/>
                  </a:lnTo>
                  <a:lnTo>
                    <a:pt x="131902" y="41189"/>
                  </a:lnTo>
                  <a:lnTo>
                    <a:pt x="133305" y="41170"/>
                  </a:lnTo>
                  <a:lnTo>
                    <a:pt x="138940" y="40183"/>
                  </a:lnTo>
                  <a:lnTo>
                    <a:pt x="194760" y="17639"/>
                  </a:lnTo>
                  <a:lnTo>
                    <a:pt x="224027" y="342"/>
                  </a:lnTo>
                  <a:lnTo>
                    <a:pt x="226170" y="0"/>
                  </a:lnTo>
                  <a:lnTo>
                    <a:pt x="228624" y="382"/>
                  </a:lnTo>
                  <a:lnTo>
                    <a:pt x="233454" y="2829"/>
                  </a:lnTo>
                  <a:lnTo>
                    <a:pt x="236651" y="5790"/>
                  </a:lnTo>
                  <a:lnTo>
                    <a:pt x="239448" y="5401"/>
                  </a:lnTo>
                  <a:lnTo>
                    <a:pt x="247167" y="96"/>
                  </a:lnTo>
                  <a:lnTo>
                    <a:pt x="269334" y="13695"/>
                  </a:lnTo>
                  <a:lnTo>
                    <a:pt x="271104" y="15254"/>
                  </a:lnTo>
                  <a:lnTo>
                    <a:pt x="273593" y="16167"/>
                  </a:lnTo>
                  <a:lnTo>
                    <a:pt x="296073" y="18053"/>
                  </a:lnTo>
                  <a:lnTo>
                    <a:pt x="297939" y="18774"/>
                  </a:lnTo>
                  <a:lnTo>
                    <a:pt x="305592" y="27014"/>
                  </a:lnTo>
                  <a:lnTo>
                    <a:pt x="318892" y="37362"/>
                  </a:lnTo>
                  <a:lnTo>
                    <a:pt x="319935" y="38976"/>
                  </a:lnTo>
                  <a:lnTo>
                    <a:pt x="320866" y="40082"/>
                  </a:lnTo>
                  <a:lnTo>
                    <a:pt x="323136" y="4080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2" name="Google Shape;162;p32"/>
            <p:cNvSpPr/>
            <p:nvPr/>
          </p:nvSpPr>
          <p:spPr>
            <a:xfrm>
              <a:off x="4039103" y="4283712"/>
              <a:ext cx="1811883" cy="1882138"/>
            </a:xfrm>
            <a:custGeom>
              <a:avLst/>
              <a:gdLst/>
              <a:ahLst/>
              <a:cxnLst/>
              <a:rect l="l" t="t" r="r" b="b"/>
              <a:pathLst>
                <a:path w="1811883" h="1882138" extrusionOk="0">
                  <a:moveTo>
                    <a:pt x="428067" y="9727"/>
                  </a:moveTo>
                  <a:lnTo>
                    <a:pt x="445895" y="7917"/>
                  </a:lnTo>
                  <a:lnTo>
                    <a:pt x="449104" y="8491"/>
                  </a:lnTo>
                  <a:lnTo>
                    <a:pt x="451073" y="9546"/>
                  </a:lnTo>
                  <a:lnTo>
                    <a:pt x="451970" y="10893"/>
                  </a:lnTo>
                  <a:lnTo>
                    <a:pt x="453205" y="12287"/>
                  </a:lnTo>
                  <a:lnTo>
                    <a:pt x="455398" y="13919"/>
                  </a:lnTo>
                  <a:lnTo>
                    <a:pt x="456690" y="15341"/>
                  </a:lnTo>
                  <a:lnTo>
                    <a:pt x="457531" y="16792"/>
                  </a:lnTo>
                  <a:lnTo>
                    <a:pt x="458085" y="19954"/>
                  </a:lnTo>
                  <a:lnTo>
                    <a:pt x="459652" y="24067"/>
                  </a:lnTo>
                  <a:lnTo>
                    <a:pt x="460282" y="27143"/>
                  </a:lnTo>
                  <a:lnTo>
                    <a:pt x="461517" y="28861"/>
                  </a:lnTo>
                  <a:lnTo>
                    <a:pt x="463882" y="30301"/>
                  </a:lnTo>
                  <a:lnTo>
                    <a:pt x="493204" y="40515"/>
                  </a:lnTo>
                  <a:lnTo>
                    <a:pt x="496416" y="42381"/>
                  </a:lnTo>
                  <a:lnTo>
                    <a:pt x="498275" y="44261"/>
                  </a:lnTo>
                  <a:lnTo>
                    <a:pt x="498611" y="45724"/>
                  </a:lnTo>
                  <a:lnTo>
                    <a:pt x="499848" y="48799"/>
                  </a:lnTo>
                  <a:lnTo>
                    <a:pt x="500128" y="50100"/>
                  </a:lnTo>
                  <a:lnTo>
                    <a:pt x="500183" y="51697"/>
                  </a:lnTo>
                  <a:lnTo>
                    <a:pt x="499952" y="55213"/>
                  </a:lnTo>
                  <a:lnTo>
                    <a:pt x="499950" y="56808"/>
                  </a:lnTo>
                  <a:lnTo>
                    <a:pt x="500400" y="58375"/>
                  </a:lnTo>
                  <a:lnTo>
                    <a:pt x="501320" y="59735"/>
                  </a:lnTo>
                  <a:lnTo>
                    <a:pt x="506452" y="63908"/>
                  </a:lnTo>
                  <a:lnTo>
                    <a:pt x="508256" y="66009"/>
                  </a:lnTo>
                  <a:lnTo>
                    <a:pt x="509891" y="68257"/>
                  </a:lnTo>
                  <a:lnTo>
                    <a:pt x="511357" y="70683"/>
                  </a:lnTo>
                  <a:lnTo>
                    <a:pt x="512880" y="72427"/>
                  </a:lnTo>
                  <a:lnTo>
                    <a:pt x="522552" y="80250"/>
                  </a:lnTo>
                  <a:lnTo>
                    <a:pt x="523455" y="82216"/>
                  </a:lnTo>
                  <a:lnTo>
                    <a:pt x="523058" y="83545"/>
                  </a:lnTo>
                  <a:lnTo>
                    <a:pt x="522210" y="84639"/>
                  </a:lnTo>
                  <a:lnTo>
                    <a:pt x="520326" y="86676"/>
                  </a:lnTo>
                  <a:lnTo>
                    <a:pt x="519930" y="88390"/>
                  </a:lnTo>
                  <a:lnTo>
                    <a:pt x="520097" y="90384"/>
                  </a:lnTo>
                  <a:lnTo>
                    <a:pt x="521810" y="93623"/>
                  </a:lnTo>
                  <a:lnTo>
                    <a:pt x="523166" y="94834"/>
                  </a:lnTo>
                  <a:lnTo>
                    <a:pt x="524748" y="95692"/>
                  </a:lnTo>
                  <a:lnTo>
                    <a:pt x="531756" y="96375"/>
                  </a:lnTo>
                  <a:lnTo>
                    <a:pt x="535034" y="95902"/>
                  </a:lnTo>
                  <a:lnTo>
                    <a:pt x="538313" y="94512"/>
                  </a:lnTo>
                  <a:lnTo>
                    <a:pt x="540800" y="93862"/>
                  </a:lnTo>
                  <a:lnTo>
                    <a:pt x="541704" y="94837"/>
                  </a:lnTo>
                  <a:lnTo>
                    <a:pt x="542232" y="96270"/>
                  </a:lnTo>
                  <a:lnTo>
                    <a:pt x="542571" y="97821"/>
                  </a:lnTo>
                  <a:lnTo>
                    <a:pt x="543759" y="100452"/>
                  </a:lnTo>
                  <a:lnTo>
                    <a:pt x="545003" y="102314"/>
                  </a:lnTo>
                  <a:lnTo>
                    <a:pt x="546870" y="104617"/>
                  </a:lnTo>
                  <a:lnTo>
                    <a:pt x="556658" y="112946"/>
                  </a:lnTo>
                  <a:lnTo>
                    <a:pt x="557507" y="114585"/>
                  </a:lnTo>
                  <a:lnTo>
                    <a:pt x="557791" y="116315"/>
                  </a:lnTo>
                  <a:lnTo>
                    <a:pt x="557623" y="118353"/>
                  </a:lnTo>
                  <a:lnTo>
                    <a:pt x="558246" y="119401"/>
                  </a:lnTo>
                  <a:lnTo>
                    <a:pt x="559152" y="119948"/>
                  </a:lnTo>
                  <a:lnTo>
                    <a:pt x="563980" y="120269"/>
                  </a:lnTo>
                  <a:lnTo>
                    <a:pt x="567035" y="120885"/>
                  </a:lnTo>
                  <a:lnTo>
                    <a:pt x="568789" y="120678"/>
                  </a:lnTo>
                  <a:lnTo>
                    <a:pt x="569919" y="119878"/>
                  </a:lnTo>
                  <a:lnTo>
                    <a:pt x="572292" y="117746"/>
                  </a:lnTo>
                  <a:lnTo>
                    <a:pt x="578343" y="116910"/>
                  </a:lnTo>
                  <a:lnTo>
                    <a:pt x="583189" y="127660"/>
                  </a:lnTo>
                  <a:lnTo>
                    <a:pt x="586364" y="131260"/>
                  </a:lnTo>
                  <a:lnTo>
                    <a:pt x="591407" y="134012"/>
                  </a:lnTo>
                  <a:lnTo>
                    <a:pt x="592599" y="135650"/>
                  </a:lnTo>
                  <a:lnTo>
                    <a:pt x="592999" y="137423"/>
                  </a:lnTo>
                  <a:lnTo>
                    <a:pt x="593175" y="140289"/>
                  </a:lnTo>
                  <a:lnTo>
                    <a:pt x="593693" y="144043"/>
                  </a:lnTo>
                  <a:lnTo>
                    <a:pt x="595463" y="151131"/>
                  </a:lnTo>
                  <a:lnTo>
                    <a:pt x="595867" y="154675"/>
                  </a:lnTo>
                  <a:lnTo>
                    <a:pt x="595817" y="157483"/>
                  </a:lnTo>
                  <a:lnTo>
                    <a:pt x="595197" y="159316"/>
                  </a:lnTo>
                  <a:lnTo>
                    <a:pt x="594921" y="162450"/>
                  </a:lnTo>
                  <a:lnTo>
                    <a:pt x="594132" y="164358"/>
                  </a:lnTo>
                  <a:lnTo>
                    <a:pt x="593571" y="166945"/>
                  </a:lnTo>
                  <a:lnTo>
                    <a:pt x="593858" y="169043"/>
                  </a:lnTo>
                  <a:lnTo>
                    <a:pt x="595113" y="172557"/>
                  </a:lnTo>
                  <a:lnTo>
                    <a:pt x="598472" y="178873"/>
                  </a:lnTo>
                  <a:lnTo>
                    <a:pt x="598647" y="181061"/>
                  </a:lnTo>
                  <a:lnTo>
                    <a:pt x="598254" y="182805"/>
                  </a:lnTo>
                  <a:lnTo>
                    <a:pt x="597293" y="184520"/>
                  </a:lnTo>
                  <a:lnTo>
                    <a:pt x="597297" y="185968"/>
                  </a:lnTo>
                  <a:lnTo>
                    <a:pt x="597640" y="187401"/>
                  </a:lnTo>
                  <a:lnTo>
                    <a:pt x="599234" y="190130"/>
                  </a:lnTo>
                  <a:lnTo>
                    <a:pt x="602136" y="193714"/>
                  </a:lnTo>
                  <a:lnTo>
                    <a:pt x="618662" y="193595"/>
                  </a:lnTo>
                  <a:lnTo>
                    <a:pt x="627708" y="196079"/>
                  </a:lnTo>
                  <a:lnTo>
                    <a:pt x="632430" y="199756"/>
                  </a:lnTo>
                  <a:lnTo>
                    <a:pt x="637491" y="202768"/>
                  </a:lnTo>
                  <a:lnTo>
                    <a:pt x="640047" y="203393"/>
                  </a:lnTo>
                  <a:lnTo>
                    <a:pt x="641747" y="202928"/>
                  </a:lnTo>
                  <a:lnTo>
                    <a:pt x="642253" y="201582"/>
                  </a:lnTo>
                  <a:lnTo>
                    <a:pt x="642360" y="199895"/>
                  </a:lnTo>
                  <a:lnTo>
                    <a:pt x="642342" y="195375"/>
                  </a:lnTo>
                  <a:lnTo>
                    <a:pt x="643996" y="183340"/>
                  </a:lnTo>
                  <a:lnTo>
                    <a:pt x="646668" y="180255"/>
                  </a:lnTo>
                  <a:lnTo>
                    <a:pt x="648142" y="180190"/>
                  </a:lnTo>
                  <a:lnTo>
                    <a:pt x="649504" y="180571"/>
                  </a:lnTo>
                  <a:lnTo>
                    <a:pt x="650413" y="181171"/>
                  </a:lnTo>
                  <a:lnTo>
                    <a:pt x="651837" y="182496"/>
                  </a:lnTo>
                  <a:lnTo>
                    <a:pt x="653823" y="182797"/>
                  </a:lnTo>
                  <a:lnTo>
                    <a:pt x="656827" y="182561"/>
                  </a:lnTo>
                  <a:lnTo>
                    <a:pt x="668457" y="179847"/>
                  </a:lnTo>
                  <a:lnTo>
                    <a:pt x="669933" y="180283"/>
                  </a:lnTo>
                  <a:lnTo>
                    <a:pt x="675163" y="182992"/>
                  </a:lnTo>
                  <a:lnTo>
                    <a:pt x="679648" y="184003"/>
                  </a:lnTo>
                  <a:lnTo>
                    <a:pt x="681972" y="183901"/>
                  </a:lnTo>
                  <a:lnTo>
                    <a:pt x="683727" y="183300"/>
                  </a:lnTo>
                  <a:lnTo>
                    <a:pt x="684798" y="182158"/>
                  </a:lnTo>
                  <a:lnTo>
                    <a:pt x="685716" y="180719"/>
                  </a:lnTo>
                  <a:lnTo>
                    <a:pt x="686270" y="178293"/>
                  </a:lnTo>
                  <a:lnTo>
                    <a:pt x="686429" y="176252"/>
                  </a:lnTo>
                  <a:lnTo>
                    <a:pt x="686305" y="174331"/>
                  </a:lnTo>
                  <a:lnTo>
                    <a:pt x="686069" y="172722"/>
                  </a:lnTo>
                  <a:lnTo>
                    <a:pt x="685373" y="169726"/>
                  </a:lnTo>
                  <a:lnTo>
                    <a:pt x="684780" y="168401"/>
                  </a:lnTo>
                  <a:lnTo>
                    <a:pt x="683980" y="167251"/>
                  </a:lnTo>
                  <a:lnTo>
                    <a:pt x="682785" y="166372"/>
                  </a:lnTo>
                  <a:lnTo>
                    <a:pt x="676373" y="164663"/>
                  </a:lnTo>
                  <a:lnTo>
                    <a:pt x="674896" y="164049"/>
                  </a:lnTo>
                  <a:lnTo>
                    <a:pt x="673589" y="163316"/>
                  </a:lnTo>
                  <a:lnTo>
                    <a:pt x="672621" y="162346"/>
                  </a:lnTo>
                  <a:lnTo>
                    <a:pt x="671822" y="161257"/>
                  </a:lnTo>
                  <a:lnTo>
                    <a:pt x="671306" y="159916"/>
                  </a:lnTo>
                  <a:lnTo>
                    <a:pt x="670441" y="156979"/>
                  </a:lnTo>
                  <a:lnTo>
                    <a:pt x="669643" y="155831"/>
                  </a:lnTo>
                  <a:lnTo>
                    <a:pt x="668449" y="155067"/>
                  </a:lnTo>
                  <a:lnTo>
                    <a:pt x="667031" y="154603"/>
                  </a:lnTo>
                  <a:lnTo>
                    <a:pt x="660671" y="155224"/>
                  </a:lnTo>
                  <a:lnTo>
                    <a:pt x="659083" y="154965"/>
                  </a:lnTo>
                  <a:lnTo>
                    <a:pt x="657608" y="154468"/>
                  </a:lnTo>
                  <a:lnTo>
                    <a:pt x="656415" y="153647"/>
                  </a:lnTo>
                  <a:lnTo>
                    <a:pt x="655448" y="152706"/>
                  </a:lnTo>
                  <a:lnTo>
                    <a:pt x="651066" y="147671"/>
                  </a:lnTo>
                  <a:lnTo>
                    <a:pt x="650440" y="147082"/>
                  </a:lnTo>
                  <a:lnTo>
                    <a:pt x="646125" y="144189"/>
                  </a:lnTo>
                  <a:lnTo>
                    <a:pt x="642078" y="142299"/>
                  </a:lnTo>
                  <a:lnTo>
                    <a:pt x="640603" y="141330"/>
                  </a:lnTo>
                  <a:lnTo>
                    <a:pt x="639239" y="140094"/>
                  </a:lnTo>
                  <a:lnTo>
                    <a:pt x="637759" y="137824"/>
                  </a:lnTo>
                  <a:lnTo>
                    <a:pt x="637462" y="134219"/>
                  </a:lnTo>
                  <a:lnTo>
                    <a:pt x="638770" y="120828"/>
                  </a:lnTo>
                  <a:lnTo>
                    <a:pt x="640228" y="117510"/>
                  </a:lnTo>
                  <a:lnTo>
                    <a:pt x="641805" y="115613"/>
                  </a:lnTo>
                  <a:lnTo>
                    <a:pt x="643331" y="115371"/>
                  </a:lnTo>
                  <a:lnTo>
                    <a:pt x="644934" y="115439"/>
                  </a:lnTo>
                  <a:lnTo>
                    <a:pt x="650090" y="117650"/>
                  </a:lnTo>
                  <a:lnTo>
                    <a:pt x="650883" y="117852"/>
                  </a:lnTo>
                  <a:lnTo>
                    <a:pt x="652128" y="117936"/>
                  </a:lnTo>
                  <a:lnTo>
                    <a:pt x="653313" y="117280"/>
                  </a:lnTo>
                  <a:lnTo>
                    <a:pt x="654325" y="115976"/>
                  </a:lnTo>
                  <a:lnTo>
                    <a:pt x="655336" y="114110"/>
                  </a:lnTo>
                  <a:lnTo>
                    <a:pt x="656064" y="112510"/>
                  </a:lnTo>
                  <a:lnTo>
                    <a:pt x="661170" y="103857"/>
                  </a:lnTo>
                  <a:lnTo>
                    <a:pt x="662971" y="101987"/>
                  </a:lnTo>
                  <a:lnTo>
                    <a:pt x="664568" y="100930"/>
                  </a:lnTo>
                  <a:lnTo>
                    <a:pt x="665868" y="101088"/>
                  </a:lnTo>
                  <a:lnTo>
                    <a:pt x="666604" y="101276"/>
                  </a:lnTo>
                  <a:lnTo>
                    <a:pt x="670061" y="102959"/>
                  </a:lnTo>
                  <a:lnTo>
                    <a:pt x="670967" y="103131"/>
                  </a:lnTo>
                  <a:lnTo>
                    <a:pt x="672211" y="103183"/>
                  </a:lnTo>
                  <a:lnTo>
                    <a:pt x="674864" y="102387"/>
                  </a:lnTo>
                  <a:lnTo>
                    <a:pt x="676105" y="101774"/>
                  </a:lnTo>
                  <a:lnTo>
                    <a:pt x="680610" y="98500"/>
                  </a:lnTo>
                  <a:lnTo>
                    <a:pt x="681963" y="97960"/>
                  </a:lnTo>
                  <a:lnTo>
                    <a:pt x="683433" y="97819"/>
                  </a:lnTo>
                  <a:lnTo>
                    <a:pt x="690184" y="98948"/>
                  </a:lnTo>
                  <a:lnTo>
                    <a:pt x="692947" y="97721"/>
                  </a:lnTo>
                  <a:lnTo>
                    <a:pt x="694524" y="96604"/>
                  </a:lnTo>
                  <a:lnTo>
                    <a:pt x="695821" y="96169"/>
                  </a:lnTo>
                  <a:lnTo>
                    <a:pt x="696782" y="96163"/>
                  </a:lnTo>
                  <a:lnTo>
                    <a:pt x="697745" y="96585"/>
                  </a:lnTo>
                  <a:lnTo>
                    <a:pt x="698767" y="97303"/>
                  </a:lnTo>
                  <a:lnTo>
                    <a:pt x="699678" y="98303"/>
                  </a:lnTo>
                  <a:lnTo>
                    <a:pt x="700476" y="99494"/>
                  </a:lnTo>
                  <a:lnTo>
                    <a:pt x="701106" y="100731"/>
                  </a:lnTo>
                  <a:lnTo>
                    <a:pt x="701847" y="101746"/>
                  </a:lnTo>
                  <a:lnTo>
                    <a:pt x="702700" y="102628"/>
                  </a:lnTo>
                  <a:lnTo>
                    <a:pt x="703550" y="102948"/>
                  </a:lnTo>
                  <a:lnTo>
                    <a:pt x="704700" y="103059"/>
                  </a:lnTo>
                  <a:lnTo>
                    <a:pt x="705981" y="102874"/>
                  </a:lnTo>
                  <a:lnTo>
                    <a:pt x="715194" y="99666"/>
                  </a:lnTo>
                  <a:lnTo>
                    <a:pt x="718131" y="99306"/>
                  </a:lnTo>
                  <a:lnTo>
                    <a:pt x="720906" y="99983"/>
                  </a:lnTo>
                  <a:lnTo>
                    <a:pt x="733494" y="118143"/>
                  </a:lnTo>
                  <a:lnTo>
                    <a:pt x="735032" y="119639"/>
                  </a:lnTo>
                  <a:lnTo>
                    <a:pt x="737307" y="121276"/>
                  </a:lnTo>
                  <a:lnTo>
                    <a:pt x="738093" y="120428"/>
                  </a:lnTo>
                  <a:lnTo>
                    <a:pt x="738651" y="119375"/>
                  </a:lnTo>
                  <a:lnTo>
                    <a:pt x="738926" y="118310"/>
                  </a:lnTo>
                  <a:lnTo>
                    <a:pt x="739404" y="114168"/>
                  </a:lnTo>
                  <a:lnTo>
                    <a:pt x="739909" y="113603"/>
                  </a:lnTo>
                  <a:lnTo>
                    <a:pt x="740756" y="113390"/>
                  </a:lnTo>
                  <a:lnTo>
                    <a:pt x="750627" y="114731"/>
                  </a:lnTo>
                  <a:lnTo>
                    <a:pt x="753241" y="116217"/>
                  </a:lnTo>
                  <a:lnTo>
                    <a:pt x="755180" y="118183"/>
                  </a:lnTo>
                  <a:lnTo>
                    <a:pt x="756903" y="121361"/>
                  </a:lnTo>
                  <a:lnTo>
                    <a:pt x="758381" y="122234"/>
                  </a:lnTo>
                  <a:lnTo>
                    <a:pt x="759853" y="122340"/>
                  </a:lnTo>
                  <a:lnTo>
                    <a:pt x="765094" y="119903"/>
                  </a:lnTo>
                  <a:lnTo>
                    <a:pt x="766618" y="119505"/>
                  </a:lnTo>
                  <a:lnTo>
                    <a:pt x="771554" y="118931"/>
                  </a:lnTo>
                  <a:lnTo>
                    <a:pt x="772907" y="118371"/>
                  </a:lnTo>
                  <a:lnTo>
                    <a:pt x="773916" y="117359"/>
                  </a:lnTo>
                  <a:lnTo>
                    <a:pt x="774641" y="116111"/>
                  </a:lnTo>
                  <a:lnTo>
                    <a:pt x="775872" y="114636"/>
                  </a:lnTo>
                  <a:lnTo>
                    <a:pt x="777500" y="113293"/>
                  </a:lnTo>
                  <a:lnTo>
                    <a:pt x="781224" y="112238"/>
                  </a:lnTo>
                  <a:lnTo>
                    <a:pt x="782694" y="112151"/>
                  </a:lnTo>
                  <a:lnTo>
                    <a:pt x="783889" y="112938"/>
                  </a:lnTo>
                  <a:lnTo>
                    <a:pt x="784826" y="116446"/>
                  </a:lnTo>
                  <a:lnTo>
                    <a:pt x="785978" y="118742"/>
                  </a:lnTo>
                  <a:lnTo>
                    <a:pt x="787172" y="119350"/>
                  </a:lnTo>
                  <a:lnTo>
                    <a:pt x="789508" y="119121"/>
                  </a:lnTo>
                  <a:lnTo>
                    <a:pt x="790814" y="119613"/>
                  </a:lnTo>
                  <a:lnTo>
                    <a:pt x="791897" y="120488"/>
                  </a:lnTo>
                  <a:lnTo>
                    <a:pt x="794772" y="125352"/>
                  </a:lnTo>
                  <a:lnTo>
                    <a:pt x="796435" y="127583"/>
                  </a:lnTo>
                  <a:lnTo>
                    <a:pt x="797873" y="130006"/>
                  </a:lnTo>
                  <a:lnTo>
                    <a:pt x="798452" y="131331"/>
                  </a:lnTo>
                  <a:lnTo>
                    <a:pt x="798917" y="132612"/>
                  </a:lnTo>
                  <a:lnTo>
                    <a:pt x="799043" y="133895"/>
                  </a:lnTo>
                  <a:lnTo>
                    <a:pt x="798881" y="134695"/>
                  </a:lnTo>
                  <a:lnTo>
                    <a:pt x="798382" y="135824"/>
                  </a:lnTo>
                  <a:lnTo>
                    <a:pt x="791327" y="144019"/>
                  </a:lnTo>
                  <a:lnTo>
                    <a:pt x="794259" y="148631"/>
                  </a:lnTo>
                  <a:lnTo>
                    <a:pt x="812345" y="165416"/>
                  </a:lnTo>
                  <a:lnTo>
                    <a:pt x="815902" y="158627"/>
                  </a:lnTo>
                  <a:lnTo>
                    <a:pt x="817818" y="157617"/>
                  </a:lnTo>
                  <a:lnTo>
                    <a:pt x="821024" y="160775"/>
                  </a:lnTo>
                  <a:lnTo>
                    <a:pt x="822961" y="161848"/>
                  </a:lnTo>
                  <a:lnTo>
                    <a:pt x="831280" y="164330"/>
                  </a:lnTo>
                  <a:lnTo>
                    <a:pt x="833771" y="164065"/>
                  </a:lnTo>
                  <a:lnTo>
                    <a:pt x="835349" y="163280"/>
                  </a:lnTo>
                  <a:lnTo>
                    <a:pt x="835845" y="162033"/>
                  </a:lnTo>
                  <a:lnTo>
                    <a:pt x="835949" y="161115"/>
                  </a:lnTo>
                  <a:lnTo>
                    <a:pt x="835877" y="159785"/>
                  </a:lnTo>
                  <a:lnTo>
                    <a:pt x="835208" y="155567"/>
                  </a:lnTo>
                  <a:lnTo>
                    <a:pt x="835589" y="154175"/>
                  </a:lnTo>
                  <a:lnTo>
                    <a:pt x="836246" y="152084"/>
                  </a:lnTo>
                  <a:lnTo>
                    <a:pt x="838470" y="148348"/>
                  </a:lnTo>
                  <a:lnTo>
                    <a:pt x="839010" y="145979"/>
                  </a:lnTo>
                  <a:lnTo>
                    <a:pt x="839045" y="144042"/>
                  </a:lnTo>
                  <a:lnTo>
                    <a:pt x="838520" y="142703"/>
                  </a:lnTo>
                  <a:lnTo>
                    <a:pt x="836440" y="139003"/>
                  </a:lnTo>
                  <a:lnTo>
                    <a:pt x="836418" y="136934"/>
                  </a:lnTo>
                  <a:lnTo>
                    <a:pt x="836953" y="134180"/>
                  </a:lnTo>
                  <a:lnTo>
                    <a:pt x="840041" y="126815"/>
                  </a:lnTo>
                  <a:lnTo>
                    <a:pt x="840475" y="125184"/>
                  </a:lnTo>
                  <a:lnTo>
                    <a:pt x="840345" y="123724"/>
                  </a:lnTo>
                  <a:lnTo>
                    <a:pt x="839931" y="122044"/>
                  </a:lnTo>
                  <a:lnTo>
                    <a:pt x="839676" y="119475"/>
                  </a:lnTo>
                  <a:lnTo>
                    <a:pt x="839777" y="118499"/>
                  </a:lnTo>
                  <a:lnTo>
                    <a:pt x="840676" y="117854"/>
                  </a:lnTo>
                  <a:lnTo>
                    <a:pt x="843325" y="117010"/>
                  </a:lnTo>
                  <a:lnTo>
                    <a:pt x="843825" y="116251"/>
                  </a:lnTo>
                  <a:lnTo>
                    <a:pt x="843928" y="115275"/>
                  </a:lnTo>
                  <a:lnTo>
                    <a:pt x="843163" y="112683"/>
                  </a:lnTo>
                  <a:lnTo>
                    <a:pt x="842920" y="111265"/>
                  </a:lnTo>
                  <a:lnTo>
                    <a:pt x="842849" y="109966"/>
                  </a:lnTo>
                  <a:lnTo>
                    <a:pt x="842831" y="108371"/>
                  </a:lnTo>
                  <a:lnTo>
                    <a:pt x="842700" y="106776"/>
                  </a:lnTo>
                  <a:lnTo>
                    <a:pt x="842175" y="105394"/>
                  </a:lnTo>
                  <a:lnTo>
                    <a:pt x="841595" y="104100"/>
                  </a:lnTo>
                  <a:lnTo>
                    <a:pt x="838958" y="100864"/>
                  </a:lnTo>
                  <a:lnTo>
                    <a:pt x="838320" y="99451"/>
                  </a:lnTo>
                  <a:lnTo>
                    <a:pt x="838018" y="97727"/>
                  </a:lnTo>
                  <a:lnTo>
                    <a:pt x="838049" y="95392"/>
                  </a:lnTo>
                  <a:lnTo>
                    <a:pt x="837805" y="93828"/>
                  </a:lnTo>
                  <a:lnTo>
                    <a:pt x="836421" y="91330"/>
                  </a:lnTo>
                  <a:lnTo>
                    <a:pt x="835896" y="89859"/>
                  </a:lnTo>
                  <a:lnTo>
                    <a:pt x="835873" y="87732"/>
                  </a:lnTo>
                  <a:lnTo>
                    <a:pt x="837003" y="77640"/>
                  </a:lnTo>
                  <a:lnTo>
                    <a:pt x="837040" y="75838"/>
                  </a:lnTo>
                  <a:lnTo>
                    <a:pt x="836852" y="74155"/>
                  </a:lnTo>
                  <a:lnTo>
                    <a:pt x="836308" y="70998"/>
                  </a:lnTo>
                  <a:lnTo>
                    <a:pt x="835896" y="69525"/>
                  </a:lnTo>
                  <a:lnTo>
                    <a:pt x="835201" y="67967"/>
                  </a:lnTo>
                  <a:lnTo>
                    <a:pt x="834561" y="66200"/>
                  </a:lnTo>
                  <a:lnTo>
                    <a:pt x="833912" y="63666"/>
                  </a:lnTo>
                  <a:lnTo>
                    <a:pt x="834680" y="61617"/>
                  </a:lnTo>
                  <a:lnTo>
                    <a:pt x="834779" y="60375"/>
                  </a:lnTo>
                  <a:lnTo>
                    <a:pt x="834598" y="59314"/>
                  </a:lnTo>
                  <a:lnTo>
                    <a:pt x="833493" y="56429"/>
                  </a:lnTo>
                  <a:lnTo>
                    <a:pt x="831676" y="50214"/>
                  </a:lnTo>
                  <a:lnTo>
                    <a:pt x="841721" y="45238"/>
                  </a:lnTo>
                  <a:lnTo>
                    <a:pt x="848754" y="43548"/>
                  </a:lnTo>
                  <a:lnTo>
                    <a:pt x="856161" y="38553"/>
                  </a:lnTo>
                  <a:lnTo>
                    <a:pt x="857381" y="36839"/>
                  </a:lnTo>
                  <a:lnTo>
                    <a:pt x="857598" y="36114"/>
                  </a:lnTo>
                  <a:lnTo>
                    <a:pt x="857643" y="35167"/>
                  </a:lnTo>
                  <a:lnTo>
                    <a:pt x="857578" y="34459"/>
                  </a:lnTo>
                  <a:lnTo>
                    <a:pt x="857681" y="33600"/>
                  </a:lnTo>
                  <a:lnTo>
                    <a:pt x="857947" y="32312"/>
                  </a:lnTo>
                  <a:lnTo>
                    <a:pt x="859160" y="29948"/>
                  </a:lnTo>
                  <a:lnTo>
                    <a:pt x="861059" y="28432"/>
                  </a:lnTo>
                  <a:lnTo>
                    <a:pt x="863700" y="27676"/>
                  </a:lnTo>
                  <a:lnTo>
                    <a:pt x="867050" y="23437"/>
                  </a:lnTo>
                  <a:lnTo>
                    <a:pt x="890252" y="24413"/>
                  </a:lnTo>
                  <a:lnTo>
                    <a:pt x="896310" y="26282"/>
                  </a:lnTo>
                  <a:lnTo>
                    <a:pt x="899661" y="32266"/>
                  </a:lnTo>
                  <a:lnTo>
                    <a:pt x="900301" y="33677"/>
                  </a:lnTo>
                  <a:lnTo>
                    <a:pt x="900478" y="34266"/>
                  </a:lnTo>
                  <a:lnTo>
                    <a:pt x="900661" y="35311"/>
                  </a:lnTo>
                  <a:lnTo>
                    <a:pt x="900454" y="36660"/>
                  </a:lnTo>
                  <a:lnTo>
                    <a:pt x="899622" y="37749"/>
                  </a:lnTo>
                  <a:lnTo>
                    <a:pt x="896269" y="40085"/>
                  </a:lnTo>
                  <a:lnTo>
                    <a:pt x="894150" y="41977"/>
                  </a:lnTo>
                  <a:lnTo>
                    <a:pt x="893501" y="61107"/>
                  </a:lnTo>
                  <a:lnTo>
                    <a:pt x="893927" y="63466"/>
                  </a:lnTo>
                  <a:lnTo>
                    <a:pt x="894700" y="66366"/>
                  </a:lnTo>
                  <a:lnTo>
                    <a:pt x="898278" y="67872"/>
                  </a:lnTo>
                  <a:lnTo>
                    <a:pt x="901873" y="70690"/>
                  </a:lnTo>
                  <a:lnTo>
                    <a:pt x="904743" y="74048"/>
                  </a:lnTo>
                  <a:lnTo>
                    <a:pt x="906733" y="74967"/>
                  </a:lnTo>
                  <a:lnTo>
                    <a:pt x="908316" y="75063"/>
                  </a:lnTo>
                  <a:lnTo>
                    <a:pt x="909548" y="74278"/>
                  </a:lnTo>
                  <a:lnTo>
                    <a:pt x="911086" y="73872"/>
                  </a:lnTo>
                  <a:lnTo>
                    <a:pt x="912894" y="73934"/>
                  </a:lnTo>
                  <a:lnTo>
                    <a:pt x="915225" y="74982"/>
                  </a:lnTo>
                  <a:lnTo>
                    <a:pt x="916373" y="76309"/>
                  </a:lnTo>
                  <a:lnTo>
                    <a:pt x="917017" y="77926"/>
                  </a:lnTo>
                  <a:lnTo>
                    <a:pt x="917821" y="82821"/>
                  </a:lnTo>
                  <a:lnTo>
                    <a:pt x="918162" y="90944"/>
                  </a:lnTo>
                  <a:lnTo>
                    <a:pt x="919145" y="92527"/>
                  </a:lnTo>
                  <a:lnTo>
                    <a:pt x="921431" y="94312"/>
                  </a:lnTo>
                  <a:lnTo>
                    <a:pt x="924566" y="96056"/>
                  </a:lnTo>
                  <a:lnTo>
                    <a:pt x="930344" y="100818"/>
                  </a:lnTo>
                  <a:lnTo>
                    <a:pt x="933326" y="102371"/>
                  </a:lnTo>
                  <a:lnTo>
                    <a:pt x="935481" y="102751"/>
                  </a:lnTo>
                  <a:lnTo>
                    <a:pt x="938237" y="101735"/>
                  </a:lnTo>
                  <a:lnTo>
                    <a:pt x="942974" y="100896"/>
                  </a:lnTo>
                  <a:lnTo>
                    <a:pt x="944323" y="100343"/>
                  </a:lnTo>
                  <a:lnTo>
                    <a:pt x="945440" y="99455"/>
                  </a:lnTo>
                  <a:lnTo>
                    <a:pt x="946212" y="98202"/>
                  </a:lnTo>
                  <a:lnTo>
                    <a:pt x="947184" y="95172"/>
                  </a:lnTo>
                  <a:lnTo>
                    <a:pt x="948014" y="93992"/>
                  </a:lnTo>
                  <a:lnTo>
                    <a:pt x="949247" y="93293"/>
                  </a:lnTo>
                  <a:lnTo>
                    <a:pt x="952480" y="92741"/>
                  </a:lnTo>
                  <a:lnTo>
                    <a:pt x="957179" y="93244"/>
                  </a:lnTo>
                  <a:lnTo>
                    <a:pt x="968043" y="97461"/>
                  </a:lnTo>
                  <a:lnTo>
                    <a:pt x="1011047" y="87603"/>
                  </a:lnTo>
                  <a:lnTo>
                    <a:pt x="1017360" y="85568"/>
                  </a:lnTo>
                  <a:lnTo>
                    <a:pt x="1017738" y="84586"/>
                  </a:lnTo>
                  <a:lnTo>
                    <a:pt x="1018288" y="83780"/>
                  </a:lnTo>
                  <a:lnTo>
                    <a:pt x="1018830" y="82439"/>
                  </a:lnTo>
                  <a:lnTo>
                    <a:pt x="1021358" y="81626"/>
                  </a:lnTo>
                  <a:lnTo>
                    <a:pt x="1027388" y="80733"/>
                  </a:lnTo>
                  <a:lnTo>
                    <a:pt x="1030045" y="80787"/>
                  </a:lnTo>
                  <a:lnTo>
                    <a:pt x="1031764" y="81080"/>
                  </a:lnTo>
                  <a:lnTo>
                    <a:pt x="1032267" y="81795"/>
                  </a:lnTo>
                  <a:lnTo>
                    <a:pt x="1032501" y="82221"/>
                  </a:lnTo>
                  <a:lnTo>
                    <a:pt x="1033049" y="83363"/>
                  </a:lnTo>
                  <a:lnTo>
                    <a:pt x="1033323" y="83918"/>
                  </a:lnTo>
                  <a:lnTo>
                    <a:pt x="1034547" y="84902"/>
                  </a:lnTo>
                  <a:lnTo>
                    <a:pt x="1036375" y="85961"/>
                  </a:lnTo>
                  <a:lnTo>
                    <a:pt x="1040243" y="87279"/>
                  </a:lnTo>
                  <a:lnTo>
                    <a:pt x="1041501" y="88082"/>
                  </a:lnTo>
                  <a:lnTo>
                    <a:pt x="1042029" y="89106"/>
                  </a:lnTo>
                  <a:lnTo>
                    <a:pt x="1041429" y="90272"/>
                  </a:lnTo>
                  <a:lnTo>
                    <a:pt x="1041230" y="91709"/>
                  </a:lnTo>
                  <a:lnTo>
                    <a:pt x="1041830" y="93515"/>
                  </a:lnTo>
                  <a:lnTo>
                    <a:pt x="1043698" y="93701"/>
                  </a:lnTo>
                  <a:lnTo>
                    <a:pt x="1044987" y="93100"/>
                  </a:lnTo>
                  <a:lnTo>
                    <a:pt x="1046328" y="92233"/>
                  </a:lnTo>
                  <a:lnTo>
                    <a:pt x="1047327" y="91282"/>
                  </a:lnTo>
                  <a:lnTo>
                    <a:pt x="1051192" y="89406"/>
                  </a:lnTo>
                  <a:lnTo>
                    <a:pt x="1057676" y="87566"/>
                  </a:lnTo>
                  <a:lnTo>
                    <a:pt x="1059412" y="86734"/>
                  </a:lnTo>
                  <a:lnTo>
                    <a:pt x="1062641" y="84218"/>
                  </a:lnTo>
                  <a:lnTo>
                    <a:pt x="1071306" y="79377"/>
                  </a:lnTo>
                  <a:lnTo>
                    <a:pt x="1080907" y="78178"/>
                  </a:lnTo>
                  <a:lnTo>
                    <a:pt x="1084154" y="79472"/>
                  </a:lnTo>
                  <a:lnTo>
                    <a:pt x="1085387" y="81753"/>
                  </a:lnTo>
                  <a:lnTo>
                    <a:pt x="1086087" y="82863"/>
                  </a:lnTo>
                  <a:lnTo>
                    <a:pt x="1086899" y="83880"/>
                  </a:lnTo>
                  <a:lnTo>
                    <a:pt x="1087651" y="84735"/>
                  </a:lnTo>
                  <a:lnTo>
                    <a:pt x="1091566" y="90981"/>
                  </a:lnTo>
                  <a:lnTo>
                    <a:pt x="1099319" y="95875"/>
                  </a:lnTo>
                  <a:lnTo>
                    <a:pt x="1100674" y="98464"/>
                  </a:lnTo>
                  <a:lnTo>
                    <a:pt x="1100190" y="99685"/>
                  </a:lnTo>
                  <a:lnTo>
                    <a:pt x="1099833" y="101525"/>
                  </a:lnTo>
                  <a:lnTo>
                    <a:pt x="1099714" y="103952"/>
                  </a:lnTo>
                  <a:lnTo>
                    <a:pt x="1101474" y="115149"/>
                  </a:lnTo>
                  <a:lnTo>
                    <a:pt x="1102747" y="116481"/>
                  </a:lnTo>
                  <a:lnTo>
                    <a:pt x="1106230" y="117974"/>
                  </a:lnTo>
                  <a:lnTo>
                    <a:pt x="1121399" y="127713"/>
                  </a:lnTo>
                  <a:lnTo>
                    <a:pt x="1122714" y="128306"/>
                  </a:lnTo>
                  <a:lnTo>
                    <a:pt x="1124252" y="128700"/>
                  </a:lnTo>
                  <a:lnTo>
                    <a:pt x="1125837" y="128725"/>
                  </a:lnTo>
                  <a:lnTo>
                    <a:pt x="1130691" y="128042"/>
                  </a:lnTo>
                  <a:lnTo>
                    <a:pt x="1141133" y="130841"/>
                  </a:lnTo>
                  <a:lnTo>
                    <a:pt x="1143898" y="135494"/>
                  </a:lnTo>
                  <a:lnTo>
                    <a:pt x="1144029" y="135714"/>
                  </a:lnTo>
                  <a:lnTo>
                    <a:pt x="1134813" y="135237"/>
                  </a:lnTo>
                  <a:lnTo>
                    <a:pt x="1143424" y="143854"/>
                  </a:lnTo>
                  <a:lnTo>
                    <a:pt x="1146483" y="148869"/>
                  </a:lnTo>
                  <a:lnTo>
                    <a:pt x="1148026" y="156993"/>
                  </a:lnTo>
                  <a:lnTo>
                    <a:pt x="1147511" y="164337"/>
                  </a:lnTo>
                  <a:lnTo>
                    <a:pt x="1145115" y="167052"/>
                  </a:lnTo>
                  <a:lnTo>
                    <a:pt x="1141393" y="169618"/>
                  </a:lnTo>
                  <a:lnTo>
                    <a:pt x="1136974" y="176635"/>
                  </a:lnTo>
                  <a:lnTo>
                    <a:pt x="1140904" y="183344"/>
                  </a:lnTo>
                  <a:lnTo>
                    <a:pt x="1159233" y="194251"/>
                  </a:lnTo>
                  <a:lnTo>
                    <a:pt x="1168424" y="203910"/>
                  </a:lnTo>
                  <a:lnTo>
                    <a:pt x="1172697" y="210197"/>
                  </a:lnTo>
                  <a:lnTo>
                    <a:pt x="1175657" y="216925"/>
                  </a:lnTo>
                  <a:lnTo>
                    <a:pt x="1176919" y="225497"/>
                  </a:lnTo>
                  <a:lnTo>
                    <a:pt x="1174649" y="238559"/>
                  </a:lnTo>
                  <a:lnTo>
                    <a:pt x="1175076" y="247121"/>
                  </a:lnTo>
                  <a:lnTo>
                    <a:pt x="1178463" y="255704"/>
                  </a:lnTo>
                  <a:lnTo>
                    <a:pt x="1183768" y="260337"/>
                  </a:lnTo>
                  <a:lnTo>
                    <a:pt x="1189725" y="263592"/>
                  </a:lnTo>
                  <a:lnTo>
                    <a:pt x="1195144" y="268074"/>
                  </a:lnTo>
                  <a:lnTo>
                    <a:pt x="1198542" y="273637"/>
                  </a:lnTo>
                  <a:lnTo>
                    <a:pt x="1199442" y="279467"/>
                  </a:lnTo>
                  <a:lnTo>
                    <a:pt x="1199645" y="284667"/>
                  </a:lnTo>
                  <a:lnTo>
                    <a:pt x="1200909" y="288272"/>
                  </a:lnTo>
                  <a:lnTo>
                    <a:pt x="1257247" y="316691"/>
                  </a:lnTo>
                  <a:lnTo>
                    <a:pt x="1257627" y="316682"/>
                  </a:lnTo>
                  <a:lnTo>
                    <a:pt x="1263396" y="322086"/>
                  </a:lnTo>
                  <a:lnTo>
                    <a:pt x="1276960" y="323138"/>
                  </a:lnTo>
                  <a:lnTo>
                    <a:pt x="1283314" y="328876"/>
                  </a:lnTo>
                  <a:lnTo>
                    <a:pt x="1284492" y="337211"/>
                  </a:lnTo>
                  <a:lnTo>
                    <a:pt x="1282155" y="344993"/>
                  </a:lnTo>
                  <a:lnTo>
                    <a:pt x="1281906" y="351209"/>
                  </a:lnTo>
                  <a:lnTo>
                    <a:pt x="1297212" y="359654"/>
                  </a:lnTo>
                  <a:lnTo>
                    <a:pt x="1302519" y="361543"/>
                  </a:lnTo>
                  <a:lnTo>
                    <a:pt x="1304918" y="365616"/>
                  </a:lnTo>
                  <a:lnTo>
                    <a:pt x="1304087" y="376755"/>
                  </a:lnTo>
                  <a:lnTo>
                    <a:pt x="1301361" y="385583"/>
                  </a:lnTo>
                  <a:lnTo>
                    <a:pt x="1293303" y="401568"/>
                  </a:lnTo>
                  <a:lnTo>
                    <a:pt x="1290839" y="410475"/>
                  </a:lnTo>
                  <a:lnTo>
                    <a:pt x="1283383" y="408404"/>
                  </a:lnTo>
                  <a:lnTo>
                    <a:pt x="1281353" y="416530"/>
                  </a:lnTo>
                  <a:lnTo>
                    <a:pt x="1281487" y="428529"/>
                  </a:lnTo>
                  <a:lnTo>
                    <a:pt x="1280558" y="437957"/>
                  </a:lnTo>
                  <a:lnTo>
                    <a:pt x="1274842" y="444083"/>
                  </a:lnTo>
                  <a:lnTo>
                    <a:pt x="1259748" y="450993"/>
                  </a:lnTo>
                  <a:lnTo>
                    <a:pt x="1255621" y="459705"/>
                  </a:lnTo>
                  <a:lnTo>
                    <a:pt x="1257611" y="465682"/>
                  </a:lnTo>
                  <a:lnTo>
                    <a:pt x="1261623" y="472908"/>
                  </a:lnTo>
                  <a:lnTo>
                    <a:pt x="1269556" y="483724"/>
                  </a:lnTo>
                  <a:lnTo>
                    <a:pt x="1274996" y="488396"/>
                  </a:lnTo>
                  <a:lnTo>
                    <a:pt x="1280758" y="492111"/>
                  </a:lnTo>
                  <a:lnTo>
                    <a:pt x="1293229" y="497683"/>
                  </a:lnTo>
                  <a:lnTo>
                    <a:pt x="1298427" y="500227"/>
                  </a:lnTo>
                  <a:lnTo>
                    <a:pt x="1301653" y="506200"/>
                  </a:lnTo>
                  <a:lnTo>
                    <a:pt x="1302131" y="513784"/>
                  </a:lnTo>
                  <a:lnTo>
                    <a:pt x="1299187" y="520874"/>
                  </a:lnTo>
                  <a:lnTo>
                    <a:pt x="1300165" y="521614"/>
                  </a:lnTo>
                  <a:lnTo>
                    <a:pt x="1303152" y="522980"/>
                  </a:lnTo>
                  <a:lnTo>
                    <a:pt x="1301515" y="527520"/>
                  </a:lnTo>
                  <a:lnTo>
                    <a:pt x="1301286" y="528914"/>
                  </a:lnTo>
                  <a:lnTo>
                    <a:pt x="1305203" y="533418"/>
                  </a:lnTo>
                  <a:lnTo>
                    <a:pt x="1314184" y="538042"/>
                  </a:lnTo>
                  <a:lnTo>
                    <a:pt x="1318211" y="542244"/>
                  </a:lnTo>
                  <a:lnTo>
                    <a:pt x="1320991" y="548372"/>
                  </a:lnTo>
                  <a:lnTo>
                    <a:pt x="1323074" y="560996"/>
                  </a:lnTo>
                  <a:lnTo>
                    <a:pt x="1324759" y="567659"/>
                  </a:lnTo>
                  <a:lnTo>
                    <a:pt x="1327331" y="574444"/>
                  </a:lnTo>
                  <a:lnTo>
                    <a:pt x="1329816" y="579486"/>
                  </a:lnTo>
                  <a:lnTo>
                    <a:pt x="1332853" y="583687"/>
                  </a:lnTo>
                  <a:lnTo>
                    <a:pt x="1337002" y="587793"/>
                  </a:lnTo>
                  <a:lnTo>
                    <a:pt x="1341220" y="588940"/>
                  </a:lnTo>
                  <a:lnTo>
                    <a:pt x="1345117" y="588265"/>
                  </a:lnTo>
                  <a:lnTo>
                    <a:pt x="1347945" y="590429"/>
                  </a:lnTo>
                  <a:lnTo>
                    <a:pt x="1348725" y="600044"/>
                  </a:lnTo>
                  <a:lnTo>
                    <a:pt x="1350347" y="618769"/>
                  </a:lnTo>
                  <a:lnTo>
                    <a:pt x="1352463" y="627991"/>
                  </a:lnTo>
                  <a:lnTo>
                    <a:pt x="1356932" y="636136"/>
                  </a:lnTo>
                  <a:lnTo>
                    <a:pt x="1364375" y="641974"/>
                  </a:lnTo>
                  <a:lnTo>
                    <a:pt x="1381762" y="649547"/>
                  </a:lnTo>
                  <a:lnTo>
                    <a:pt x="1389496" y="657083"/>
                  </a:lnTo>
                  <a:lnTo>
                    <a:pt x="1402536" y="684084"/>
                  </a:lnTo>
                  <a:lnTo>
                    <a:pt x="1408616" y="690013"/>
                  </a:lnTo>
                  <a:lnTo>
                    <a:pt x="1416093" y="692466"/>
                  </a:lnTo>
                  <a:lnTo>
                    <a:pt x="1438144" y="694978"/>
                  </a:lnTo>
                  <a:lnTo>
                    <a:pt x="1445083" y="693803"/>
                  </a:lnTo>
                  <a:lnTo>
                    <a:pt x="1443189" y="686503"/>
                  </a:lnTo>
                  <a:lnTo>
                    <a:pt x="1448255" y="684710"/>
                  </a:lnTo>
                  <a:lnTo>
                    <a:pt x="1462628" y="688164"/>
                  </a:lnTo>
                  <a:lnTo>
                    <a:pt x="1469055" y="691346"/>
                  </a:lnTo>
                  <a:lnTo>
                    <a:pt x="1474592" y="695534"/>
                  </a:lnTo>
                  <a:lnTo>
                    <a:pt x="1485444" y="706311"/>
                  </a:lnTo>
                  <a:lnTo>
                    <a:pt x="1492007" y="708776"/>
                  </a:lnTo>
                  <a:lnTo>
                    <a:pt x="1494248" y="713371"/>
                  </a:lnTo>
                  <a:lnTo>
                    <a:pt x="1494938" y="718876"/>
                  </a:lnTo>
                  <a:lnTo>
                    <a:pt x="1496816" y="724133"/>
                  </a:lnTo>
                  <a:lnTo>
                    <a:pt x="1509220" y="737923"/>
                  </a:lnTo>
                  <a:lnTo>
                    <a:pt x="1509221" y="737953"/>
                  </a:lnTo>
                  <a:lnTo>
                    <a:pt x="1509301" y="738009"/>
                  </a:lnTo>
                  <a:lnTo>
                    <a:pt x="1514020" y="740473"/>
                  </a:lnTo>
                  <a:lnTo>
                    <a:pt x="1550684" y="786851"/>
                  </a:lnTo>
                  <a:lnTo>
                    <a:pt x="1555998" y="797923"/>
                  </a:lnTo>
                  <a:lnTo>
                    <a:pt x="1562300" y="807302"/>
                  </a:lnTo>
                  <a:lnTo>
                    <a:pt x="1573122" y="813109"/>
                  </a:lnTo>
                  <a:lnTo>
                    <a:pt x="1595783" y="813318"/>
                  </a:lnTo>
                  <a:lnTo>
                    <a:pt x="1603394" y="815923"/>
                  </a:lnTo>
                  <a:lnTo>
                    <a:pt x="1608109" y="819704"/>
                  </a:lnTo>
                  <a:lnTo>
                    <a:pt x="1620067" y="834529"/>
                  </a:lnTo>
                  <a:lnTo>
                    <a:pt x="1636606" y="850146"/>
                  </a:lnTo>
                  <a:lnTo>
                    <a:pt x="1641177" y="859931"/>
                  </a:lnTo>
                  <a:lnTo>
                    <a:pt x="1642038" y="875956"/>
                  </a:lnTo>
                  <a:lnTo>
                    <a:pt x="1647769" y="884511"/>
                  </a:lnTo>
                  <a:lnTo>
                    <a:pt x="1658949" y="894207"/>
                  </a:lnTo>
                  <a:lnTo>
                    <a:pt x="1671158" y="902259"/>
                  </a:lnTo>
                  <a:lnTo>
                    <a:pt x="1680095" y="906122"/>
                  </a:lnTo>
                  <a:lnTo>
                    <a:pt x="1683571" y="896012"/>
                  </a:lnTo>
                  <a:lnTo>
                    <a:pt x="1686882" y="889574"/>
                  </a:lnTo>
                  <a:lnTo>
                    <a:pt x="1691981" y="886967"/>
                  </a:lnTo>
                  <a:lnTo>
                    <a:pt x="1694419" y="887381"/>
                  </a:lnTo>
                  <a:lnTo>
                    <a:pt x="1694423" y="887381"/>
                  </a:lnTo>
                  <a:lnTo>
                    <a:pt x="1700663" y="888439"/>
                  </a:lnTo>
                  <a:lnTo>
                    <a:pt x="1707421" y="892208"/>
                  </a:lnTo>
                  <a:lnTo>
                    <a:pt x="1713993" y="897046"/>
                  </a:lnTo>
                  <a:lnTo>
                    <a:pt x="1720541" y="900318"/>
                  </a:lnTo>
                  <a:lnTo>
                    <a:pt x="1727335" y="899260"/>
                  </a:lnTo>
                  <a:lnTo>
                    <a:pt x="1728721" y="910026"/>
                  </a:lnTo>
                  <a:lnTo>
                    <a:pt x="1733157" y="920247"/>
                  </a:lnTo>
                  <a:lnTo>
                    <a:pt x="1739397" y="928911"/>
                  </a:lnTo>
                  <a:lnTo>
                    <a:pt x="1746078" y="935041"/>
                  </a:lnTo>
                  <a:lnTo>
                    <a:pt x="1753329" y="938096"/>
                  </a:lnTo>
                  <a:lnTo>
                    <a:pt x="1767426" y="939696"/>
                  </a:lnTo>
                  <a:lnTo>
                    <a:pt x="1772837" y="942415"/>
                  </a:lnTo>
                  <a:lnTo>
                    <a:pt x="1782178" y="955695"/>
                  </a:lnTo>
                  <a:lnTo>
                    <a:pt x="1801944" y="991190"/>
                  </a:lnTo>
                  <a:lnTo>
                    <a:pt x="1809641" y="998503"/>
                  </a:lnTo>
                  <a:lnTo>
                    <a:pt x="1799449" y="1022809"/>
                  </a:lnTo>
                  <a:lnTo>
                    <a:pt x="1798833" y="1028279"/>
                  </a:lnTo>
                  <a:lnTo>
                    <a:pt x="1800750" y="1027482"/>
                  </a:lnTo>
                  <a:lnTo>
                    <a:pt x="1805116" y="1035242"/>
                  </a:lnTo>
                  <a:lnTo>
                    <a:pt x="1807065" y="1036899"/>
                  </a:lnTo>
                  <a:lnTo>
                    <a:pt x="1811882" y="1038957"/>
                  </a:lnTo>
                  <a:lnTo>
                    <a:pt x="1807069" y="1044000"/>
                  </a:lnTo>
                  <a:lnTo>
                    <a:pt x="1806398" y="1050863"/>
                  </a:lnTo>
                  <a:lnTo>
                    <a:pt x="1809210" y="1069222"/>
                  </a:lnTo>
                  <a:lnTo>
                    <a:pt x="1809365" y="1078830"/>
                  </a:lnTo>
                  <a:lnTo>
                    <a:pt x="1808561" y="1087121"/>
                  </a:lnTo>
                  <a:lnTo>
                    <a:pt x="1806552" y="1094726"/>
                  </a:lnTo>
                  <a:lnTo>
                    <a:pt x="1800692" y="1109099"/>
                  </a:lnTo>
                  <a:lnTo>
                    <a:pt x="1799014" y="1111882"/>
                  </a:lnTo>
                  <a:lnTo>
                    <a:pt x="1796025" y="1115137"/>
                  </a:lnTo>
                  <a:lnTo>
                    <a:pt x="1793073" y="1116570"/>
                  </a:lnTo>
                  <a:lnTo>
                    <a:pt x="1785272" y="1118192"/>
                  </a:lnTo>
                  <a:lnTo>
                    <a:pt x="1783970" y="1117953"/>
                  </a:lnTo>
                  <a:lnTo>
                    <a:pt x="1781048" y="1124604"/>
                  </a:lnTo>
                  <a:lnTo>
                    <a:pt x="1778347" y="1140002"/>
                  </a:lnTo>
                  <a:lnTo>
                    <a:pt x="1777488" y="1139167"/>
                  </a:lnTo>
                  <a:lnTo>
                    <a:pt x="1761679" y="1132836"/>
                  </a:lnTo>
                  <a:lnTo>
                    <a:pt x="1755512" y="1124173"/>
                  </a:lnTo>
                  <a:lnTo>
                    <a:pt x="1749180" y="1119862"/>
                  </a:lnTo>
                  <a:lnTo>
                    <a:pt x="1742424" y="1116574"/>
                  </a:lnTo>
                  <a:lnTo>
                    <a:pt x="1702774" y="1107249"/>
                  </a:lnTo>
                  <a:lnTo>
                    <a:pt x="1690183" y="1109483"/>
                  </a:lnTo>
                  <a:lnTo>
                    <a:pt x="1678021" y="1114639"/>
                  </a:lnTo>
                  <a:lnTo>
                    <a:pt x="1674747" y="1117936"/>
                  </a:lnTo>
                  <a:lnTo>
                    <a:pt x="1672833" y="1121991"/>
                  </a:lnTo>
                  <a:lnTo>
                    <a:pt x="1673150" y="1124050"/>
                  </a:lnTo>
                  <a:lnTo>
                    <a:pt x="1674386" y="1126572"/>
                  </a:lnTo>
                  <a:lnTo>
                    <a:pt x="1676321" y="1136815"/>
                  </a:lnTo>
                  <a:lnTo>
                    <a:pt x="1680061" y="1142180"/>
                  </a:lnTo>
                  <a:lnTo>
                    <a:pt x="1681083" y="1147163"/>
                  </a:lnTo>
                  <a:lnTo>
                    <a:pt x="1680249" y="1152773"/>
                  </a:lnTo>
                  <a:lnTo>
                    <a:pt x="1675591" y="1163801"/>
                  </a:lnTo>
                  <a:lnTo>
                    <a:pt x="1673998" y="1169114"/>
                  </a:lnTo>
                  <a:lnTo>
                    <a:pt x="1673504" y="1174458"/>
                  </a:lnTo>
                  <a:lnTo>
                    <a:pt x="1674849" y="1190565"/>
                  </a:lnTo>
                  <a:lnTo>
                    <a:pt x="1674301" y="1196547"/>
                  </a:lnTo>
                  <a:lnTo>
                    <a:pt x="1672771" y="1200540"/>
                  </a:lnTo>
                  <a:lnTo>
                    <a:pt x="1671163" y="1203563"/>
                  </a:lnTo>
                  <a:lnTo>
                    <a:pt x="1670535" y="1206546"/>
                  </a:lnTo>
                  <a:lnTo>
                    <a:pt x="1668856" y="1218754"/>
                  </a:lnTo>
                  <a:lnTo>
                    <a:pt x="1663909" y="1227867"/>
                  </a:lnTo>
                  <a:lnTo>
                    <a:pt x="1628024" y="1261865"/>
                  </a:lnTo>
                  <a:lnTo>
                    <a:pt x="1615524" y="1269516"/>
                  </a:lnTo>
                  <a:lnTo>
                    <a:pt x="1563471" y="1280639"/>
                  </a:lnTo>
                  <a:lnTo>
                    <a:pt x="1524580" y="1297755"/>
                  </a:lnTo>
                  <a:lnTo>
                    <a:pt x="1518593" y="1302352"/>
                  </a:lnTo>
                  <a:lnTo>
                    <a:pt x="1504888" y="1316484"/>
                  </a:lnTo>
                  <a:lnTo>
                    <a:pt x="1492835" y="1323766"/>
                  </a:lnTo>
                  <a:lnTo>
                    <a:pt x="1487087" y="1328750"/>
                  </a:lnTo>
                  <a:lnTo>
                    <a:pt x="1487644" y="1330091"/>
                  </a:lnTo>
                  <a:lnTo>
                    <a:pt x="1466670" y="1334912"/>
                  </a:lnTo>
                  <a:lnTo>
                    <a:pt x="1461018" y="1338185"/>
                  </a:lnTo>
                  <a:lnTo>
                    <a:pt x="1457673" y="1342109"/>
                  </a:lnTo>
                  <a:lnTo>
                    <a:pt x="1451049" y="1353350"/>
                  </a:lnTo>
                  <a:lnTo>
                    <a:pt x="1446263" y="1359239"/>
                  </a:lnTo>
                  <a:lnTo>
                    <a:pt x="1431417" y="1370382"/>
                  </a:lnTo>
                  <a:lnTo>
                    <a:pt x="1429937" y="1372320"/>
                  </a:lnTo>
                  <a:lnTo>
                    <a:pt x="1424757" y="1381041"/>
                  </a:lnTo>
                  <a:lnTo>
                    <a:pt x="1422462" y="1382178"/>
                  </a:lnTo>
                  <a:lnTo>
                    <a:pt x="1419973" y="1382138"/>
                  </a:lnTo>
                  <a:lnTo>
                    <a:pt x="1417553" y="1383055"/>
                  </a:lnTo>
                  <a:lnTo>
                    <a:pt x="1415350" y="1387232"/>
                  </a:lnTo>
                  <a:lnTo>
                    <a:pt x="1414833" y="1394962"/>
                  </a:lnTo>
                  <a:lnTo>
                    <a:pt x="1416995" y="1402434"/>
                  </a:lnTo>
                  <a:lnTo>
                    <a:pt x="1420600" y="1409208"/>
                  </a:lnTo>
                  <a:lnTo>
                    <a:pt x="1424326" y="1414737"/>
                  </a:lnTo>
                  <a:lnTo>
                    <a:pt x="1452109" y="1442115"/>
                  </a:lnTo>
                  <a:lnTo>
                    <a:pt x="1458244" y="1454687"/>
                  </a:lnTo>
                  <a:lnTo>
                    <a:pt x="1459451" y="1460801"/>
                  </a:lnTo>
                  <a:lnTo>
                    <a:pt x="1459612" y="1461618"/>
                  </a:lnTo>
                  <a:lnTo>
                    <a:pt x="1461859" y="1467531"/>
                  </a:lnTo>
                  <a:lnTo>
                    <a:pt x="1465089" y="1471965"/>
                  </a:lnTo>
                  <a:lnTo>
                    <a:pt x="1474447" y="1477185"/>
                  </a:lnTo>
                  <a:lnTo>
                    <a:pt x="1482424" y="1484917"/>
                  </a:lnTo>
                  <a:lnTo>
                    <a:pt x="1485566" y="1486483"/>
                  </a:lnTo>
                  <a:lnTo>
                    <a:pt x="1492227" y="1492615"/>
                  </a:lnTo>
                  <a:lnTo>
                    <a:pt x="1506219" y="1522414"/>
                  </a:lnTo>
                  <a:lnTo>
                    <a:pt x="1514918" y="1534533"/>
                  </a:lnTo>
                  <a:lnTo>
                    <a:pt x="1516763" y="1536273"/>
                  </a:lnTo>
                  <a:lnTo>
                    <a:pt x="1493317" y="1576945"/>
                  </a:lnTo>
                  <a:lnTo>
                    <a:pt x="1491359" y="1581504"/>
                  </a:lnTo>
                  <a:lnTo>
                    <a:pt x="1490722" y="1585160"/>
                  </a:lnTo>
                  <a:lnTo>
                    <a:pt x="1490722" y="1588826"/>
                  </a:lnTo>
                  <a:lnTo>
                    <a:pt x="1490170" y="1592628"/>
                  </a:lnTo>
                  <a:lnTo>
                    <a:pt x="1487838" y="1596755"/>
                  </a:lnTo>
                  <a:lnTo>
                    <a:pt x="1487839" y="1596784"/>
                  </a:lnTo>
                  <a:lnTo>
                    <a:pt x="1487761" y="1596845"/>
                  </a:lnTo>
                  <a:lnTo>
                    <a:pt x="1480964" y="1608155"/>
                  </a:lnTo>
                  <a:lnTo>
                    <a:pt x="1487452" y="1614340"/>
                  </a:lnTo>
                  <a:lnTo>
                    <a:pt x="1509017" y="1617622"/>
                  </a:lnTo>
                  <a:lnTo>
                    <a:pt x="1514750" y="1616436"/>
                  </a:lnTo>
                  <a:lnTo>
                    <a:pt x="1524348" y="1611806"/>
                  </a:lnTo>
                  <a:lnTo>
                    <a:pt x="1530345" y="1612559"/>
                  </a:lnTo>
                  <a:lnTo>
                    <a:pt x="1535238" y="1615995"/>
                  </a:lnTo>
                  <a:lnTo>
                    <a:pt x="1540167" y="1621573"/>
                  </a:lnTo>
                  <a:lnTo>
                    <a:pt x="1548127" y="1634209"/>
                  </a:lnTo>
                  <a:lnTo>
                    <a:pt x="1551477" y="1642398"/>
                  </a:lnTo>
                  <a:lnTo>
                    <a:pt x="1552805" y="1649684"/>
                  </a:lnTo>
                  <a:lnTo>
                    <a:pt x="1552806" y="1656629"/>
                  </a:lnTo>
                  <a:lnTo>
                    <a:pt x="1552208" y="1663568"/>
                  </a:lnTo>
                  <a:lnTo>
                    <a:pt x="1551295" y="1664842"/>
                  </a:lnTo>
                  <a:lnTo>
                    <a:pt x="1547103" y="1676326"/>
                  </a:lnTo>
                  <a:lnTo>
                    <a:pt x="1546918" y="1677914"/>
                  </a:lnTo>
                  <a:lnTo>
                    <a:pt x="1540980" y="1686310"/>
                  </a:lnTo>
                  <a:lnTo>
                    <a:pt x="1539930" y="1685962"/>
                  </a:lnTo>
                  <a:lnTo>
                    <a:pt x="1540691" y="1698912"/>
                  </a:lnTo>
                  <a:lnTo>
                    <a:pt x="1541517" y="1698559"/>
                  </a:lnTo>
                  <a:lnTo>
                    <a:pt x="1541107" y="1699400"/>
                  </a:lnTo>
                  <a:lnTo>
                    <a:pt x="1537752" y="1708784"/>
                  </a:lnTo>
                  <a:lnTo>
                    <a:pt x="1536845" y="1710308"/>
                  </a:lnTo>
                  <a:lnTo>
                    <a:pt x="1537182" y="1720260"/>
                  </a:lnTo>
                  <a:lnTo>
                    <a:pt x="1537621" y="1723790"/>
                  </a:lnTo>
                  <a:lnTo>
                    <a:pt x="1538606" y="1726889"/>
                  </a:lnTo>
                  <a:lnTo>
                    <a:pt x="1539942" y="1729769"/>
                  </a:lnTo>
                  <a:lnTo>
                    <a:pt x="1541058" y="1733204"/>
                  </a:lnTo>
                  <a:lnTo>
                    <a:pt x="1541340" y="1737953"/>
                  </a:lnTo>
                  <a:lnTo>
                    <a:pt x="1530760" y="1751445"/>
                  </a:lnTo>
                  <a:lnTo>
                    <a:pt x="1528161" y="1753869"/>
                  </a:lnTo>
                  <a:lnTo>
                    <a:pt x="1524012" y="1754204"/>
                  </a:lnTo>
                  <a:lnTo>
                    <a:pt x="1521566" y="1752810"/>
                  </a:lnTo>
                  <a:lnTo>
                    <a:pt x="1519333" y="1750611"/>
                  </a:lnTo>
                  <a:lnTo>
                    <a:pt x="1515552" y="1748743"/>
                  </a:lnTo>
                  <a:lnTo>
                    <a:pt x="1511522" y="1748998"/>
                  </a:lnTo>
                  <a:lnTo>
                    <a:pt x="1508384" y="1750850"/>
                  </a:lnTo>
                  <a:lnTo>
                    <a:pt x="1505145" y="1752095"/>
                  </a:lnTo>
                  <a:lnTo>
                    <a:pt x="1500854" y="1750511"/>
                  </a:lnTo>
                  <a:lnTo>
                    <a:pt x="1481461" y="1736819"/>
                  </a:lnTo>
                  <a:lnTo>
                    <a:pt x="1463201" y="1717921"/>
                  </a:lnTo>
                  <a:lnTo>
                    <a:pt x="1459847" y="1715398"/>
                  </a:lnTo>
                  <a:lnTo>
                    <a:pt x="1456176" y="1714215"/>
                  </a:lnTo>
                  <a:lnTo>
                    <a:pt x="1450199" y="1713372"/>
                  </a:lnTo>
                  <a:lnTo>
                    <a:pt x="1440427" y="1705965"/>
                  </a:lnTo>
                  <a:lnTo>
                    <a:pt x="1437962" y="1691931"/>
                  </a:lnTo>
                  <a:lnTo>
                    <a:pt x="1442259" y="1678540"/>
                  </a:lnTo>
                  <a:lnTo>
                    <a:pt x="1452617" y="1672979"/>
                  </a:lnTo>
                  <a:lnTo>
                    <a:pt x="1444739" y="1665811"/>
                  </a:lnTo>
                  <a:lnTo>
                    <a:pt x="1434538" y="1659510"/>
                  </a:lnTo>
                  <a:lnTo>
                    <a:pt x="1428260" y="1652260"/>
                  </a:lnTo>
                  <a:lnTo>
                    <a:pt x="1431937" y="1642155"/>
                  </a:lnTo>
                  <a:lnTo>
                    <a:pt x="1425356" y="1643217"/>
                  </a:lnTo>
                  <a:lnTo>
                    <a:pt x="1403578" y="1638296"/>
                  </a:lnTo>
                  <a:lnTo>
                    <a:pt x="1389849" y="1638708"/>
                  </a:lnTo>
                  <a:lnTo>
                    <a:pt x="1376213" y="1642423"/>
                  </a:lnTo>
                  <a:lnTo>
                    <a:pt x="1368994" y="1646327"/>
                  </a:lnTo>
                  <a:lnTo>
                    <a:pt x="1355846" y="1658783"/>
                  </a:lnTo>
                  <a:lnTo>
                    <a:pt x="1352262" y="1662175"/>
                  </a:lnTo>
                  <a:lnTo>
                    <a:pt x="1346322" y="1665018"/>
                  </a:lnTo>
                  <a:lnTo>
                    <a:pt x="1338240" y="1666841"/>
                  </a:lnTo>
                  <a:lnTo>
                    <a:pt x="1330306" y="1666855"/>
                  </a:lnTo>
                  <a:lnTo>
                    <a:pt x="1324818" y="1664332"/>
                  </a:lnTo>
                  <a:lnTo>
                    <a:pt x="1313102" y="1655401"/>
                  </a:lnTo>
                  <a:lnTo>
                    <a:pt x="1309898" y="1651749"/>
                  </a:lnTo>
                  <a:lnTo>
                    <a:pt x="1307665" y="1647125"/>
                  </a:lnTo>
                  <a:lnTo>
                    <a:pt x="1303326" y="1635052"/>
                  </a:lnTo>
                  <a:lnTo>
                    <a:pt x="1301450" y="1631808"/>
                  </a:lnTo>
                  <a:lnTo>
                    <a:pt x="1295092" y="1630735"/>
                  </a:lnTo>
                  <a:lnTo>
                    <a:pt x="1280120" y="1636948"/>
                  </a:lnTo>
                  <a:lnTo>
                    <a:pt x="1273620" y="1638180"/>
                  </a:lnTo>
                  <a:lnTo>
                    <a:pt x="1251257" y="1633989"/>
                  </a:lnTo>
                  <a:lnTo>
                    <a:pt x="1242890" y="1635407"/>
                  </a:lnTo>
                  <a:lnTo>
                    <a:pt x="1234402" y="1640122"/>
                  </a:lnTo>
                  <a:lnTo>
                    <a:pt x="1230238" y="1640860"/>
                  </a:lnTo>
                  <a:lnTo>
                    <a:pt x="1226337" y="1637540"/>
                  </a:lnTo>
                  <a:lnTo>
                    <a:pt x="1224080" y="1631286"/>
                  </a:lnTo>
                  <a:lnTo>
                    <a:pt x="1225260" y="1627268"/>
                  </a:lnTo>
                  <a:lnTo>
                    <a:pt x="1227646" y="1623781"/>
                  </a:lnTo>
                  <a:lnTo>
                    <a:pt x="1228892" y="1619232"/>
                  </a:lnTo>
                  <a:lnTo>
                    <a:pt x="1229742" y="1613108"/>
                  </a:lnTo>
                  <a:lnTo>
                    <a:pt x="1230873" y="1610467"/>
                  </a:lnTo>
                  <a:lnTo>
                    <a:pt x="1229924" y="1610682"/>
                  </a:lnTo>
                  <a:lnTo>
                    <a:pt x="1224375" y="1613283"/>
                  </a:lnTo>
                  <a:lnTo>
                    <a:pt x="1221084" y="1615460"/>
                  </a:lnTo>
                  <a:lnTo>
                    <a:pt x="1211997" y="1623417"/>
                  </a:lnTo>
                  <a:lnTo>
                    <a:pt x="1205967" y="1626041"/>
                  </a:lnTo>
                  <a:lnTo>
                    <a:pt x="1206830" y="1630689"/>
                  </a:lnTo>
                  <a:lnTo>
                    <a:pt x="1208135" y="1633821"/>
                  </a:lnTo>
                  <a:lnTo>
                    <a:pt x="1211046" y="1637505"/>
                  </a:lnTo>
                  <a:lnTo>
                    <a:pt x="1214262" y="1640561"/>
                  </a:lnTo>
                  <a:lnTo>
                    <a:pt x="1216242" y="1641830"/>
                  </a:lnTo>
                  <a:lnTo>
                    <a:pt x="1217390" y="1644950"/>
                  </a:lnTo>
                  <a:lnTo>
                    <a:pt x="1218381" y="1660202"/>
                  </a:lnTo>
                  <a:lnTo>
                    <a:pt x="1218107" y="1665557"/>
                  </a:lnTo>
                  <a:lnTo>
                    <a:pt x="1216797" y="1669237"/>
                  </a:lnTo>
                  <a:lnTo>
                    <a:pt x="1206123" y="1683643"/>
                  </a:lnTo>
                  <a:lnTo>
                    <a:pt x="1203068" y="1684349"/>
                  </a:lnTo>
                  <a:lnTo>
                    <a:pt x="1114380" y="1682401"/>
                  </a:lnTo>
                  <a:lnTo>
                    <a:pt x="1082138" y="1689649"/>
                  </a:lnTo>
                  <a:lnTo>
                    <a:pt x="1077839" y="1692330"/>
                  </a:lnTo>
                  <a:lnTo>
                    <a:pt x="1074149" y="1702120"/>
                  </a:lnTo>
                  <a:lnTo>
                    <a:pt x="1070185" y="1703524"/>
                  </a:lnTo>
                  <a:lnTo>
                    <a:pt x="1048369" y="1699443"/>
                  </a:lnTo>
                  <a:lnTo>
                    <a:pt x="1016940" y="1699853"/>
                  </a:lnTo>
                  <a:lnTo>
                    <a:pt x="1000057" y="1696763"/>
                  </a:lnTo>
                  <a:lnTo>
                    <a:pt x="992915" y="1696642"/>
                  </a:lnTo>
                  <a:lnTo>
                    <a:pt x="991624" y="1698315"/>
                  </a:lnTo>
                  <a:lnTo>
                    <a:pt x="980998" y="1707849"/>
                  </a:lnTo>
                  <a:lnTo>
                    <a:pt x="978456" y="1713944"/>
                  </a:lnTo>
                  <a:lnTo>
                    <a:pt x="975620" y="1727223"/>
                  </a:lnTo>
                  <a:lnTo>
                    <a:pt x="973743" y="1732537"/>
                  </a:lnTo>
                  <a:lnTo>
                    <a:pt x="966829" y="1740471"/>
                  </a:lnTo>
                  <a:lnTo>
                    <a:pt x="958490" y="1743933"/>
                  </a:lnTo>
                  <a:lnTo>
                    <a:pt x="940398" y="1747206"/>
                  </a:lnTo>
                  <a:lnTo>
                    <a:pt x="931613" y="1744550"/>
                  </a:lnTo>
                  <a:lnTo>
                    <a:pt x="922090" y="1743379"/>
                  </a:lnTo>
                  <a:lnTo>
                    <a:pt x="913329" y="1745565"/>
                  </a:lnTo>
                  <a:lnTo>
                    <a:pt x="895369" y="1766812"/>
                  </a:lnTo>
                  <a:lnTo>
                    <a:pt x="900142" y="1768052"/>
                  </a:lnTo>
                  <a:lnTo>
                    <a:pt x="904374" y="1770761"/>
                  </a:lnTo>
                  <a:lnTo>
                    <a:pt x="905906" y="1774994"/>
                  </a:lnTo>
                  <a:lnTo>
                    <a:pt x="902657" y="1780707"/>
                  </a:lnTo>
                  <a:lnTo>
                    <a:pt x="896411" y="1783489"/>
                  </a:lnTo>
                  <a:lnTo>
                    <a:pt x="879618" y="1784094"/>
                  </a:lnTo>
                  <a:lnTo>
                    <a:pt x="872444" y="1786481"/>
                  </a:lnTo>
                  <a:lnTo>
                    <a:pt x="865042" y="1793537"/>
                  </a:lnTo>
                  <a:lnTo>
                    <a:pt x="859996" y="1800507"/>
                  </a:lnTo>
                  <a:lnTo>
                    <a:pt x="854537" y="1806505"/>
                  </a:lnTo>
                  <a:lnTo>
                    <a:pt x="846133" y="1810467"/>
                  </a:lnTo>
                  <a:lnTo>
                    <a:pt x="836834" y="1809501"/>
                  </a:lnTo>
                  <a:lnTo>
                    <a:pt x="837517" y="1793958"/>
                  </a:lnTo>
                  <a:lnTo>
                    <a:pt x="829201" y="1790646"/>
                  </a:lnTo>
                  <a:lnTo>
                    <a:pt x="819466" y="1793416"/>
                  </a:lnTo>
                  <a:lnTo>
                    <a:pt x="794333" y="1811197"/>
                  </a:lnTo>
                  <a:lnTo>
                    <a:pt x="786786" y="1813583"/>
                  </a:lnTo>
                  <a:lnTo>
                    <a:pt x="746385" y="1813314"/>
                  </a:lnTo>
                  <a:lnTo>
                    <a:pt x="740959" y="1810192"/>
                  </a:lnTo>
                  <a:lnTo>
                    <a:pt x="736943" y="1802481"/>
                  </a:lnTo>
                  <a:lnTo>
                    <a:pt x="737863" y="1802416"/>
                  </a:lnTo>
                  <a:lnTo>
                    <a:pt x="739086" y="1799778"/>
                  </a:lnTo>
                  <a:lnTo>
                    <a:pt x="739939" y="1795814"/>
                  </a:lnTo>
                  <a:lnTo>
                    <a:pt x="739793" y="1791975"/>
                  </a:lnTo>
                  <a:lnTo>
                    <a:pt x="738615" y="1789385"/>
                  </a:lnTo>
                  <a:lnTo>
                    <a:pt x="719164" y="1768660"/>
                  </a:lnTo>
                  <a:lnTo>
                    <a:pt x="699205" y="1759534"/>
                  </a:lnTo>
                  <a:lnTo>
                    <a:pt x="696543" y="1755016"/>
                  </a:lnTo>
                  <a:lnTo>
                    <a:pt x="708960" y="1746420"/>
                  </a:lnTo>
                  <a:lnTo>
                    <a:pt x="712172" y="1742474"/>
                  </a:lnTo>
                  <a:lnTo>
                    <a:pt x="703268" y="1735835"/>
                  </a:lnTo>
                  <a:lnTo>
                    <a:pt x="699142" y="1733525"/>
                  </a:lnTo>
                  <a:lnTo>
                    <a:pt x="693790" y="1733186"/>
                  </a:lnTo>
                  <a:lnTo>
                    <a:pt x="688328" y="1734781"/>
                  </a:lnTo>
                  <a:lnTo>
                    <a:pt x="672788" y="1742007"/>
                  </a:lnTo>
                  <a:lnTo>
                    <a:pt x="661371" y="1743448"/>
                  </a:lnTo>
                  <a:lnTo>
                    <a:pt x="658052" y="1742457"/>
                  </a:lnTo>
                  <a:lnTo>
                    <a:pt x="656124" y="1739748"/>
                  </a:lnTo>
                  <a:lnTo>
                    <a:pt x="654834" y="1736799"/>
                  </a:lnTo>
                  <a:lnTo>
                    <a:pt x="653269" y="1735004"/>
                  </a:lnTo>
                  <a:lnTo>
                    <a:pt x="602235" y="1715847"/>
                  </a:lnTo>
                  <a:lnTo>
                    <a:pt x="592898" y="1715749"/>
                  </a:lnTo>
                  <a:lnTo>
                    <a:pt x="587557" y="1719496"/>
                  </a:lnTo>
                  <a:lnTo>
                    <a:pt x="579751" y="1730453"/>
                  </a:lnTo>
                  <a:lnTo>
                    <a:pt x="574846" y="1734418"/>
                  </a:lnTo>
                  <a:lnTo>
                    <a:pt x="570294" y="1735221"/>
                  </a:lnTo>
                  <a:lnTo>
                    <a:pt x="553841" y="1732724"/>
                  </a:lnTo>
                  <a:lnTo>
                    <a:pt x="547811" y="1729952"/>
                  </a:lnTo>
                  <a:lnTo>
                    <a:pt x="544656" y="1727707"/>
                  </a:lnTo>
                  <a:lnTo>
                    <a:pt x="542620" y="1725080"/>
                  </a:lnTo>
                  <a:lnTo>
                    <a:pt x="541941" y="1720176"/>
                  </a:lnTo>
                  <a:lnTo>
                    <a:pt x="543377" y="1716543"/>
                  </a:lnTo>
                  <a:lnTo>
                    <a:pt x="545251" y="1713795"/>
                  </a:lnTo>
                  <a:lnTo>
                    <a:pt x="545729" y="1711549"/>
                  </a:lnTo>
                  <a:lnTo>
                    <a:pt x="544012" y="1706218"/>
                  </a:lnTo>
                  <a:lnTo>
                    <a:pt x="542656" y="1705156"/>
                  </a:lnTo>
                  <a:lnTo>
                    <a:pt x="539704" y="1706323"/>
                  </a:lnTo>
                  <a:lnTo>
                    <a:pt x="533242" y="1707490"/>
                  </a:lnTo>
                  <a:lnTo>
                    <a:pt x="527456" y="1709778"/>
                  </a:lnTo>
                  <a:lnTo>
                    <a:pt x="528014" y="1714711"/>
                  </a:lnTo>
                  <a:lnTo>
                    <a:pt x="531364" y="1721018"/>
                  </a:lnTo>
                  <a:lnTo>
                    <a:pt x="533918" y="1727413"/>
                  </a:lnTo>
                  <a:lnTo>
                    <a:pt x="533438" y="1732701"/>
                  </a:lnTo>
                  <a:lnTo>
                    <a:pt x="529520" y="1755489"/>
                  </a:lnTo>
                  <a:lnTo>
                    <a:pt x="534955" y="1758460"/>
                  </a:lnTo>
                  <a:lnTo>
                    <a:pt x="538272" y="1762151"/>
                  </a:lnTo>
                  <a:lnTo>
                    <a:pt x="540350" y="1767188"/>
                  </a:lnTo>
                  <a:lnTo>
                    <a:pt x="541951" y="1774261"/>
                  </a:lnTo>
                  <a:lnTo>
                    <a:pt x="542033" y="1786519"/>
                  </a:lnTo>
                  <a:lnTo>
                    <a:pt x="538514" y="1799369"/>
                  </a:lnTo>
                  <a:lnTo>
                    <a:pt x="532870" y="1810931"/>
                  </a:lnTo>
                  <a:lnTo>
                    <a:pt x="526422" y="1819512"/>
                  </a:lnTo>
                  <a:lnTo>
                    <a:pt x="523098" y="1821754"/>
                  </a:lnTo>
                  <a:lnTo>
                    <a:pt x="514926" y="1824600"/>
                  </a:lnTo>
                  <a:lnTo>
                    <a:pt x="510918" y="1827300"/>
                  </a:lnTo>
                  <a:lnTo>
                    <a:pt x="508592" y="1830887"/>
                  </a:lnTo>
                  <a:lnTo>
                    <a:pt x="499958" y="1848229"/>
                  </a:lnTo>
                  <a:lnTo>
                    <a:pt x="492970" y="1857612"/>
                  </a:lnTo>
                  <a:lnTo>
                    <a:pt x="485380" y="1864542"/>
                  </a:lnTo>
                  <a:lnTo>
                    <a:pt x="467990" y="1875184"/>
                  </a:lnTo>
                  <a:lnTo>
                    <a:pt x="459516" y="1878455"/>
                  </a:lnTo>
                  <a:lnTo>
                    <a:pt x="434503" y="1881441"/>
                  </a:lnTo>
                  <a:lnTo>
                    <a:pt x="428647" y="1882137"/>
                  </a:lnTo>
                  <a:lnTo>
                    <a:pt x="426926" y="1881128"/>
                  </a:lnTo>
                  <a:lnTo>
                    <a:pt x="428503" y="1877560"/>
                  </a:lnTo>
                  <a:lnTo>
                    <a:pt x="432097" y="1871119"/>
                  </a:lnTo>
                  <a:lnTo>
                    <a:pt x="433665" y="1870046"/>
                  </a:lnTo>
                  <a:lnTo>
                    <a:pt x="438804" y="1868528"/>
                  </a:lnTo>
                  <a:lnTo>
                    <a:pt x="440695" y="1866673"/>
                  </a:lnTo>
                  <a:lnTo>
                    <a:pt x="441670" y="1862867"/>
                  </a:lnTo>
                  <a:lnTo>
                    <a:pt x="441480" y="1859439"/>
                  </a:lnTo>
                  <a:lnTo>
                    <a:pt x="440610" y="1855685"/>
                  </a:lnTo>
                  <a:lnTo>
                    <a:pt x="447690" y="1834560"/>
                  </a:lnTo>
                  <a:lnTo>
                    <a:pt x="448001" y="1824265"/>
                  </a:lnTo>
                  <a:lnTo>
                    <a:pt x="440884" y="1820390"/>
                  </a:lnTo>
                  <a:lnTo>
                    <a:pt x="423853" y="1823429"/>
                  </a:lnTo>
                  <a:lnTo>
                    <a:pt x="419228" y="1828506"/>
                  </a:lnTo>
                  <a:lnTo>
                    <a:pt x="417580" y="1829769"/>
                  </a:lnTo>
                  <a:lnTo>
                    <a:pt x="415577" y="1829747"/>
                  </a:lnTo>
                  <a:lnTo>
                    <a:pt x="411582" y="1827293"/>
                  </a:lnTo>
                  <a:lnTo>
                    <a:pt x="409660" y="1827034"/>
                  </a:lnTo>
                  <a:lnTo>
                    <a:pt x="404562" y="1829446"/>
                  </a:lnTo>
                  <a:lnTo>
                    <a:pt x="401588" y="1831635"/>
                  </a:lnTo>
                  <a:lnTo>
                    <a:pt x="398984" y="1831740"/>
                  </a:lnTo>
                  <a:lnTo>
                    <a:pt x="395235" y="1828059"/>
                  </a:lnTo>
                  <a:lnTo>
                    <a:pt x="393179" y="1822585"/>
                  </a:lnTo>
                  <a:lnTo>
                    <a:pt x="392848" y="1816439"/>
                  </a:lnTo>
                  <a:lnTo>
                    <a:pt x="391836" y="1810496"/>
                  </a:lnTo>
                  <a:lnTo>
                    <a:pt x="387617" y="1805514"/>
                  </a:lnTo>
                  <a:lnTo>
                    <a:pt x="396455" y="1798690"/>
                  </a:lnTo>
                  <a:lnTo>
                    <a:pt x="398284" y="1792687"/>
                  </a:lnTo>
                  <a:lnTo>
                    <a:pt x="394915" y="1785966"/>
                  </a:lnTo>
                  <a:lnTo>
                    <a:pt x="376027" y="1757952"/>
                  </a:lnTo>
                  <a:lnTo>
                    <a:pt x="371620" y="1759938"/>
                  </a:lnTo>
                  <a:lnTo>
                    <a:pt x="368166" y="1762929"/>
                  </a:lnTo>
                  <a:lnTo>
                    <a:pt x="364760" y="1764387"/>
                  </a:lnTo>
                  <a:lnTo>
                    <a:pt x="360539" y="1761822"/>
                  </a:lnTo>
                  <a:lnTo>
                    <a:pt x="359959" y="1758480"/>
                  </a:lnTo>
                  <a:lnTo>
                    <a:pt x="359850" y="1756737"/>
                  </a:lnTo>
                  <a:lnTo>
                    <a:pt x="359860" y="1755008"/>
                  </a:lnTo>
                  <a:lnTo>
                    <a:pt x="356391" y="1747291"/>
                  </a:lnTo>
                  <a:lnTo>
                    <a:pt x="351588" y="1742418"/>
                  </a:lnTo>
                  <a:lnTo>
                    <a:pt x="347587" y="1737045"/>
                  </a:lnTo>
                  <a:lnTo>
                    <a:pt x="346570" y="1727585"/>
                  </a:lnTo>
                  <a:lnTo>
                    <a:pt x="341875" y="1731305"/>
                  </a:lnTo>
                  <a:lnTo>
                    <a:pt x="336038" y="1732418"/>
                  </a:lnTo>
                  <a:lnTo>
                    <a:pt x="324545" y="1731420"/>
                  </a:lnTo>
                  <a:lnTo>
                    <a:pt x="312960" y="1727020"/>
                  </a:lnTo>
                  <a:lnTo>
                    <a:pt x="311000" y="1727536"/>
                  </a:lnTo>
                  <a:lnTo>
                    <a:pt x="306226" y="1730569"/>
                  </a:lnTo>
                  <a:lnTo>
                    <a:pt x="303109" y="1730781"/>
                  </a:lnTo>
                  <a:lnTo>
                    <a:pt x="295278" y="1726639"/>
                  </a:lnTo>
                  <a:lnTo>
                    <a:pt x="293850" y="1720587"/>
                  </a:lnTo>
                  <a:lnTo>
                    <a:pt x="294665" y="1713637"/>
                  </a:lnTo>
                  <a:lnTo>
                    <a:pt x="293444" y="1706863"/>
                  </a:lnTo>
                  <a:lnTo>
                    <a:pt x="288978" y="1701890"/>
                  </a:lnTo>
                  <a:lnTo>
                    <a:pt x="283531" y="1699865"/>
                  </a:lnTo>
                  <a:lnTo>
                    <a:pt x="277742" y="1700463"/>
                  </a:lnTo>
                  <a:lnTo>
                    <a:pt x="272132" y="1703395"/>
                  </a:lnTo>
                  <a:lnTo>
                    <a:pt x="263625" y="1713122"/>
                  </a:lnTo>
                  <a:lnTo>
                    <a:pt x="258739" y="1723475"/>
                  </a:lnTo>
                  <a:lnTo>
                    <a:pt x="253067" y="1732164"/>
                  </a:lnTo>
                  <a:lnTo>
                    <a:pt x="242477" y="1737080"/>
                  </a:lnTo>
                  <a:lnTo>
                    <a:pt x="217714" y="1737244"/>
                  </a:lnTo>
                  <a:lnTo>
                    <a:pt x="195191" y="1730777"/>
                  </a:lnTo>
                  <a:lnTo>
                    <a:pt x="195306" y="1730622"/>
                  </a:lnTo>
                  <a:lnTo>
                    <a:pt x="213746" y="1705636"/>
                  </a:lnTo>
                  <a:lnTo>
                    <a:pt x="217961" y="1699597"/>
                  </a:lnTo>
                  <a:lnTo>
                    <a:pt x="218805" y="1698957"/>
                  </a:lnTo>
                  <a:lnTo>
                    <a:pt x="220969" y="1698049"/>
                  </a:lnTo>
                  <a:lnTo>
                    <a:pt x="231338" y="1696168"/>
                  </a:lnTo>
                  <a:lnTo>
                    <a:pt x="234341" y="1695048"/>
                  </a:lnTo>
                  <a:lnTo>
                    <a:pt x="235966" y="1694119"/>
                  </a:lnTo>
                  <a:lnTo>
                    <a:pt x="236155" y="1693088"/>
                  </a:lnTo>
                  <a:lnTo>
                    <a:pt x="236708" y="1691645"/>
                  </a:lnTo>
                  <a:lnTo>
                    <a:pt x="238169" y="1689150"/>
                  </a:lnTo>
                  <a:lnTo>
                    <a:pt x="244258" y="1686258"/>
                  </a:lnTo>
                  <a:lnTo>
                    <a:pt x="246709" y="1686401"/>
                  </a:lnTo>
                  <a:lnTo>
                    <a:pt x="257736" y="1690232"/>
                  </a:lnTo>
                  <a:lnTo>
                    <a:pt x="275178" y="1681518"/>
                  </a:lnTo>
                  <a:lnTo>
                    <a:pt x="303978" y="1656200"/>
                  </a:lnTo>
                  <a:lnTo>
                    <a:pt x="311195" y="1652418"/>
                  </a:lnTo>
                  <a:lnTo>
                    <a:pt x="315747" y="1650739"/>
                  </a:lnTo>
                  <a:lnTo>
                    <a:pt x="318668" y="1651559"/>
                  </a:lnTo>
                  <a:lnTo>
                    <a:pt x="331250" y="1657485"/>
                  </a:lnTo>
                  <a:lnTo>
                    <a:pt x="340554" y="1659809"/>
                  </a:lnTo>
                  <a:lnTo>
                    <a:pt x="349834" y="1659753"/>
                  </a:lnTo>
                  <a:lnTo>
                    <a:pt x="356178" y="1658141"/>
                  </a:lnTo>
                  <a:lnTo>
                    <a:pt x="363064" y="1655392"/>
                  </a:lnTo>
                  <a:lnTo>
                    <a:pt x="371413" y="1650788"/>
                  </a:lnTo>
                  <a:lnTo>
                    <a:pt x="380983" y="1648183"/>
                  </a:lnTo>
                  <a:lnTo>
                    <a:pt x="385582" y="1647970"/>
                  </a:lnTo>
                  <a:lnTo>
                    <a:pt x="388208" y="1648398"/>
                  </a:lnTo>
                  <a:lnTo>
                    <a:pt x="390174" y="1649265"/>
                  </a:lnTo>
                  <a:lnTo>
                    <a:pt x="391142" y="1650805"/>
                  </a:lnTo>
                  <a:lnTo>
                    <a:pt x="392962" y="1657254"/>
                  </a:lnTo>
                  <a:lnTo>
                    <a:pt x="394497" y="1661088"/>
                  </a:lnTo>
                  <a:lnTo>
                    <a:pt x="396985" y="1665605"/>
                  </a:lnTo>
                  <a:lnTo>
                    <a:pt x="400771" y="1660868"/>
                  </a:lnTo>
                  <a:lnTo>
                    <a:pt x="401287" y="1652569"/>
                  </a:lnTo>
                  <a:lnTo>
                    <a:pt x="401956" y="1650016"/>
                  </a:lnTo>
                  <a:lnTo>
                    <a:pt x="402619" y="1648735"/>
                  </a:lnTo>
                  <a:lnTo>
                    <a:pt x="403337" y="1648413"/>
                  </a:lnTo>
                  <a:lnTo>
                    <a:pt x="403874" y="1648475"/>
                  </a:lnTo>
                  <a:lnTo>
                    <a:pt x="411028" y="1651372"/>
                  </a:lnTo>
                  <a:lnTo>
                    <a:pt x="414689" y="1651861"/>
                  </a:lnTo>
                  <a:lnTo>
                    <a:pt x="415947" y="1651068"/>
                  </a:lnTo>
                  <a:lnTo>
                    <a:pt x="416847" y="1649921"/>
                  </a:lnTo>
                  <a:lnTo>
                    <a:pt x="417451" y="1648445"/>
                  </a:lnTo>
                  <a:lnTo>
                    <a:pt x="418056" y="1646587"/>
                  </a:lnTo>
                  <a:lnTo>
                    <a:pt x="418544" y="1643857"/>
                  </a:lnTo>
                  <a:lnTo>
                    <a:pt x="418492" y="1642099"/>
                  </a:lnTo>
                  <a:lnTo>
                    <a:pt x="418080" y="1640457"/>
                  </a:lnTo>
                  <a:lnTo>
                    <a:pt x="416663" y="1636479"/>
                  </a:lnTo>
                  <a:lnTo>
                    <a:pt x="415255" y="1630653"/>
                  </a:lnTo>
                  <a:lnTo>
                    <a:pt x="413926" y="1620012"/>
                  </a:lnTo>
                  <a:lnTo>
                    <a:pt x="413578" y="1603381"/>
                  </a:lnTo>
                  <a:lnTo>
                    <a:pt x="413230" y="1601015"/>
                  </a:lnTo>
                  <a:lnTo>
                    <a:pt x="412759" y="1599624"/>
                  </a:lnTo>
                  <a:lnTo>
                    <a:pt x="412029" y="1598439"/>
                  </a:lnTo>
                  <a:lnTo>
                    <a:pt x="411256" y="1598008"/>
                  </a:lnTo>
                  <a:lnTo>
                    <a:pt x="408215" y="1598010"/>
                  </a:lnTo>
                  <a:lnTo>
                    <a:pt x="407025" y="1597621"/>
                  </a:lnTo>
                  <a:lnTo>
                    <a:pt x="406312" y="1596848"/>
                  </a:lnTo>
                  <a:lnTo>
                    <a:pt x="405430" y="1594186"/>
                  </a:lnTo>
                  <a:lnTo>
                    <a:pt x="404070" y="1591936"/>
                  </a:lnTo>
                  <a:lnTo>
                    <a:pt x="401338" y="1589648"/>
                  </a:lnTo>
                  <a:lnTo>
                    <a:pt x="399085" y="1587110"/>
                  </a:lnTo>
                  <a:lnTo>
                    <a:pt x="398735" y="1585410"/>
                  </a:lnTo>
                  <a:lnTo>
                    <a:pt x="399161" y="1583610"/>
                  </a:lnTo>
                  <a:lnTo>
                    <a:pt x="400964" y="1580311"/>
                  </a:lnTo>
                  <a:lnTo>
                    <a:pt x="401922" y="1579282"/>
                  </a:lnTo>
                  <a:lnTo>
                    <a:pt x="402639" y="1578753"/>
                  </a:lnTo>
                  <a:lnTo>
                    <a:pt x="403832" y="1578493"/>
                  </a:lnTo>
                  <a:lnTo>
                    <a:pt x="410386" y="1578346"/>
                  </a:lnTo>
                  <a:lnTo>
                    <a:pt x="411462" y="1577552"/>
                  </a:lnTo>
                  <a:lnTo>
                    <a:pt x="412301" y="1576389"/>
                  </a:lnTo>
                  <a:lnTo>
                    <a:pt x="413104" y="1574264"/>
                  </a:lnTo>
                  <a:lnTo>
                    <a:pt x="413705" y="1572954"/>
                  </a:lnTo>
                  <a:lnTo>
                    <a:pt x="414484" y="1572042"/>
                  </a:lnTo>
                  <a:lnTo>
                    <a:pt x="415379" y="1571631"/>
                  </a:lnTo>
                  <a:lnTo>
                    <a:pt x="415916" y="1571485"/>
                  </a:lnTo>
                  <a:lnTo>
                    <a:pt x="418124" y="1570343"/>
                  </a:lnTo>
                  <a:lnTo>
                    <a:pt x="411027" y="1554079"/>
                  </a:lnTo>
                  <a:lnTo>
                    <a:pt x="409799" y="1548742"/>
                  </a:lnTo>
                  <a:lnTo>
                    <a:pt x="408385" y="1545486"/>
                  </a:lnTo>
                  <a:lnTo>
                    <a:pt x="407735" y="1544419"/>
                  </a:lnTo>
                  <a:lnTo>
                    <a:pt x="407260" y="1544182"/>
                  </a:lnTo>
                  <a:lnTo>
                    <a:pt x="406844" y="1544121"/>
                  </a:lnTo>
                  <a:lnTo>
                    <a:pt x="406547" y="1544120"/>
                  </a:lnTo>
                  <a:lnTo>
                    <a:pt x="405711" y="1544646"/>
                  </a:lnTo>
                  <a:lnTo>
                    <a:pt x="404937" y="1544775"/>
                  </a:lnTo>
                  <a:lnTo>
                    <a:pt x="404044" y="1544758"/>
                  </a:lnTo>
                  <a:lnTo>
                    <a:pt x="402322" y="1544054"/>
                  </a:lnTo>
                  <a:lnTo>
                    <a:pt x="401733" y="1542811"/>
                  </a:lnTo>
                  <a:lnTo>
                    <a:pt x="401557" y="1542058"/>
                  </a:lnTo>
                  <a:lnTo>
                    <a:pt x="401739" y="1541319"/>
                  </a:lnTo>
                  <a:lnTo>
                    <a:pt x="403115" y="1539614"/>
                  </a:lnTo>
                  <a:lnTo>
                    <a:pt x="403534" y="1539186"/>
                  </a:lnTo>
                  <a:lnTo>
                    <a:pt x="404071" y="1538848"/>
                  </a:lnTo>
                  <a:lnTo>
                    <a:pt x="405207" y="1537659"/>
                  </a:lnTo>
                  <a:lnTo>
                    <a:pt x="405806" y="1536641"/>
                  </a:lnTo>
                  <a:lnTo>
                    <a:pt x="406229" y="1535182"/>
                  </a:lnTo>
                  <a:lnTo>
                    <a:pt x="407331" y="1528110"/>
                  </a:lnTo>
                  <a:lnTo>
                    <a:pt x="407756" y="1526296"/>
                  </a:lnTo>
                  <a:lnTo>
                    <a:pt x="409372" y="1523867"/>
                  </a:lnTo>
                  <a:lnTo>
                    <a:pt x="409979" y="1521033"/>
                  </a:lnTo>
                  <a:lnTo>
                    <a:pt x="410532" y="1516780"/>
                  </a:lnTo>
                  <a:lnTo>
                    <a:pt x="411007" y="1503179"/>
                  </a:lnTo>
                  <a:lnTo>
                    <a:pt x="410719" y="1500977"/>
                  </a:lnTo>
                  <a:lnTo>
                    <a:pt x="406165" y="1496200"/>
                  </a:lnTo>
                  <a:lnTo>
                    <a:pt x="405398" y="1494986"/>
                  </a:lnTo>
                  <a:lnTo>
                    <a:pt x="402162" y="1488087"/>
                  </a:lnTo>
                  <a:lnTo>
                    <a:pt x="401524" y="1484834"/>
                  </a:lnTo>
                  <a:lnTo>
                    <a:pt x="401595" y="1482443"/>
                  </a:lnTo>
                  <a:lnTo>
                    <a:pt x="402493" y="1480763"/>
                  </a:lnTo>
                  <a:lnTo>
                    <a:pt x="403686" y="1479528"/>
                  </a:lnTo>
                  <a:lnTo>
                    <a:pt x="404580" y="1478793"/>
                  </a:lnTo>
                  <a:lnTo>
                    <a:pt x="407438" y="1477064"/>
                  </a:lnTo>
                  <a:lnTo>
                    <a:pt x="418866" y="1445487"/>
                  </a:lnTo>
                  <a:lnTo>
                    <a:pt x="421762" y="1432929"/>
                  </a:lnTo>
                  <a:lnTo>
                    <a:pt x="422770" y="1417658"/>
                  </a:lnTo>
                  <a:lnTo>
                    <a:pt x="422498" y="1411483"/>
                  </a:lnTo>
                  <a:lnTo>
                    <a:pt x="421343" y="1404122"/>
                  </a:lnTo>
                  <a:lnTo>
                    <a:pt x="411178" y="1380798"/>
                  </a:lnTo>
                  <a:lnTo>
                    <a:pt x="396482" y="1311582"/>
                  </a:lnTo>
                  <a:lnTo>
                    <a:pt x="390544" y="1291034"/>
                  </a:lnTo>
                  <a:lnTo>
                    <a:pt x="388969" y="1287746"/>
                  </a:lnTo>
                  <a:lnTo>
                    <a:pt x="383643" y="1279711"/>
                  </a:lnTo>
                  <a:lnTo>
                    <a:pt x="378564" y="1270479"/>
                  </a:lnTo>
                  <a:lnTo>
                    <a:pt x="371638" y="1254796"/>
                  </a:lnTo>
                  <a:lnTo>
                    <a:pt x="371327" y="1254292"/>
                  </a:lnTo>
                  <a:lnTo>
                    <a:pt x="370917" y="1253816"/>
                  </a:lnTo>
                  <a:lnTo>
                    <a:pt x="370565" y="1253622"/>
                  </a:lnTo>
                  <a:lnTo>
                    <a:pt x="370153" y="1253459"/>
                  </a:lnTo>
                  <a:lnTo>
                    <a:pt x="369741" y="1253397"/>
                  </a:lnTo>
                  <a:lnTo>
                    <a:pt x="368915" y="1253569"/>
                  </a:lnTo>
                  <a:lnTo>
                    <a:pt x="366205" y="1253553"/>
                  </a:lnTo>
                  <a:lnTo>
                    <a:pt x="362827" y="1247150"/>
                  </a:lnTo>
                  <a:lnTo>
                    <a:pt x="384267" y="1217508"/>
                  </a:lnTo>
                  <a:lnTo>
                    <a:pt x="387042" y="1215706"/>
                  </a:lnTo>
                  <a:lnTo>
                    <a:pt x="386001" y="1212331"/>
                  </a:lnTo>
                  <a:lnTo>
                    <a:pt x="385718" y="1210113"/>
                  </a:lnTo>
                  <a:lnTo>
                    <a:pt x="385906" y="1208016"/>
                  </a:lnTo>
                  <a:lnTo>
                    <a:pt x="387929" y="1203462"/>
                  </a:lnTo>
                  <a:lnTo>
                    <a:pt x="389647" y="1201050"/>
                  </a:lnTo>
                  <a:lnTo>
                    <a:pt x="392899" y="1197520"/>
                  </a:lnTo>
                  <a:lnTo>
                    <a:pt x="394808" y="1195933"/>
                  </a:lnTo>
                  <a:lnTo>
                    <a:pt x="396281" y="1195365"/>
                  </a:lnTo>
                  <a:lnTo>
                    <a:pt x="400928" y="1195004"/>
                  </a:lnTo>
                  <a:lnTo>
                    <a:pt x="407756" y="1193263"/>
                  </a:lnTo>
                  <a:lnTo>
                    <a:pt x="408993" y="1192649"/>
                  </a:lnTo>
                  <a:lnTo>
                    <a:pt x="411768" y="1190136"/>
                  </a:lnTo>
                  <a:lnTo>
                    <a:pt x="416503" y="1186891"/>
                  </a:lnTo>
                  <a:lnTo>
                    <a:pt x="417975" y="1186394"/>
                  </a:lnTo>
                  <a:lnTo>
                    <a:pt x="419855" y="1186550"/>
                  </a:lnTo>
                  <a:lnTo>
                    <a:pt x="420559" y="1186804"/>
                  </a:lnTo>
                  <a:lnTo>
                    <a:pt x="421146" y="1187118"/>
                  </a:lnTo>
                  <a:lnTo>
                    <a:pt x="422492" y="1188674"/>
                  </a:lnTo>
                  <a:lnTo>
                    <a:pt x="422901" y="1189295"/>
                  </a:lnTo>
                  <a:lnTo>
                    <a:pt x="423308" y="1190361"/>
                  </a:lnTo>
                  <a:lnTo>
                    <a:pt x="423597" y="1191588"/>
                  </a:lnTo>
                  <a:lnTo>
                    <a:pt x="423818" y="1195342"/>
                  </a:lnTo>
                  <a:lnTo>
                    <a:pt x="424108" y="1196406"/>
                  </a:lnTo>
                  <a:lnTo>
                    <a:pt x="424516" y="1197175"/>
                  </a:lnTo>
                  <a:lnTo>
                    <a:pt x="425161" y="1197858"/>
                  </a:lnTo>
                  <a:lnTo>
                    <a:pt x="425981" y="1198468"/>
                  </a:lnTo>
                  <a:lnTo>
                    <a:pt x="426685" y="1198811"/>
                  </a:lnTo>
                  <a:lnTo>
                    <a:pt x="428684" y="1199172"/>
                  </a:lnTo>
                  <a:lnTo>
                    <a:pt x="465589" y="1176805"/>
                  </a:lnTo>
                  <a:lnTo>
                    <a:pt x="466604" y="1170410"/>
                  </a:lnTo>
                  <a:lnTo>
                    <a:pt x="467017" y="1169452"/>
                  </a:lnTo>
                  <a:lnTo>
                    <a:pt x="467961" y="1167798"/>
                  </a:lnTo>
                  <a:lnTo>
                    <a:pt x="470082" y="1165250"/>
                  </a:lnTo>
                  <a:lnTo>
                    <a:pt x="471317" y="1164232"/>
                  </a:lnTo>
                  <a:lnTo>
                    <a:pt x="472317" y="1163584"/>
                  </a:lnTo>
                  <a:lnTo>
                    <a:pt x="475549" y="1162780"/>
                  </a:lnTo>
                  <a:lnTo>
                    <a:pt x="490017" y="1162025"/>
                  </a:lnTo>
                  <a:lnTo>
                    <a:pt x="490958" y="1161701"/>
                  </a:lnTo>
                  <a:lnTo>
                    <a:pt x="491722" y="1161139"/>
                  </a:lnTo>
                  <a:lnTo>
                    <a:pt x="490900" y="1160785"/>
                  </a:lnTo>
                  <a:lnTo>
                    <a:pt x="489786" y="1160074"/>
                  </a:lnTo>
                  <a:lnTo>
                    <a:pt x="489141" y="1159245"/>
                  </a:lnTo>
                  <a:lnTo>
                    <a:pt x="488673" y="1158519"/>
                  </a:lnTo>
                  <a:lnTo>
                    <a:pt x="488675" y="1157058"/>
                  </a:lnTo>
                  <a:lnTo>
                    <a:pt x="489090" y="1154961"/>
                  </a:lnTo>
                  <a:lnTo>
                    <a:pt x="493039" y="1144376"/>
                  </a:lnTo>
                  <a:lnTo>
                    <a:pt x="493515" y="1140654"/>
                  </a:lnTo>
                  <a:lnTo>
                    <a:pt x="493636" y="1137980"/>
                  </a:lnTo>
                  <a:lnTo>
                    <a:pt x="493406" y="1134374"/>
                  </a:lnTo>
                  <a:lnTo>
                    <a:pt x="492823" y="1132009"/>
                  </a:lnTo>
                  <a:lnTo>
                    <a:pt x="492239" y="1130296"/>
                  </a:lnTo>
                  <a:lnTo>
                    <a:pt x="490367" y="1127041"/>
                  </a:lnTo>
                  <a:lnTo>
                    <a:pt x="489432" y="1124972"/>
                  </a:lnTo>
                  <a:lnTo>
                    <a:pt x="489082" y="1123702"/>
                  </a:lnTo>
                  <a:lnTo>
                    <a:pt x="488850" y="1122341"/>
                  </a:lnTo>
                  <a:lnTo>
                    <a:pt x="488620" y="1119814"/>
                  </a:lnTo>
                  <a:lnTo>
                    <a:pt x="488914" y="1118766"/>
                  </a:lnTo>
                  <a:lnTo>
                    <a:pt x="489385" y="1117955"/>
                  </a:lnTo>
                  <a:lnTo>
                    <a:pt x="491498" y="1116718"/>
                  </a:lnTo>
                  <a:lnTo>
                    <a:pt x="494490" y="1115673"/>
                  </a:lnTo>
                  <a:lnTo>
                    <a:pt x="495488" y="1114817"/>
                  </a:lnTo>
                  <a:lnTo>
                    <a:pt x="497132" y="1112796"/>
                  </a:lnTo>
                  <a:lnTo>
                    <a:pt x="497135" y="1110669"/>
                  </a:lnTo>
                  <a:lnTo>
                    <a:pt x="496903" y="1109323"/>
                  </a:lnTo>
                  <a:lnTo>
                    <a:pt x="496259" y="1108406"/>
                  </a:lnTo>
                  <a:lnTo>
                    <a:pt x="495323" y="1107563"/>
                  </a:lnTo>
                  <a:lnTo>
                    <a:pt x="492160" y="1105772"/>
                  </a:lnTo>
                  <a:lnTo>
                    <a:pt x="490053" y="1103729"/>
                  </a:lnTo>
                  <a:lnTo>
                    <a:pt x="488240" y="1101569"/>
                  </a:lnTo>
                  <a:lnTo>
                    <a:pt x="486250" y="1099882"/>
                  </a:lnTo>
                  <a:lnTo>
                    <a:pt x="484084" y="1098563"/>
                  </a:lnTo>
                  <a:lnTo>
                    <a:pt x="481977" y="1097658"/>
                  </a:lnTo>
                  <a:lnTo>
                    <a:pt x="480397" y="1096680"/>
                  </a:lnTo>
                  <a:lnTo>
                    <a:pt x="479578" y="1095777"/>
                  </a:lnTo>
                  <a:lnTo>
                    <a:pt x="478994" y="1094623"/>
                  </a:lnTo>
                  <a:lnTo>
                    <a:pt x="478393" y="1092538"/>
                  </a:lnTo>
                  <a:lnTo>
                    <a:pt x="477693" y="1091208"/>
                  </a:lnTo>
                  <a:lnTo>
                    <a:pt x="476933" y="1090275"/>
                  </a:lnTo>
                  <a:lnTo>
                    <a:pt x="475823" y="1089137"/>
                  </a:lnTo>
                  <a:lnTo>
                    <a:pt x="474421" y="1086946"/>
                  </a:lnTo>
                  <a:lnTo>
                    <a:pt x="472966" y="1082867"/>
                  </a:lnTo>
                  <a:lnTo>
                    <a:pt x="473332" y="1076204"/>
                  </a:lnTo>
                  <a:lnTo>
                    <a:pt x="473862" y="1075067"/>
                  </a:lnTo>
                  <a:lnTo>
                    <a:pt x="474507" y="1074625"/>
                  </a:lnTo>
                  <a:lnTo>
                    <a:pt x="477911" y="1070497"/>
                  </a:lnTo>
                  <a:lnTo>
                    <a:pt x="480692" y="1065391"/>
                  </a:lnTo>
                  <a:lnTo>
                    <a:pt x="482217" y="1063710"/>
                  </a:lnTo>
                  <a:lnTo>
                    <a:pt x="483798" y="1063446"/>
                  </a:lnTo>
                  <a:lnTo>
                    <a:pt x="485609" y="1065134"/>
                  </a:lnTo>
                  <a:lnTo>
                    <a:pt x="488939" y="1068832"/>
                  </a:lnTo>
                  <a:lnTo>
                    <a:pt x="490693" y="1070373"/>
                  </a:lnTo>
                  <a:lnTo>
                    <a:pt x="492096" y="1071143"/>
                  </a:lnTo>
                  <a:lnTo>
                    <a:pt x="494086" y="1071767"/>
                  </a:lnTo>
                  <a:lnTo>
                    <a:pt x="501892" y="1071187"/>
                  </a:lnTo>
                  <a:lnTo>
                    <a:pt x="503823" y="1071898"/>
                  </a:lnTo>
                  <a:lnTo>
                    <a:pt x="505051" y="1073348"/>
                  </a:lnTo>
                  <a:lnTo>
                    <a:pt x="507795" y="1080337"/>
                  </a:lnTo>
                  <a:lnTo>
                    <a:pt x="510193" y="1084520"/>
                  </a:lnTo>
                  <a:lnTo>
                    <a:pt x="511012" y="1085468"/>
                  </a:lnTo>
                  <a:lnTo>
                    <a:pt x="511656" y="1085778"/>
                  </a:lnTo>
                  <a:lnTo>
                    <a:pt x="512710" y="1085423"/>
                  </a:lnTo>
                  <a:lnTo>
                    <a:pt x="514293" y="1084199"/>
                  </a:lnTo>
                  <a:lnTo>
                    <a:pt x="531418" y="1064353"/>
                  </a:lnTo>
                  <a:lnTo>
                    <a:pt x="533993" y="1062580"/>
                  </a:lnTo>
                  <a:lnTo>
                    <a:pt x="535573" y="1062565"/>
                  </a:lnTo>
                  <a:lnTo>
                    <a:pt x="537153" y="1063202"/>
                  </a:lnTo>
                  <a:lnTo>
                    <a:pt x="538032" y="1063984"/>
                  </a:lnTo>
                  <a:lnTo>
                    <a:pt x="539026" y="1065889"/>
                  </a:lnTo>
                  <a:lnTo>
                    <a:pt x="538675" y="1066835"/>
                  </a:lnTo>
                  <a:lnTo>
                    <a:pt x="537914" y="1067572"/>
                  </a:lnTo>
                  <a:lnTo>
                    <a:pt x="536627" y="1068135"/>
                  </a:lnTo>
                  <a:lnTo>
                    <a:pt x="536275" y="1069642"/>
                  </a:lnTo>
                  <a:lnTo>
                    <a:pt x="536568" y="1071119"/>
                  </a:lnTo>
                  <a:lnTo>
                    <a:pt x="536627" y="1072685"/>
                  </a:lnTo>
                  <a:lnTo>
                    <a:pt x="535046" y="1076052"/>
                  </a:lnTo>
                  <a:lnTo>
                    <a:pt x="534578" y="1077339"/>
                  </a:lnTo>
                  <a:lnTo>
                    <a:pt x="534402" y="1078268"/>
                  </a:lnTo>
                  <a:lnTo>
                    <a:pt x="534343" y="1079642"/>
                  </a:lnTo>
                  <a:lnTo>
                    <a:pt x="534578" y="1081047"/>
                  </a:lnTo>
                  <a:lnTo>
                    <a:pt x="534987" y="1082140"/>
                  </a:lnTo>
                  <a:lnTo>
                    <a:pt x="535573" y="1083174"/>
                  </a:lnTo>
                  <a:lnTo>
                    <a:pt x="536100" y="1083706"/>
                  </a:lnTo>
                  <a:lnTo>
                    <a:pt x="536803" y="1084031"/>
                  </a:lnTo>
                  <a:lnTo>
                    <a:pt x="541839" y="1081047"/>
                  </a:lnTo>
                  <a:lnTo>
                    <a:pt x="558185" y="1065793"/>
                  </a:lnTo>
                  <a:lnTo>
                    <a:pt x="551389" y="1053151"/>
                  </a:lnTo>
                  <a:lnTo>
                    <a:pt x="550451" y="1049119"/>
                  </a:lnTo>
                  <a:lnTo>
                    <a:pt x="549105" y="1046193"/>
                  </a:lnTo>
                  <a:lnTo>
                    <a:pt x="548343" y="1045233"/>
                  </a:lnTo>
                  <a:lnTo>
                    <a:pt x="547700" y="1044998"/>
                  </a:lnTo>
                  <a:lnTo>
                    <a:pt x="545185" y="1045485"/>
                  </a:lnTo>
                  <a:lnTo>
                    <a:pt x="537796" y="1041587"/>
                  </a:lnTo>
                  <a:lnTo>
                    <a:pt x="535106" y="1038055"/>
                  </a:lnTo>
                  <a:lnTo>
                    <a:pt x="534755" y="1037126"/>
                  </a:lnTo>
                  <a:lnTo>
                    <a:pt x="534638" y="1036609"/>
                  </a:lnTo>
                  <a:lnTo>
                    <a:pt x="534229" y="1033536"/>
                  </a:lnTo>
                  <a:lnTo>
                    <a:pt x="534171" y="1030714"/>
                  </a:lnTo>
                  <a:lnTo>
                    <a:pt x="534288" y="1029222"/>
                  </a:lnTo>
                  <a:lnTo>
                    <a:pt x="534522" y="1027876"/>
                  </a:lnTo>
                  <a:lnTo>
                    <a:pt x="534990" y="1026650"/>
                  </a:lnTo>
                  <a:lnTo>
                    <a:pt x="535341" y="1025941"/>
                  </a:lnTo>
                  <a:lnTo>
                    <a:pt x="535925" y="1025174"/>
                  </a:lnTo>
                  <a:lnTo>
                    <a:pt x="536860" y="1024434"/>
                  </a:lnTo>
                  <a:lnTo>
                    <a:pt x="537269" y="1022722"/>
                  </a:lnTo>
                  <a:lnTo>
                    <a:pt x="537444" y="1019618"/>
                  </a:lnTo>
                  <a:lnTo>
                    <a:pt x="537035" y="1011847"/>
                  </a:lnTo>
                  <a:lnTo>
                    <a:pt x="537152" y="1008390"/>
                  </a:lnTo>
                  <a:lnTo>
                    <a:pt x="537794" y="1005910"/>
                  </a:lnTo>
                  <a:lnTo>
                    <a:pt x="538963" y="1004608"/>
                  </a:lnTo>
                  <a:lnTo>
                    <a:pt x="541474" y="1002524"/>
                  </a:lnTo>
                  <a:lnTo>
                    <a:pt x="542018" y="1001830"/>
                  </a:lnTo>
                  <a:lnTo>
                    <a:pt x="542660" y="1000441"/>
                  </a:lnTo>
                  <a:lnTo>
                    <a:pt x="543244" y="998197"/>
                  </a:lnTo>
                  <a:lnTo>
                    <a:pt x="544294" y="993262"/>
                  </a:lnTo>
                  <a:lnTo>
                    <a:pt x="544584" y="990839"/>
                  </a:lnTo>
                  <a:lnTo>
                    <a:pt x="544526" y="989155"/>
                  </a:lnTo>
                  <a:lnTo>
                    <a:pt x="544175" y="988209"/>
                  </a:lnTo>
                  <a:lnTo>
                    <a:pt x="543825" y="987308"/>
                  </a:lnTo>
                  <a:lnTo>
                    <a:pt x="540886" y="982212"/>
                  </a:lnTo>
                  <a:lnTo>
                    <a:pt x="540536" y="980896"/>
                  </a:lnTo>
                  <a:lnTo>
                    <a:pt x="540419" y="979936"/>
                  </a:lnTo>
                  <a:lnTo>
                    <a:pt x="540536" y="979404"/>
                  </a:lnTo>
                  <a:lnTo>
                    <a:pt x="541819" y="975386"/>
                  </a:lnTo>
                  <a:lnTo>
                    <a:pt x="542071" y="974573"/>
                  </a:lnTo>
                  <a:lnTo>
                    <a:pt x="542246" y="973702"/>
                  </a:lnTo>
                  <a:lnTo>
                    <a:pt x="543525" y="958190"/>
                  </a:lnTo>
                  <a:lnTo>
                    <a:pt x="543524" y="954303"/>
                  </a:lnTo>
                  <a:lnTo>
                    <a:pt x="543232" y="951746"/>
                  </a:lnTo>
                  <a:lnTo>
                    <a:pt x="542591" y="951010"/>
                  </a:lnTo>
                  <a:lnTo>
                    <a:pt x="539540" y="948379"/>
                  </a:lnTo>
                  <a:lnTo>
                    <a:pt x="539190" y="947435"/>
                  </a:lnTo>
                  <a:lnTo>
                    <a:pt x="539482" y="946754"/>
                  </a:lnTo>
                  <a:lnTo>
                    <a:pt x="540472" y="946207"/>
                  </a:lnTo>
                  <a:lnTo>
                    <a:pt x="544688" y="944686"/>
                  </a:lnTo>
                  <a:lnTo>
                    <a:pt x="545853" y="944035"/>
                  </a:lnTo>
                  <a:lnTo>
                    <a:pt x="547659" y="942556"/>
                  </a:lnTo>
                  <a:lnTo>
                    <a:pt x="547950" y="940844"/>
                  </a:lnTo>
                  <a:lnTo>
                    <a:pt x="547716" y="939040"/>
                  </a:lnTo>
                  <a:lnTo>
                    <a:pt x="545908" y="933753"/>
                  </a:lnTo>
                  <a:lnTo>
                    <a:pt x="544975" y="930104"/>
                  </a:lnTo>
                  <a:lnTo>
                    <a:pt x="544450" y="928611"/>
                  </a:lnTo>
                  <a:lnTo>
                    <a:pt x="543692" y="927341"/>
                  </a:lnTo>
                  <a:lnTo>
                    <a:pt x="542702" y="926218"/>
                  </a:lnTo>
                  <a:lnTo>
                    <a:pt x="540586" y="924652"/>
                  </a:lnTo>
                  <a:lnTo>
                    <a:pt x="539537" y="923204"/>
                  </a:lnTo>
                  <a:lnTo>
                    <a:pt x="537965" y="918434"/>
                  </a:lnTo>
                  <a:lnTo>
                    <a:pt x="537324" y="917119"/>
                  </a:lnTo>
                  <a:lnTo>
                    <a:pt x="536917" y="916469"/>
                  </a:lnTo>
                  <a:lnTo>
                    <a:pt x="536393" y="915788"/>
                  </a:lnTo>
                  <a:lnTo>
                    <a:pt x="535752" y="915228"/>
                  </a:lnTo>
                  <a:lnTo>
                    <a:pt x="530921" y="909613"/>
                  </a:lnTo>
                  <a:lnTo>
                    <a:pt x="528012" y="903762"/>
                  </a:lnTo>
                  <a:lnTo>
                    <a:pt x="512348" y="890855"/>
                  </a:lnTo>
                  <a:lnTo>
                    <a:pt x="510083" y="887765"/>
                  </a:lnTo>
                  <a:lnTo>
                    <a:pt x="508692" y="882046"/>
                  </a:lnTo>
                  <a:lnTo>
                    <a:pt x="507359" y="877715"/>
                  </a:lnTo>
                  <a:lnTo>
                    <a:pt x="506315" y="875882"/>
                  </a:lnTo>
                  <a:lnTo>
                    <a:pt x="505211" y="874847"/>
                  </a:lnTo>
                  <a:lnTo>
                    <a:pt x="500793" y="874900"/>
                  </a:lnTo>
                  <a:lnTo>
                    <a:pt x="499669" y="874751"/>
                  </a:lnTo>
                  <a:lnTo>
                    <a:pt x="498855" y="874396"/>
                  </a:lnTo>
                  <a:lnTo>
                    <a:pt x="492408" y="870397"/>
                  </a:lnTo>
                  <a:lnTo>
                    <a:pt x="490840" y="869863"/>
                  </a:lnTo>
                  <a:lnTo>
                    <a:pt x="489619" y="869773"/>
                  </a:lnTo>
                  <a:lnTo>
                    <a:pt x="486887" y="870078"/>
                  </a:lnTo>
                  <a:lnTo>
                    <a:pt x="485027" y="869824"/>
                  </a:lnTo>
                  <a:lnTo>
                    <a:pt x="478212" y="867328"/>
                  </a:lnTo>
                  <a:lnTo>
                    <a:pt x="476297" y="866232"/>
                  </a:lnTo>
                  <a:lnTo>
                    <a:pt x="475311" y="865193"/>
                  </a:lnTo>
                  <a:lnTo>
                    <a:pt x="475254" y="864366"/>
                  </a:lnTo>
                  <a:lnTo>
                    <a:pt x="475372" y="863481"/>
                  </a:lnTo>
                  <a:lnTo>
                    <a:pt x="476015" y="861858"/>
                  </a:lnTo>
                  <a:lnTo>
                    <a:pt x="476365" y="861088"/>
                  </a:lnTo>
                  <a:lnTo>
                    <a:pt x="476776" y="859288"/>
                  </a:lnTo>
                  <a:lnTo>
                    <a:pt x="476783" y="855920"/>
                  </a:lnTo>
                  <a:lnTo>
                    <a:pt x="471101" y="851016"/>
                  </a:lnTo>
                  <a:lnTo>
                    <a:pt x="469654" y="848797"/>
                  </a:lnTo>
                  <a:lnTo>
                    <a:pt x="469539" y="848014"/>
                  </a:lnTo>
                  <a:lnTo>
                    <a:pt x="469657" y="847185"/>
                  </a:lnTo>
                  <a:lnTo>
                    <a:pt x="470418" y="844912"/>
                  </a:lnTo>
                  <a:lnTo>
                    <a:pt x="470887" y="842845"/>
                  </a:lnTo>
                  <a:lnTo>
                    <a:pt x="470483" y="841810"/>
                  </a:lnTo>
                  <a:lnTo>
                    <a:pt x="469846" y="841217"/>
                  </a:lnTo>
                  <a:lnTo>
                    <a:pt x="468220" y="840963"/>
                  </a:lnTo>
                  <a:lnTo>
                    <a:pt x="464624" y="839728"/>
                  </a:lnTo>
                  <a:lnTo>
                    <a:pt x="460565" y="837383"/>
                  </a:lnTo>
                  <a:lnTo>
                    <a:pt x="459175" y="836123"/>
                  </a:lnTo>
                  <a:lnTo>
                    <a:pt x="458598" y="834967"/>
                  </a:lnTo>
                  <a:lnTo>
                    <a:pt x="458948" y="834216"/>
                  </a:lnTo>
                  <a:lnTo>
                    <a:pt x="459473" y="833478"/>
                  </a:lnTo>
                  <a:lnTo>
                    <a:pt x="460229" y="833068"/>
                  </a:lnTo>
                  <a:lnTo>
                    <a:pt x="461041" y="833024"/>
                  </a:lnTo>
                  <a:lnTo>
                    <a:pt x="462666" y="833340"/>
                  </a:lnTo>
                  <a:lnTo>
                    <a:pt x="464175" y="833344"/>
                  </a:lnTo>
                  <a:lnTo>
                    <a:pt x="464989" y="833168"/>
                  </a:lnTo>
                  <a:lnTo>
                    <a:pt x="465802" y="832845"/>
                  </a:lnTo>
                  <a:lnTo>
                    <a:pt x="466674" y="832302"/>
                  </a:lnTo>
                  <a:lnTo>
                    <a:pt x="467315" y="831520"/>
                  </a:lnTo>
                  <a:lnTo>
                    <a:pt x="467723" y="830723"/>
                  </a:lnTo>
                  <a:lnTo>
                    <a:pt x="468599" y="828332"/>
                  </a:lnTo>
                  <a:lnTo>
                    <a:pt x="468950" y="827535"/>
                  </a:lnTo>
                  <a:lnTo>
                    <a:pt x="469416" y="826737"/>
                  </a:lnTo>
                  <a:lnTo>
                    <a:pt x="469998" y="825927"/>
                  </a:lnTo>
                  <a:lnTo>
                    <a:pt x="470757" y="824082"/>
                  </a:lnTo>
                  <a:lnTo>
                    <a:pt x="471518" y="821366"/>
                  </a:lnTo>
                  <a:lnTo>
                    <a:pt x="472171" y="814836"/>
                  </a:lnTo>
                  <a:lnTo>
                    <a:pt x="471830" y="811732"/>
                  </a:lnTo>
                  <a:lnTo>
                    <a:pt x="471255" y="809486"/>
                  </a:lnTo>
                  <a:lnTo>
                    <a:pt x="470561" y="808627"/>
                  </a:lnTo>
                  <a:lnTo>
                    <a:pt x="464717" y="802954"/>
                  </a:lnTo>
                  <a:lnTo>
                    <a:pt x="464023" y="802420"/>
                  </a:lnTo>
                  <a:lnTo>
                    <a:pt x="463212" y="802108"/>
                  </a:lnTo>
                  <a:lnTo>
                    <a:pt x="462342" y="802047"/>
                  </a:lnTo>
                  <a:lnTo>
                    <a:pt x="461472" y="802147"/>
                  </a:lnTo>
                  <a:lnTo>
                    <a:pt x="460485" y="802500"/>
                  </a:lnTo>
                  <a:lnTo>
                    <a:pt x="456341" y="805324"/>
                  </a:lnTo>
                  <a:lnTo>
                    <a:pt x="455470" y="805498"/>
                  </a:lnTo>
                  <a:lnTo>
                    <a:pt x="454601" y="805158"/>
                  </a:lnTo>
                  <a:lnTo>
                    <a:pt x="449513" y="800178"/>
                  </a:lnTo>
                  <a:lnTo>
                    <a:pt x="441954" y="789190"/>
                  </a:lnTo>
                  <a:lnTo>
                    <a:pt x="440395" y="787500"/>
                  </a:lnTo>
                  <a:lnTo>
                    <a:pt x="438950" y="786239"/>
                  </a:lnTo>
                  <a:lnTo>
                    <a:pt x="432225" y="781664"/>
                  </a:lnTo>
                  <a:lnTo>
                    <a:pt x="429107" y="778860"/>
                  </a:lnTo>
                  <a:lnTo>
                    <a:pt x="428127" y="777393"/>
                  </a:lnTo>
                  <a:lnTo>
                    <a:pt x="427842" y="776299"/>
                  </a:lnTo>
                  <a:lnTo>
                    <a:pt x="428482" y="775725"/>
                  </a:lnTo>
                  <a:lnTo>
                    <a:pt x="429235" y="775462"/>
                  </a:lnTo>
                  <a:lnTo>
                    <a:pt x="430859" y="775320"/>
                  </a:lnTo>
                  <a:lnTo>
                    <a:pt x="431729" y="774983"/>
                  </a:lnTo>
                  <a:lnTo>
                    <a:pt x="432484" y="774262"/>
                  </a:lnTo>
                  <a:lnTo>
                    <a:pt x="433244" y="772463"/>
                  </a:lnTo>
                  <a:lnTo>
                    <a:pt x="432728" y="771043"/>
                  </a:lnTo>
                  <a:lnTo>
                    <a:pt x="431518" y="769442"/>
                  </a:lnTo>
                  <a:lnTo>
                    <a:pt x="429094" y="766950"/>
                  </a:lnTo>
                  <a:lnTo>
                    <a:pt x="427944" y="764834"/>
                  </a:lnTo>
                  <a:lnTo>
                    <a:pt x="427258" y="762600"/>
                  </a:lnTo>
                  <a:lnTo>
                    <a:pt x="427210" y="760015"/>
                  </a:lnTo>
                  <a:lnTo>
                    <a:pt x="427334" y="758078"/>
                  </a:lnTo>
                  <a:lnTo>
                    <a:pt x="427295" y="752996"/>
                  </a:lnTo>
                  <a:lnTo>
                    <a:pt x="426957" y="750778"/>
                  </a:lnTo>
                  <a:lnTo>
                    <a:pt x="426784" y="750514"/>
                  </a:lnTo>
                  <a:lnTo>
                    <a:pt x="421656" y="744907"/>
                  </a:lnTo>
                  <a:lnTo>
                    <a:pt x="420680" y="742863"/>
                  </a:lnTo>
                  <a:lnTo>
                    <a:pt x="420458" y="740707"/>
                  </a:lnTo>
                  <a:lnTo>
                    <a:pt x="420753" y="739378"/>
                  </a:lnTo>
                  <a:lnTo>
                    <a:pt x="421278" y="738169"/>
                  </a:lnTo>
                  <a:lnTo>
                    <a:pt x="421916" y="737785"/>
                  </a:lnTo>
                  <a:lnTo>
                    <a:pt x="422667" y="737996"/>
                  </a:lnTo>
                  <a:lnTo>
                    <a:pt x="424339" y="739451"/>
                  </a:lnTo>
                  <a:lnTo>
                    <a:pt x="425436" y="740195"/>
                  </a:lnTo>
                  <a:lnTo>
                    <a:pt x="429134" y="741658"/>
                  </a:lnTo>
                  <a:lnTo>
                    <a:pt x="430695" y="741841"/>
                  </a:lnTo>
                  <a:lnTo>
                    <a:pt x="431912" y="741224"/>
                  </a:lnTo>
                  <a:lnTo>
                    <a:pt x="432554" y="739985"/>
                  </a:lnTo>
                  <a:lnTo>
                    <a:pt x="432798" y="736323"/>
                  </a:lnTo>
                  <a:lnTo>
                    <a:pt x="431942" y="733246"/>
                  </a:lnTo>
                  <a:lnTo>
                    <a:pt x="429245" y="727591"/>
                  </a:lnTo>
                  <a:lnTo>
                    <a:pt x="428273" y="724751"/>
                  </a:lnTo>
                  <a:lnTo>
                    <a:pt x="427991" y="722711"/>
                  </a:lnTo>
                  <a:lnTo>
                    <a:pt x="430798" y="714581"/>
                  </a:lnTo>
                  <a:lnTo>
                    <a:pt x="430747" y="712674"/>
                  </a:lnTo>
                  <a:lnTo>
                    <a:pt x="430232" y="711270"/>
                  </a:lnTo>
                  <a:lnTo>
                    <a:pt x="429599" y="710691"/>
                  </a:lnTo>
                  <a:lnTo>
                    <a:pt x="429080" y="710334"/>
                  </a:lnTo>
                  <a:lnTo>
                    <a:pt x="428098" y="710064"/>
                  </a:lnTo>
                  <a:lnTo>
                    <a:pt x="426885" y="709882"/>
                  </a:lnTo>
                  <a:lnTo>
                    <a:pt x="424924" y="709017"/>
                  </a:lnTo>
                  <a:lnTo>
                    <a:pt x="422387" y="707264"/>
                  </a:lnTo>
                  <a:lnTo>
                    <a:pt x="418768" y="702225"/>
                  </a:lnTo>
                  <a:lnTo>
                    <a:pt x="417802" y="698349"/>
                  </a:lnTo>
                  <a:lnTo>
                    <a:pt x="417875" y="694672"/>
                  </a:lnTo>
                  <a:lnTo>
                    <a:pt x="418635" y="692635"/>
                  </a:lnTo>
                  <a:lnTo>
                    <a:pt x="418851" y="682397"/>
                  </a:lnTo>
                  <a:lnTo>
                    <a:pt x="425523" y="674417"/>
                  </a:lnTo>
                  <a:lnTo>
                    <a:pt x="427257" y="673951"/>
                  </a:lnTo>
                  <a:lnTo>
                    <a:pt x="429797" y="673784"/>
                  </a:lnTo>
                  <a:lnTo>
                    <a:pt x="432101" y="675077"/>
                  </a:lnTo>
                  <a:lnTo>
                    <a:pt x="433888" y="675808"/>
                  </a:lnTo>
                  <a:lnTo>
                    <a:pt x="436773" y="676321"/>
                  </a:lnTo>
                  <a:lnTo>
                    <a:pt x="437411" y="675319"/>
                  </a:lnTo>
                  <a:lnTo>
                    <a:pt x="437243" y="674019"/>
                  </a:lnTo>
                  <a:lnTo>
                    <a:pt x="426611" y="647411"/>
                  </a:lnTo>
                  <a:lnTo>
                    <a:pt x="425924" y="646213"/>
                  </a:lnTo>
                  <a:lnTo>
                    <a:pt x="425119" y="645455"/>
                  </a:lnTo>
                  <a:lnTo>
                    <a:pt x="423566" y="644564"/>
                  </a:lnTo>
                  <a:lnTo>
                    <a:pt x="416350" y="641918"/>
                  </a:lnTo>
                  <a:lnTo>
                    <a:pt x="415548" y="640865"/>
                  </a:lnTo>
                  <a:lnTo>
                    <a:pt x="415727" y="639506"/>
                  </a:lnTo>
                  <a:lnTo>
                    <a:pt x="416539" y="638297"/>
                  </a:lnTo>
                  <a:lnTo>
                    <a:pt x="418760" y="635707"/>
                  </a:lnTo>
                  <a:lnTo>
                    <a:pt x="420039" y="632994"/>
                  </a:lnTo>
                  <a:lnTo>
                    <a:pt x="422902" y="623609"/>
                  </a:lnTo>
                  <a:lnTo>
                    <a:pt x="419192" y="615142"/>
                  </a:lnTo>
                  <a:lnTo>
                    <a:pt x="418685" y="612333"/>
                  </a:lnTo>
                  <a:lnTo>
                    <a:pt x="419035" y="611359"/>
                  </a:lnTo>
                  <a:lnTo>
                    <a:pt x="420662" y="607819"/>
                  </a:lnTo>
                  <a:lnTo>
                    <a:pt x="421828" y="604633"/>
                  </a:lnTo>
                  <a:lnTo>
                    <a:pt x="421835" y="602800"/>
                  </a:lnTo>
                  <a:lnTo>
                    <a:pt x="421324" y="601262"/>
                  </a:lnTo>
                  <a:lnTo>
                    <a:pt x="419774" y="599940"/>
                  </a:lnTo>
                  <a:lnTo>
                    <a:pt x="418510" y="599374"/>
                  </a:lnTo>
                  <a:lnTo>
                    <a:pt x="417762" y="599282"/>
                  </a:lnTo>
                  <a:lnTo>
                    <a:pt x="416764" y="599278"/>
                  </a:lnTo>
                  <a:lnTo>
                    <a:pt x="415555" y="599464"/>
                  </a:lnTo>
                  <a:lnTo>
                    <a:pt x="414404" y="599178"/>
                  </a:lnTo>
                  <a:lnTo>
                    <a:pt x="413083" y="598552"/>
                  </a:lnTo>
                  <a:lnTo>
                    <a:pt x="410616" y="596634"/>
                  </a:lnTo>
                  <a:lnTo>
                    <a:pt x="409816" y="595361"/>
                  </a:lnTo>
                  <a:lnTo>
                    <a:pt x="409649" y="594265"/>
                  </a:lnTo>
                  <a:lnTo>
                    <a:pt x="410172" y="592998"/>
                  </a:lnTo>
                  <a:lnTo>
                    <a:pt x="410406" y="592231"/>
                  </a:lnTo>
                  <a:lnTo>
                    <a:pt x="410870" y="591405"/>
                  </a:lnTo>
                  <a:lnTo>
                    <a:pt x="412150" y="588324"/>
                  </a:lnTo>
                  <a:lnTo>
                    <a:pt x="412156" y="587170"/>
                  </a:lnTo>
                  <a:lnTo>
                    <a:pt x="411814" y="586267"/>
                  </a:lnTo>
                  <a:lnTo>
                    <a:pt x="409750" y="584589"/>
                  </a:lnTo>
                  <a:lnTo>
                    <a:pt x="408546" y="583829"/>
                  </a:lnTo>
                  <a:lnTo>
                    <a:pt x="405675" y="582397"/>
                  </a:lnTo>
                  <a:lnTo>
                    <a:pt x="396722" y="589445"/>
                  </a:lnTo>
                  <a:lnTo>
                    <a:pt x="395308" y="592084"/>
                  </a:lnTo>
                  <a:lnTo>
                    <a:pt x="395651" y="592662"/>
                  </a:lnTo>
                  <a:lnTo>
                    <a:pt x="396051" y="593165"/>
                  </a:lnTo>
                  <a:lnTo>
                    <a:pt x="396413" y="593730"/>
                  </a:lnTo>
                  <a:lnTo>
                    <a:pt x="397213" y="594753"/>
                  </a:lnTo>
                  <a:lnTo>
                    <a:pt x="397729" y="595244"/>
                  </a:lnTo>
                  <a:lnTo>
                    <a:pt x="398471" y="596458"/>
                  </a:lnTo>
                  <a:lnTo>
                    <a:pt x="398809" y="597878"/>
                  </a:lnTo>
                  <a:lnTo>
                    <a:pt x="399025" y="600909"/>
                  </a:lnTo>
                  <a:lnTo>
                    <a:pt x="398384" y="602426"/>
                  </a:lnTo>
                  <a:lnTo>
                    <a:pt x="387707" y="614443"/>
                  </a:lnTo>
                  <a:lnTo>
                    <a:pt x="384236" y="617216"/>
                  </a:lnTo>
                  <a:lnTo>
                    <a:pt x="381173" y="618854"/>
                  </a:lnTo>
                  <a:lnTo>
                    <a:pt x="354420" y="619281"/>
                  </a:lnTo>
                  <a:lnTo>
                    <a:pt x="351121" y="618594"/>
                  </a:lnTo>
                  <a:lnTo>
                    <a:pt x="350204" y="617864"/>
                  </a:lnTo>
                  <a:lnTo>
                    <a:pt x="350095" y="617064"/>
                  </a:lnTo>
                  <a:lnTo>
                    <a:pt x="350331" y="616150"/>
                  </a:lnTo>
                  <a:lnTo>
                    <a:pt x="350395" y="615175"/>
                  </a:lnTo>
                  <a:lnTo>
                    <a:pt x="348686" y="603846"/>
                  </a:lnTo>
                  <a:lnTo>
                    <a:pt x="348586" y="601570"/>
                  </a:lnTo>
                  <a:lnTo>
                    <a:pt x="348775" y="599266"/>
                  </a:lnTo>
                  <a:lnTo>
                    <a:pt x="349311" y="596462"/>
                  </a:lnTo>
                  <a:lnTo>
                    <a:pt x="349560" y="593672"/>
                  </a:lnTo>
                  <a:lnTo>
                    <a:pt x="349578" y="591071"/>
                  </a:lnTo>
                  <a:lnTo>
                    <a:pt x="348688" y="586367"/>
                  </a:lnTo>
                  <a:lnTo>
                    <a:pt x="348051" y="578605"/>
                  </a:lnTo>
                  <a:lnTo>
                    <a:pt x="347656" y="577540"/>
                  </a:lnTo>
                  <a:lnTo>
                    <a:pt x="346744" y="576262"/>
                  </a:lnTo>
                  <a:lnTo>
                    <a:pt x="341825" y="572209"/>
                  </a:lnTo>
                  <a:lnTo>
                    <a:pt x="341599" y="571704"/>
                  </a:lnTo>
                  <a:lnTo>
                    <a:pt x="341718" y="571113"/>
                  </a:lnTo>
                  <a:lnTo>
                    <a:pt x="342242" y="570231"/>
                  </a:lnTo>
                  <a:lnTo>
                    <a:pt x="342938" y="569292"/>
                  </a:lnTo>
                  <a:lnTo>
                    <a:pt x="343872" y="567361"/>
                  </a:lnTo>
                  <a:lnTo>
                    <a:pt x="344109" y="566300"/>
                  </a:lnTo>
                  <a:lnTo>
                    <a:pt x="344000" y="565397"/>
                  </a:lnTo>
                  <a:lnTo>
                    <a:pt x="343492" y="564123"/>
                  </a:lnTo>
                  <a:lnTo>
                    <a:pt x="341895" y="562162"/>
                  </a:lnTo>
                  <a:lnTo>
                    <a:pt x="340519" y="561709"/>
                  </a:lnTo>
                  <a:lnTo>
                    <a:pt x="339138" y="561876"/>
                  </a:lnTo>
                  <a:lnTo>
                    <a:pt x="337693" y="562869"/>
                  </a:lnTo>
                  <a:lnTo>
                    <a:pt x="336593" y="563897"/>
                  </a:lnTo>
                  <a:lnTo>
                    <a:pt x="334560" y="566749"/>
                  </a:lnTo>
                  <a:lnTo>
                    <a:pt x="333492" y="568661"/>
                  </a:lnTo>
                  <a:lnTo>
                    <a:pt x="332795" y="569631"/>
                  </a:lnTo>
                  <a:lnTo>
                    <a:pt x="332158" y="570158"/>
                  </a:lnTo>
                  <a:lnTo>
                    <a:pt x="329911" y="570702"/>
                  </a:lnTo>
                  <a:lnTo>
                    <a:pt x="328354" y="571312"/>
                  </a:lnTo>
                  <a:lnTo>
                    <a:pt x="327139" y="572278"/>
                  </a:lnTo>
                  <a:lnTo>
                    <a:pt x="326439" y="573631"/>
                  </a:lnTo>
                  <a:lnTo>
                    <a:pt x="325720" y="577380"/>
                  </a:lnTo>
                  <a:lnTo>
                    <a:pt x="324898" y="579529"/>
                  </a:lnTo>
                  <a:lnTo>
                    <a:pt x="323560" y="581471"/>
                  </a:lnTo>
                  <a:lnTo>
                    <a:pt x="320325" y="583158"/>
                  </a:lnTo>
                  <a:lnTo>
                    <a:pt x="318027" y="582787"/>
                  </a:lnTo>
                  <a:lnTo>
                    <a:pt x="315336" y="581081"/>
                  </a:lnTo>
                  <a:lnTo>
                    <a:pt x="314427" y="579610"/>
                  </a:lnTo>
                  <a:lnTo>
                    <a:pt x="314384" y="577852"/>
                  </a:lnTo>
                  <a:lnTo>
                    <a:pt x="315490" y="576176"/>
                  </a:lnTo>
                  <a:lnTo>
                    <a:pt x="320767" y="570693"/>
                  </a:lnTo>
                  <a:lnTo>
                    <a:pt x="321523" y="569662"/>
                  </a:lnTo>
                  <a:lnTo>
                    <a:pt x="322166" y="568367"/>
                  </a:lnTo>
                  <a:lnTo>
                    <a:pt x="322525" y="566509"/>
                  </a:lnTo>
                  <a:lnTo>
                    <a:pt x="322591" y="565343"/>
                  </a:lnTo>
                  <a:lnTo>
                    <a:pt x="322040" y="562308"/>
                  </a:lnTo>
                  <a:lnTo>
                    <a:pt x="321996" y="560506"/>
                  </a:lnTo>
                  <a:lnTo>
                    <a:pt x="322242" y="558468"/>
                  </a:lnTo>
                  <a:lnTo>
                    <a:pt x="322944" y="556849"/>
                  </a:lnTo>
                  <a:lnTo>
                    <a:pt x="326314" y="552117"/>
                  </a:lnTo>
                  <a:lnTo>
                    <a:pt x="329154" y="548978"/>
                  </a:lnTo>
                  <a:lnTo>
                    <a:pt x="329796" y="547652"/>
                  </a:lnTo>
                  <a:lnTo>
                    <a:pt x="330148" y="546636"/>
                  </a:lnTo>
                  <a:lnTo>
                    <a:pt x="330444" y="545440"/>
                  </a:lnTo>
                  <a:lnTo>
                    <a:pt x="330679" y="544733"/>
                  </a:lnTo>
                  <a:lnTo>
                    <a:pt x="330687" y="543699"/>
                  </a:lnTo>
                  <a:lnTo>
                    <a:pt x="330409" y="542397"/>
                  </a:lnTo>
                  <a:lnTo>
                    <a:pt x="329789" y="540854"/>
                  </a:lnTo>
                  <a:lnTo>
                    <a:pt x="327913" y="538152"/>
                  </a:lnTo>
                  <a:lnTo>
                    <a:pt x="315330" y="524164"/>
                  </a:lnTo>
                  <a:lnTo>
                    <a:pt x="313569" y="521755"/>
                  </a:lnTo>
                  <a:lnTo>
                    <a:pt x="313214" y="520718"/>
                  </a:lnTo>
                  <a:lnTo>
                    <a:pt x="312935" y="519681"/>
                  </a:lnTo>
                  <a:lnTo>
                    <a:pt x="312574" y="514685"/>
                  </a:lnTo>
                  <a:lnTo>
                    <a:pt x="313012" y="503044"/>
                  </a:lnTo>
                  <a:lnTo>
                    <a:pt x="312917" y="500650"/>
                  </a:lnTo>
                  <a:lnTo>
                    <a:pt x="312756" y="499246"/>
                  </a:lnTo>
                  <a:lnTo>
                    <a:pt x="312307" y="498073"/>
                  </a:lnTo>
                  <a:lnTo>
                    <a:pt x="301975" y="485309"/>
                  </a:lnTo>
                  <a:lnTo>
                    <a:pt x="299657" y="481448"/>
                  </a:lnTo>
                  <a:lnTo>
                    <a:pt x="298692" y="480464"/>
                  </a:lnTo>
                  <a:lnTo>
                    <a:pt x="297949" y="480074"/>
                  </a:lnTo>
                  <a:lnTo>
                    <a:pt x="294951" y="482057"/>
                  </a:lnTo>
                  <a:lnTo>
                    <a:pt x="289005" y="484486"/>
                  </a:lnTo>
                  <a:lnTo>
                    <a:pt x="287390" y="485580"/>
                  </a:lnTo>
                  <a:lnTo>
                    <a:pt x="286348" y="486679"/>
                  </a:lnTo>
                  <a:lnTo>
                    <a:pt x="285999" y="487192"/>
                  </a:lnTo>
                  <a:lnTo>
                    <a:pt x="278536" y="494289"/>
                  </a:lnTo>
                  <a:lnTo>
                    <a:pt x="276381" y="497770"/>
                  </a:lnTo>
                  <a:lnTo>
                    <a:pt x="275397" y="498782"/>
                  </a:lnTo>
                  <a:lnTo>
                    <a:pt x="273725" y="499682"/>
                  </a:lnTo>
                  <a:lnTo>
                    <a:pt x="272527" y="498975"/>
                  </a:lnTo>
                  <a:lnTo>
                    <a:pt x="271770" y="498082"/>
                  </a:lnTo>
                  <a:lnTo>
                    <a:pt x="268293" y="489935"/>
                  </a:lnTo>
                  <a:lnTo>
                    <a:pt x="268019" y="488603"/>
                  </a:lnTo>
                  <a:lnTo>
                    <a:pt x="267753" y="486413"/>
                  </a:lnTo>
                  <a:lnTo>
                    <a:pt x="267725" y="483487"/>
                  </a:lnTo>
                  <a:lnTo>
                    <a:pt x="267347" y="481044"/>
                  </a:lnTo>
                  <a:lnTo>
                    <a:pt x="266495" y="480194"/>
                  </a:lnTo>
                  <a:lnTo>
                    <a:pt x="265578" y="480185"/>
                  </a:lnTo>
                  <a:lnTo>
                    <a:pt x="265117" y="480477"/>
                  </a:lnTo>
                  <a:lnTo>
                    <a:pt x="264712" y="480887"/>
                  </a:lnTo>
                  <a:lnTo>
                    <a:pt x="263129" y="484447"/>
                  </a:lnTo>
                  <a:lnTo>
                    <a:pt x="262028" y="485603"/>
                  </a:lnTo>
                  <a:lnTo>
                    <a:pt x="258054" y="487350"/>
                  </a:lnTo>
                  <a:lnTo>
                    <a:pt x="257127" y="488256"/>
                  </a:lnTo>
                  <a:lnTo>
                    <a:pt x="256716" y="489214"/>
                  </a:lnTo>
                  <a:lnTo>
                    <a:pt x="256238" y="491173"/>
                  </a:lnTo>
                  <a:lnTo>
                    <a:pt x="255914" y="494819"/>
                  </a:lnTo>
                  <a:lnTo>
                    <a:pt x="255610" y="496502"/>
                  </a:lnTo>
                  <a:lnTo>
                    <a:pt x="255254" y="497651"/>
                  </a:lnTo>
                  <a:lnTo>
                    <a:pt x="253633" y="499096"/>
                  </a:lnTo>
                  <a:lnTo>
                    <a:pt x="251258" y="499516"/>
                  </a:lnTo>
                  <a:lnTo>
                    <a:pt x="246044" y="498839"/>
                  </a:lnTo>
                  <a:lnTo>
                    <a:pt x="242790" y="497343"/>
                  </a:lnTo>
                  <a:lnTo>
                    <a:pt x="239942" y="495493"/>
                  </a:lnTo>
                  <a:lnTo>
                    <a:pt x="238410" y="493941"/>
                  </a:lnTo>
                  <a:lnTo>
                    <a:pt x="238129" y="493405"/>
                  </a:lnTo>
                  <a:lnTo>
                    <a:pt x="237908" y="492604"/>
                  </a:lnTo>
                  <a:lnTo>
                    <a:pt x="238093" y="491454"/>
                  </a:lnTo>
                  <a:lnTo>
                    <a:pt x="238450" y="490188"/>
                  </a:lnTo>
                  <a:lnTo>
                    <a:pt x="240976" y="484629"/>
                  </a:lnTo>
                  <a:lnTo>
                    <a:pt x="241332" y="483525"/>
                  </a:lnTo>
                  <a:lnTo>
                    <a:pt x="241345" y="482284"/>
                  </a:lnTo>
                  <a:lnTo>
                    <a:pt x="240918" y="479353"/>
                  </a:lnTo>
                  <a:lnTo>
                    <a:pt x="241100" y="478426"/>
                  </a:lnTo>
                  <a:lnTo>
                    <a:pt x="241739" y="477560"/>
                  </a:lnTo>
                  <a:lnTo>
                    <a:pt x="243586" y="476382"/>
                  </a:lnTo>
                  <a:lnTo>
                    <a:pt x="244167" y="475621"/>
                  </a:lnTo>
                  <a:lnTo>
                    <a:pt x="244236" y="474557"/>
                  </a:lnTo>
                  <a:lnTo>
                    <a:pt x="243526" y="471270"/>
                  </a:lnTo>
                  <a:lnTo>
                    <a:pt x="243490" y="469230"/>
                  </a:lnTo>
                  <a:lnTo>
                    <a:pt x="243793" y="467667"/>
                  </a:lnTo>
                  <a:lnTo>
                    <a:pt x="244264" y="466490"/>
                  </a:lnTo>
                  <a:lnTo>
                    <a:pt x="244848" y="465462"/>
                  </a:lnTo>
                  <a:lnTo>
                    <a:pt x="245435" y="464137"/>
                  </a:lnTo>
                  <a:lnTo>
                    <a:pt x="245672" y="463403"/>
                  </a:lnTo>
                  <a:lnTo>
                    <a:pt x="245680" y="462604"/>
                  </a:lnTo>
                  <a:lnTo>
                    <a:pt x="245581" y="461155"/>
                  </a:lnTo>
                  <a:lnTo>
                    <a:pt x="244924" y="458252"/>
                  </a:lnTo>
                  <a:lnTo>
                    <a:pt x="244556" y="455175"/>
                  </a:lnTo>
                  <a:lnTo>
                    <a:pt x="244564" y="454376"/>
                  </a:lnTo>
                  <a:lnTo>
                    <a:pt x="244861" y="453404"/>
                  </a:lnTo>
                  <a:lnTo>
                    <a:pt x="245445" y="452331"/>
                  </a:lnTo>
                  <a:lnTo>
                    <a:pt x="246721" y="450749"/>
                  </a:lnTo>
                  <a:lnTo>
                    <a:pt x="247250" y="449424"/>
                  </a:lnTo>
                  <a:lnTo>
                    <a:pt x="247264" y="448139"/>
                  </a:lnTo>
                  <a:lnTo>
                    <a:pt x="246545" y="445680"/>
                  </a:lnTo>
                  <a:lnTo>
                    <a:pt x="245355" y="444572"/>
                  </a:lnTo>
                  <a:lnTo>
                    <a:pt x="244270" y="444296"/>
                  </a:lnTo>
                  <a:lnTo>
                    <a:pt x="243004" y="444872"/>
                  </a:lnTo>
                  <a:lnTo>
                    <a:pt x="241271" y="446302"/>
                  </a:lnTo>
                  <a:lnTo>
                    <a:pt x="237986" y="448306"/>
                  </a:lnTo>
                  <a:lnTo>
                    <a:pt x="231661" y="450675"/>
                  </a:lnTo>
                  <a:lnTo>
                    <a:pt x="227797" y="451428"/>
                  </a:lnTo>
                  <a:lnTo>
                    <a:pt x="217700" y="444737"/>
                  </a:lnTo>
                  <a:lnTo>
                    <a:pt x="215740" y="445868"/>
                  </a:lnTo>
                  <a:lnTo>
                    <a:pt x="211240" y="447143"/>
                  </a:lnTo>
                  <a:lnTo>
                    <a:pt x="206760" y="446675"/>
                  </a:lnTo>
                  <a:lnTo>
                    <a:pt x="186994" y="436973"/>
                  </a:lnTo>
                  <a:lnTo>
                    <a:pt x="180186" y="436694"/>
                  </a:lnTo>
                  <a:lnTo>
                    <a:pt x="166978" y="438512"/>
                  </a:lnTo>
                  <a:lnTo>
                    <a:pt x="153536" y="443234"/>
                  </a:lnTo>
                  <a:lnTo>
                    <a:pt x="135561" y="441703"/>
                  </a:lnTo>
                  <a:lnTo>
                    <a:pt x="131074" y="443114"/>
                  </a:lnTo>
                  <a:lnTo>
                    <a:pt x="126817" y="445800"/>
                  </a:lnTo>
                  <a:lnTo>
                    <a:pt x="122863" y="449774"/>
                  </a:lnTo>
                  <a:lnTo>
                    <a:pt x="120792" y="452965"/>
                  </a:lnTo>
                  <a:lnTo>
                    <a:pt x="123159" y="460611"/>
                  </a:lnTo>
                  <a:lnTo>
                    <a:pt x="123486" y="461770"/>
                  </a:lnTo>
                  <a:lnTo>
                    <a:pt x="123594" y="462155"/>
                  </a:lnTo>
                  <a:lnTo>
                    <a:pt x="123179" y="463125"/>
                  </a:lnTo>
                  <a:lnTo>
                    <a:pt x="122692" y="464993"/>
                  </a:lnTo>
                  <a:lnTo>
                    <a:pt x="120812" y="468113"/>
                  </a:lnTo>
                  <a:lnTo>
                    <a:pt x="120776" y="470490"/>
                  </a:lnTo>
                  <a:lnTo>
                    <a:pt x="120980" y="472165"/>
                  </a:lnTo>
                  <a:lnTo>
                    <a:pt x="121652" y="473179"/>
                  </a:lnTo>
                  <a:lnTo>
                    <a:pt x="122953" y="474381"/>
                  </a:lnTo>
                  <a:lnTo>
                    <a:pt x="125918" y="475431"/>
                  </a:lnTo>
                  <a:lnTo>
                    <a:pt x="138403" y="477566"/>
                  </a:lnTo>
                  <a:lnTo>
                    <a:pt x="140451" y="478659"/>
                  </a:lnTo>
                  <a:lnTo>
                    <a:pt x="141695" y="479890"/>
                  </a:lnTo>
                  <a:lnTo>
                    <a:pt x="142122" y="482054"/>
                  </a:lnTo>
                  <a:lnTo>
                    <a:pt x="141864" y="484044"/>
                  </a:lnTo>
                  <a:lnTo>
                    <a:pt x="140601" y="488208"/>
                  </a:lnTo>
                  <a:lnTo>
                    <a:pt x="140456" y="490274"/>
                  </a:lnTo>
                  <a:lnTo>
                    <a:pt x="141124" y="491733"/>
                  </a:lnTo>
                  <a:lnTo>
                    <a:pt x="142494" y="492152"/>
                  </a:lnTo>
                  <a:lnTo>
                    <a:pt x="143814" y="492155"/>
                  </a:lnTo>
                  <a:lnTo>
                    <a:pt x="144966" y="491788"/>
                  </a:lnTo>
                  <a:lnTo>
                    <a:pt x="146469" y="490893"/>
                  </a:lnTo>
                  <a:lnTo>
                    <a:pt x="147348" y="489649"/>
                  </a:lnTo>
                  <a:lnTo>
                    <a:pt x="148197" y="487695"/>
                  </a:lnTo>
                  <a:lnTo>
                    <a:pt x="149290" y="483367"/>
                  </a:lnTo>
                  <a:lnTo>
                    <a:pt x="149705" y="482369"/>
                  </a:lnTo>
                  <a:lnTo>
                    <a:pt x="150173" y="481665"/>
                  </a:lnTo>
                  <a:lnTo>
                    <a:pt x="150871" y="480996"/>
                  </a:lnTo>
                  <a:lnTo>
                    <a:pt x="151737" y="480594"/>
                  </a:lnTo>
                  <a:lnTo>
                    <a:pt x="152771" y="480401"/>
                  </a:lnTo>
                  <a:lnTo>
                    <a:pt x="153516" y="480442"/>
                  </a:lnTo>
                  <a:lnTo>
                    <a:pt x="160638" y="483732"/>
                  </a:lnTo>
                  <a:lnTo>
                    <a:pt x="161714" y="484723"/>
                  </a:lnTo>
                  <a:lnTo>
                    <a:pt x="162446" y="485708"/>
                  </a:lnTo>
                  <a:lnTo>
                    <a:pt x="162780" y="486452"/>
                  </a:lnTo>
                  <a:lnTo>
                    <a:pt x="158224" y="509279"/>
                  </a:lnTo>
                  <a:lnTo>
                    <a:pt x="158014" y="512053"/>
                  </a:lnTo>
                  <a:lnTo>
                    <a:pt x="158182" y="512412"/>
                  </a:lnTo>
                  <a:lnTo>
                    <a:pt x="158407" y="512679"/>
                  </a:lnTo>
                  <a:lnTo>
                    <a:pt x="159466" y="514999"/>
                  </a:lnTo>
                  <a:lnTo>
                    <a:pt x="160733" y="518991"/>
                  </a:lnTo>
                  <a:lnTo>
                    <a:pt x="153814" y="525279"/>
                  </a:lnTo>
                  <a:lnTo>
                    <a:pt x="152203" y="525464"/>
                  </a:lnTo>
                  <a:lnTo>
                    <a:pt x="150257" y="524994"/>
                  </a:lnTo>
                  <a:lnTo>
                    <a:pt x="145830" y="519996"/>
                  </a:lnTo>
                  <a:lnTo>
                    <a:pt x="144575" y="519387"/>
                  </a:lnTo>
                  <a:lnTo>
                    <a:pt x="143602" y="519194"/>
                  </a:lnTo>
                  <a:lnTo>
                    <a:pt x="132971" y="523769"/>
                  </a:lnTo>
                  <a:lnTo>
                    <a:pt x="129171" y="524450"/>
                  </a:lnTo>
                  <a:lnTo>
                    <a:pt x="123931" y="524108"/>
                  </a:lnTo>
                  <a:lnTo>
                    <a:pt x="120938" y="524580"/>
                  </a:lnTo>
                  <a:lnTo>
                    <a:pt x="117994" y="525584"/>
                  </a:lnTo>
                  <a:lnTo>
                    <a:pt x="112780" y="528563"/>
                  </a:lnTo>
                  <a:lnTo>
                    <a:pt x="110859" y="530261"/>
                  </a:lnTo>
                  <a:lnTo>
                    <a:pt x="109965" y="532331"/>
                  </a:lnTo>
                  <a:lnTo>
                    <a:pt x="110834" y="539335"/>
                  </a:lnTo>
                  <a:lnTo>
                    <a:pt x="111102" y="540609"/>
                  </a:lnTo>
                  <a:lnTo>
                    <a:pt x="111031" y="541539"/>
                  </a:lnTo>
                  <a:lnTo>
                    <a:pt x="110500" y="542373"/>
                  </a:lnTo>
                  <a:lnTo>
                    <a:pt x="107003" y="545541"/>
                  </a:lnTo>
                  <a:lnTo>
                    <a:pt x="105774" y="546970"/>
                  </a:lnTo>
                  <a:lnTo>
                    <a:pt x="105044" y="548377"/>
                  </a:lnTo>
                  <a:lnTo>
                    <a:pt x="103818" y="553249"/>
                  </a:lnTo>
                  <a:lnTo>
                    <a:pt x="103043" y="555054"/>
                  </a:lnTo>
                  <a:lnTo>
                    <a:pt x="101328" y="558070"/>
                  </a:lnTo>
                  <a:lnTo>
                    <a:pt x="99408" y="559489"/>
                  </a:lnTo>
                  <a:lnTo>
                    <a:pt x="97327" y="560180"/>
                  </a:lnTo>
                  <a:lnTo>
                    <a:pt x="75173" y="560008"/>
                  </a:lnTo>
                  <a:lnTo>
                    <a:pt x="69671" y="558925"/>
                  </a:lnTo>
                  <a:lnTo>
                    <a:pt x="48532" y="563182"/>
                  </a:lnTo>
                  <a:lnTo>
                    <a:pt x="47213" y="562967"/>
                  </a:lnTo>
                  <a:lnTo>
                    <a:pt x="44378" y="560684"/>
                  </a:lnTo>
                  <a:lnTo>
                    <a:pt x="39234" y="551458"/>
                  </a:lnTo>
                  <a:lnTo>
                    <a:pt x="32062" y="544352"/>
                  </a:lnTo>
                  <a:lnTo>
                    <a:pt x="30723" y="542171"/>
                  </a:lnTo>
                  <a:lnTo>
                    <a:pt x="30648" y="539982"/>
                  </a:lnTo>
                  <a:lnTo>
                    <a:pt x="32121" y="537968"/>
                  </a:lnTo>
                  <a:lnTo>
                    <a:pt x="32940" y="537157"/>
                  </a:lnTo>
                  <a:lnTo>
                    <a:pt x="33884" y="535784"/>
                  </a:lnTo>
                  <a:lnTo>
                    <a:pt x="37688" y="531937"/>
                  </a:lnTo>
                  <a:lnTo>
                    <a:pt x="40778" y="529408"/>
                  </a:lnTo>
                  <a:lnTo>
                    <a:pt x="42114" y="528575"/>
                  </a:lnTo>
                  <a:lnTo>
                    <a:pt x="43226" y="527443"/>
                  </a:lnTo>
                  <a:lnTo>
                    <a:pt x="44127" y="526261"/>
                  </a:lnTo>
                  <a:lnTo>
                    <a:pt x="45264" y="523696"/>
                  </a:lnTo>
                  <a:lnTo>
                    <a:pt x="44923" y="520262"/>
                  </a:lnTo>
                  <a:lnTo>
                    <a:pt x="41508" y="504684"/>
                  </a:lnTo>
                  <a:lnTo>
                    <a:pt x="41077" y="499887"/>
                  </a:lnTo>
                  <a:lnTo>
                    <a:pt x="41359" y="496966"/>
                  </a:lnTo>
                  <a:lnTo>
                    <a:pt x="42921" y="496226"/>
                  </a:lnTo>
                  <a:lnTo>
                    <a:pt x="44378" y="496045"/>
                  </a:lnTo>
                  <a:lnTo>
                    <a:pt x="47131" y="496064"/>
                  </a:lnTo>
                  <a:lnTo>
                    <a:pt x="48512" y="495853"/>
                  </a:lnTo>
                  <a:lnTo>
                    <a:pt x="50074" y="495126"/>
                  </a:lnTo>
                  <a:lnTo>
                    <a:pt x="51815" y="493961"/>
                  </a:lnTo>
                  <a:lnTo>
                    <a:pt x="53977" y="491724"/>
                  </a:lnTo>
                  <a:lnTo>
                    <a:pt x="54627" y="490612"/>
                  </a:lnTo>
                  <a:lnTo>
                    <a:pt x="54652" y="489194"/>
                  </a:lnTo>
                  <a:lnTo>
                    <a:pt x="54109" y="487439"/>
                  </a:lnTo>
                  <a:lnTo>
                    <a:pt x="53473" y="484428"/>
                  </a:lnTo>
                  <a:lnTo>
                    <a:pt x="53576" y="481816"/>
                  </a:lnTo>
                  <a:lnTo>
                    <a:pt x="54018" y="479533"/>
                  </a:lnTo>
                  <a:lnTo>
                    <a:pt x="54980" y="476933"/>
                  </a:lnTo>
                  <a:lnTo>
                    <a:pt x="60030" y="466706"/>
                  </a:lnTo>
                  <a:lnTo>
                    <a:pt x="60238" y="464611"/>
                  </a:lnTo>
                  <a:lnTo>
                    <a:pt x="59405" y="463089"/>
                  </a:lnTo>
                  <a:lnTo>
                    <a:pt x="53663" y="460492"/>
                  </a:lnTo>
                  <a:lnTo>
                    <a:pt x="50717" y="458561"/>
                  </a:lnTo>
                  <a:lnTo>
                    <a:pt x="49497" y="456310"/>
                  </a:lnTo>
                  <a:lnTo>
                    <a:pt x="49596" y="453931"/>
                  </a:lnTo>
                  <a:lnTo>
                    <a:pt x="50551" y="451731"/>
                  </a:lnTo>
                  <a:lnTo>
                    <a:pt x="55708" y="445039"/>
                  </a:lnTo>
                  <a:lnTo>
                    <a:pt x="57485" y="441627"/>
                  </a:lnTo>
                  <a:lnTo>
                    <a:pt x="57694" y="439532"/>
                  </a:lnTo>
                  <a:lnTo>
                    <a:pt x="57156" y="437513"/>
                  </a:lnTo>
                  <a:lnTo>
                    <a:pt x="55928" y="435718"/>
                  </a:lnTo>
                  <a:lnTo>
                    <a:pt x="54799" y="434812"/>
                  </a:lnTo>
                  <a:lnTo>
                    <a:pt x="53833" y="434411"/>
                  </a:lnTo>
                  <a:lnTo>
                    <a:pt x="52458" y="434446"/>
                  </a:lnTo>
                  <a:lnTo>
                    <a:pt x="50792" y="434785"/>
                  </a:lnTo>
                  <a:lnTo>
                    <a:pt x="49235" y="435422"/>
                  </a:lnTo>
                  <a:lnTo>
                    <a:pt x="47399" y="435684"/>
                  </a:lnTo>
                  <a:lnTo>
                    <a:pt x="45861" y="435272"/>
                  </a:lnTo>
                  <a:lnTo>
                    <a:pt x="44030" y="434131"/>
                  </a:lnTo>
                  <a:lnTo>
                    <a:pt x="42411" y="431872"/>
                  </a:lnTo>
                  <a:lnTo>
                    <a:pt x="41200" y="429160"/>
                  </a:lnTo>
                  <a:lnTo>
                    <a:pt x="39473" y="423394"/>
                  </a:lnTo>
                  <a:lnTo>
                    <a:pt x="39197" y="419635"/>
                  </a:lnTo>
                  <a:lnTo>
                    <a:pt x="39436" y="415945"/>
                  </a:lnTo>
                  <a:lnTo>
                    <a:pt x="40372" y="411572"/>
                  </a:lnTo>
                  <a:lnTo>
                    <a:pt x="40529" y="409225"/>
                  </a:lnTo>
                  <a:lnTo>
                    <a:pt x="40382" y="407893"/>
                  </a:lnTo>
                  <a:lnTo>
                    <a:pt x="39936" y="407205"/>
                  </a:lnTo>
                  <a:lnTo>
                    <a:pt x="39315" y="406809"/>
                  </a:lnTo>
                  <a:lnTo>
                    <a:pt x="38745" y="406725"/>
                  </a:lnTo>
                  <a:lnTo>
                    <a:pt x="37935" y="407199"/>
                  </a:lnTo>
                  <a:lnTo>
                    <a:pt x="36826" y="408448"/>
                  </a:lnTo>
                  <a:lnTo>
                    <a:pt x="34464" y="412544"/>
                  </a:lnTo>
                  <a:lnTo>
                    <a:pt x="33812" y="413802"/>
                  </a:lnTo>
                  <a:lnTo>
                    <a:pt x="33229" y="414367"/>
                  </a:lnTo>
                  <a:lnTo>
                    <a:pt x="32826" y="414523"/>
                  </a:lnTo>
                  <a:lnTo>
                    <a:pt x="32028" y="414345"/>
                  </a:lnTo>
                  <a:lnTo>
                    <a:pt x="31580" y="413850"/>
                  </a:lnTo>
                  <a:lnTo>
                    <a:pt x="31137" y="413043"/>
                  </a:lnTo>
                  <a:lnTo>
                    <a:pt x="30207" y="410750"/>
                  </a:lnTo>
                  <a:lnTo>
                    <a:pt x="29038" y="408985"/>
                  </a:lnTo>
                  <a:lnTo>
                    <a:pt x="24667" y="393918"/>
                  </a:lnTo>
                  <a:lnTo>
                    <a:pt x="21414" y="384501"/>
                  </a:lnTo>
                  <a:lnTo>
                    <a:pt x="16829" y="370122"/>
                  </a:lnTo>
                  <a:lnTo>
                    <a:pt x="16645" y="367784"/>
                  </a:lnTo>
                  <a:lnTo>
                    <a:pt x="18187" y="325516"/>
                  </a:lnTo>
                  <a:lnTo>
                    <a:pt x="25882" y="328677"/>
                  </a:lnTo>
                  <a:lnTo>
                    <a:pt x="26539" y="328127"/>
                  </a:lnTo>
                  <a:lnTo>
                    <a:pt x="27343" y="327847"/>
                  </a:lnTo>
                  <a:lnTo>
                    <a:pt x="27079" y="326688"/>
                  </a:lnTo>
                  <a:lnTo>
                    <a:pt x="24533" y="321528"/>
                  </a:lnTo>
                  <a:lnTo>
                    <a:pt x="23174" y="318013"/>
                  </a:lnTo>
                  <a:lnTo>
                    <a:pt x="22907" y="317064"/>
                  </a:lnTo>
                  <a:lnTo>
                    <a:pt x="23485" y="310572"/>
                  </a:lnTo>
                  <a:lnTo>
                    <a:pt x="20057" y="304994"/>
                  </a:lnTo>
                  <a:lnTo>
                    <a:pt x="18356" y="292502"/>
                  </a:lnTo>
                  <a:lnTo>
                    <a:pt x="18034" y="291462"/>
                  </a:lnTo>
                  <a:lnTo>
                    <a:pt x="16420" y="289480"/>
                  </a:lnTo>
                  <a:lnTo>
                    <a:pt x="12847" y="288761"/>
                  </a:lnTo>
                  <a:lnTo>
                    <a:pt x="9248" y="289342"/>
                  </a:lnTo>
                  <a:lnTo>
                    <a:pt x="7559" y="291260"/>
                  </a:lnTo>
                  <a:lnTo>
                    <a:pt x="5708" y="290780"/>
                  </a:lnTo>
                  <a:lnTo>
                    <a:pt x="2473" y="288293"/>
                  </a:lnTo>
                  <a:lnTo>
                    <a:pt x="0" y="286633"/>
                  </a:lnTo>
                  <a:lnTo>
                    <a:pt x="822" y="285363"/>
                  </a:lnTo>
                  <a:lnTo>
                    <a:pt x="4320" y="281176"/>
                  </a:lnTo>
                  <a:lnTo>
                    <a:pt x="5357" y="280516"/>
                  </a:lnTo>
                  <a:lnTo>
                    <a:pt x="6906" y="280902"/>
                  </a:lnTo>
                  <a:lnTo>
                    <a:pt x="8501" y="280815"/>
                  </a:lnTo>
                  <a:lnTo>
                    <a:pt x="9822" y="280250"/>
                  </a:lnTo>
                  <a:lnTo>
                    <a:pt x="10926" y="279089"/>
                  </a:lnTo>
                  <a:lnTo>
                    <a:pt x="11480" y="276898"/>
                  </a:lnTo>
                  <a:lnTo>
                    <a:pt x="11752" y="274581"/>
                  </a:lnTo>
                  <a:lnTo>
                    <a:pt x="11968" y="266340"/>
                  </a:lnTo>
                  <a:lnTo>
                    <a:pt x="12304" y="263656"/>
                  </a:lnTo>
                  <a:lnTo>
                    <a:pt x="12853" y="261685"/>
                  </a:lnTo>
                  <a:lnTo>
                    <a:pt x="13560" y="260429"/>
                  </a:lnTo>
                  <a:lnTo>
                    <a:pt x="14433" y="259411"/>
                  </a:lnTo>
                  <a:lnTo>
                    <a:pt x="16168" y="257907"/>
                  </a:lnTo>
                  <a:lnTo>
                    <a:pt x="18118" y="257073"/>
                  </a:lnTo>
                  <a:lnTo>
                    <a:pt x="30300" y="254450"/>
                  </a:lnTo>
                  <a:lnTo>
                    <a:pt x="48952" y="246014"/>
                  </a:lnTo>
                  <a:lnTo>
                    <a:pt x="50037" y="245767"/>
                  </a:lnTo>
                  <a:lnTo>
                    <a:pt x="51115" y="245876"/>
                  </a:lnTo>
                  <a:lnTo>
                    <a:pt x="52247" y="246163"/>
                  </a:lnTo>
                  <a:lnTo>
                    <a:pt x="53767" y="246986"/>
                  </a:lnTo>
                  <a:lnTo>
                    <a:pt x="58304" y="250850"/>
                  </a:lnTo>
                  <a:lnTo>
                    <a:pt x="60272" y="252172"/>
                  </a:lnTo>
                  <a:lnTo>
                    <a:pt x="65190" y="253809"/>
                  </a:lnTo>
                  <a:lnTo>
                    <a:pt x="66032" y="254444"/>
                  </a:lnTo>
                  <a:lnTo>
                    <a:pt x="66189" y="255245"/>
                  </a:lnTo>
                  <a:lnTo>
                    <a:pt x="65774" y="256257"/>
                  </a:lnTo>
                  <a:lnTo>
                    <a:pt x="63495" y="259750"/>
                  </a:lnTo>
                  <a:lnTo>
                    <a:pt x="62844" y="261218"/>
                  </a:lnTo>
                  <a:lnTo>
                    <a:pt x="62713" y="262191"/>
                  </a:lnTo>
                  <a:lnTo>
                    <a:pt x="63850" y="262211"/>
                  </a:lnTo>
                  <a:lnTo>
                    <a:pt x="66374" y="261013"/>
                  </a:lnTo>
                  <a:lnTo>
                    <a:pt x="71805" y="257175"/>
                  </a:lnTo>
                  <a:lnTo>
                    <a:pt x="78300" y="249719"/>
                  </a:lnTo>
                  <a:lnTo>
                    <a:pt x="79184" y="247858"/>
                  </a:lnTo>
                  <a:lnTo>
                    <a:pt x="79318" y="246634"/>
                  </a:lnTo>
                  <a:lnTo>
                    <a:pt x="79197" y="243703"/>
                  </a:lnTo>
                  <a:lnTo>
                    <a:pt x="79636" y="241230"/>
                  </a:lnTo>
                  <a:lnTo>
                    <a:pt x="80449" y="240207"/>
                  </a:lnTo>
                  <a:lnTo>
                    <a:pt x="82055" y="239379"/>
                  </a:lnTo>
                  <a:lnTo>
                    <a:pt x="93434" y="236256"/>
                  </a:lnTo>
                  <a:lnTo>
                    <a:pt x="95768" y="235999"/>
                  </a:lnTo>
                  <a:lnTo>
                    <a:pt x="97755" y="236119"/>
                  </a:lnTo>
                  <a:lnTo>
                    <a:pt x="101714" y="237306"/>
                  </a:lnTo>
                  <a:lnTo>
                    <a:pt x="118032" y="238007"/>
                  </a:lnTo>
                  <a:lnTo>
                    <a:pt x="119220" y="238381"/>
                  </a:lnTo>
                  <a:lnTo>
                    <a:pt x="121818" y="239426"/>
                  </a:lnTo>
                  <a:lnTo>
                    <a:pt x="123519" y="239718"/>
                  </a:lnTo>
                  <a:lnTo>
                    <a:pt x="128243" y="239258"/>
                  </a:lnTo>
                  <a:lnTo>
                    <a:pt x="130173" y="239420"/>
                  </a:lnTo>
                  <a:lnTo>
                    <a:pt x="144299" y="246440"/>
                  </a:lnTo>
                  <a:lnTo>
                    <a:pt x="147789" y="248855"/>
                  </a:lnTo>
                  <a:lnTo>
                    <a:pt x="150141" y="251372"/>
                  </a:lnTo>
                  <a:lnTo>
                    <a:pt x="150695" y="252414"/>
                  </a:lnTo>
                  <a:lnTo>
                    <a:pt x="151320" y="253797"/>
                  </a:lnTo>
                  <a:lnTo>
                    <a:pt x="152730" y="258619"/>
                  </a:lnTo>
                  <a:lnTo>
                    <a:pt x="153336" y="260018"/>
                  </a:lnTo>
                  <a:lnTo>
                    <a:pt x="155788" y="263658"/>
                  </a:lnTo>
                  <a:lnTo>
                    <a:pt x="158249" y="266678"/>
                  </a:lnTo>
                  <a:lnTo>
                    <a:pt x="166932" y="268231"/>
                  </a:lnTo>
                  <a:lnTo>
                    <a:pt x="172593" y="267406"/>
                  </a:lnTo>
                  <a:lnTo>
                    <a:pt x="195028" y="258151"/>
                  </a:lnTo>
                  <a:lnTo>
                    <a:pt x="197791" y="255437"/>
                  </a:lnTo>
                  <a:lnTo>
                    <a:pt x="198781" y="253558"/>
                  </a:lnTo>
                  <a:lnTo>
                    <a:pt x="196809" y="243072"/>
                  </a:lnTo>
                  <a:lnTo>
                    <a:pt x="196604" y="241221"/>
                  </a:lnTo>
                  <a:lnTo>
                    <a:pt x="197152" y="238303"/>
                  </a:lnTo>
                  <a:lnTo>
                    <a:pt x="198327" y="235169"/>
                  </a:lnTo>
                  <a:lnTo>
                    <a:pt x="202921" y="226567"/>
                  </a:lnTo>
                  <a:lnTo>
                    <a:pt x="203626" y="224654"/>
                  </a:lnTo>
                  <a:lnTo>
                    <a:pt x="203525" y="223649"/>
                  </a:lnTo>
                  <a:lnTo>
                    <a:pt x="203080" y="222845"/>
                  </a:lnTo>
                  <a:lnTo>
                    <a:pt x="202295" y="222008"/>
                  </a:lnTo>
                  <a:lnTo>
                    <a:pt x="201052" y="221519"/>
                  </a:lnTo>
                  <a:lnTo>
                    <a:pt x="194646" y="220641"/>
                  </a:lnTo>
                  <a:lnTo>
                    <a:pt x="193630" y="220156"/>
                  </a:lnTo>
                  <a:lnTo>
                    <a:pt x="193125" y="219633"/>
                  </a:lnTo>
                  <a:lnTo>
                    <a:pt x="192738" y="218829"/>
                  </a:lnTo>
                  <a:lnTo>
                    <a:pt x="192506" y="217688"/>
                  </a:lnTo>
                  <a:lnTo>
                    <a:pt x="192409" y="216358"/>
                  </a:lnTo>
                  <a:lnTo>
                    <a:pt x="192658" y="214661"/>
                  </a:lnTo>
                  <a:lnTo>
                    <a:pt x="193279" y="211936"/>
                  </a:lnTo>
                  <a:lnTo>
                    <a:pt x="195931" y="204137"/>
                  </a:lnTo>
                  <a:lnTo>
                    <a:pt x="196416" y="201660"/>
                  </a:lnTo>
                  <a:lnTo>
                    <a:pt x="195367" y="190313"/>
                  </a:lnTo>
                  <a:lnTo>
                    <a:pt x="195753" y="186637"/>
                  </a:lnTo>
                  <a:lnTo>
                    <a:pt x="196395" y="185255"/>
                  </a:lnTo>
                  <a:lnTo>
                    <a:pt x="197533" y="184916"/>
                  </a:lnTo>
                  <a:lnTo>
                    <a:pt x="200749" y="186285"/>
                  </a:lnTo>
                  <a:lnTo>
                    <a:pt x="203011" y="186876"/>
                  </a:lnTo>
                  <a:lnTo>
                    <a:pt x="204372" y="186862"/>
                  </a:lnTo>
                  <a:lnTo>
                    <a:pt x="207742" y="184953"/>
                  </a:lnTo>
                  <a:lnTo>
                    <a:pt x="208537" y="184845"/>
                  </a:lnTo>
                  <a:lnTo>
                    <a:pt x="209327" y="185136"/>
                  </a:lnTo>
                  <a:lnTo>
                    <a:pt x="210227" y="185751"/>
                  </a:lnTo>
                  <a:lnTo>
                    <a:pt x="211290" y="187005"/>
                  </a:lnTo>
                  <a:lnTo>
                    <a:pt x="212959" y="189730"/>
                  </a:lnTo>
                  <a:lnTo>
                    <a:pt x="213706" y="190551"/>
                  </a:lnTo>
                  <a:lnTo>
                    <a:pt x="214494" y="191080"/>
                  </a:lnTo>
                  <a:lnTo>
                    <a:pt x="215400" y="191163"/>
                  </a:lnTo>
                  <a:lnTo>
                    <a:pt x="221207" y="189398"/>
                  </a:lnTo>
                  <a:lnTo>
                    <a:pt x="222853" y="189271"/>
                  </a:lnTo>
                  <a:lnTo>
                    <a:pt x="224100" y="189388"/>
                  </a:lnTo>
                  <a:lnTo>
                    <a:pt x="224832" y="189781"/>
                  </a:lnTo>
                  <a:lnTo>
                    <a:pt x="225451" y="190218"/>
                  </a:lnTo>
                  <a:lnTo>
                    <a:pt x="226403" y="191306"/>
                  </a:lnTo>
                  <a:lnTo>
                    <a:pt x="227475" y="191851"/>
                  </a:lnTo>
                  <a:lnTo>
                    <a:pt x="229172" y="192270"/>
                  </a:lnTo>
                  <a:lnTo>
                    <a:pt x="234411" y="192239"/>
                  </a:lnTo>
                  <a:lnTo>
                    <a:pt x="241186" y="189949"/>
                  </a:lnTo>
                  <a:lnTo>
                    <a:pt x="252452" y="186614"/>
                  </a:lnTo>
                  <a:lnTo>
                    <a:pt x="253256" y="185706"/>
                  </a:lnTo>
                  <a:lnTo>
                    <a:pt x="253894" y="184293"/>
                  </a:lnTo>
                  <a:lnTo>
                    <a:pt x="251990" y="182028"/>
                  </a:lnTo>
                  <a:lnTo>
                    <a:pt x="251282" y="179212"/>
                  </a:lnTo>
                  <a:lnTo>
                    <a:pt x="251495" y="175166"/>
                  </a:lnTo>
                  <a:lnTo>
                    <a:pt x="254184" y="167303"/>
                  </a:lnTo>
                  <a:lnTo>
                    <a:pt x="257191" y="163344"/>
                  </a:lnTo>
                  <a:lnTo>
                    <a:pt x="259709" y="160859"/>
                  </a:lnTo>
                  <a:lnTo>
                    <a:pt x="264662" y="158544"/>
                  </a:lnTo>
                  <a:lnTo>
                    <a:pt x="268524" y="157608"/>
                  </a:lnTo>
                  <a:lnTo>
                    <a:pt x="274897" y="154788"/>
                  </a:lnTo>
                  <a:lnTo>
                    <a:pt x="281015" y="150754"/>
                  </a:lnTo>
                  <a:lnTo>
                    <a:pt x="283358" y="148590"/>
                  </a:lnTo>
                  <a:lnTo>
                    <a:pt x="284795" y="146208"/>
                  </a:lnTo>
                  <a:lnTo>
                    <a:pt x="285016" y="140743"/>
                  </a:lnTo>
                  <a:lnTo>
                    <a:pt x="284664" y="135922"/>
                  </a:lnTo>
                  <a:lnTo>
                    <a:pt x="284349" y="133334"/>
                  </a:lnTo>
                  <a:lnTo>
                    <a:pt x="284093" y="130419"/>
                  </a:lnTo>
                  <a:lnTo>
                    <a:pt x="282923" y="122430"/>
                  </a:lnTo>
                  <a:lnTo>
                    <a:pt x="291919" y="91067"/>
                  </a:lnTo>
                  <a:lnTo>
                    <a:pt x="296446" y="84148"/>
                  </a:lnTo>
                  <a:lnTo>
                    <a:pt x="298448" y="83501"/>
                  </a:lnTo>
                  <a:lnTo>
                    <a:pt x="302703" y="81498"/>
                  </a:lnTo>
                  <a:lnTo>
                    <a:pt x="303835" y="81198"/>
                  </a:lnTo>
                  <a:lnTo>
                    <a:pt x="304794" y="81370"/>
                  </a:lnTo>
                  <a:lnTo>
                    <a:pt x="305749" y="81967"/>
                  </a:lnTo>
                  <a:lnTo>
                    <a:pt x="306588" y="82921"/>
                  </a:lnTo>
                  <a:lnTo>
                    <a:pt x="309320" y="87229"/>
                  </a:lnTo>
                  <a:lnTo>
                    <a:pt x="311168" y="89359"/>
                  </a:lnTo>
                  <a:lnTo>
                    <a:pt x="314423" y="92060"/>
                  </a:lnTo>
                  <a:lnTo>
                    <a:pt x="316787" y="93232"/>
                  </a:lnTo>
                  <a:lnTo>
                    <a:pt x="318160" y="93568"/>
                  </a:lnTo>
                  <a:lnTo>
                    <a:pt x="321324" y="93683"/>
                  </a:lnTo>
                  <a:lnTo>
                    <a:pt x="325511" y="93125"/>
                  </a:lnTo>
                  <a:lnTo>
                    <a:pt x="347234" y="84835"/>
                  </a:lnTo>
                  <a:lnTo>
                    <a:pt x="370104" y="71508"/>
                  </a:lnTo>
                  <a:lnTo>
                    <a:pt x="377426" y="65200"/>
                  </a:lnTo>
                  <a:lnTo>
                    <a:pt x="381777" y="58102"/>
                  </a:lnTo>
                  <a:lnTo>
                    <a:pt x="385601" y="50366"/>
                  </a:lnTo>
                  <a:lnTo>
                    <a:pt x="393457" y="37509"/>
                  </a:lnTo>
                  <a:lnTo>
                    <a:pt x="394027" y="36271"/>
                  </a:lnTo>
                  <a:lnTo>
                    <a:pt x="394658" y="34309"/>
                  </a:lnTo>
                  <a:lnTo>
                    <a:pt x="395118" y="32612"/>
                  </a:lnTo>
                  <a:lnTo>
                    <a:pt x="397349" y="26388"/>
                  </a:lnTo>
                  <a:lnTo>
                    <a:pt x="417311" y="4201"/>
                  </a:lnTo>
                  <a:lnTo>
                    <a:pt x="423318" y="0"/>
                  </a:lnTo>
                  <a:lnTo>
                    <a:pt x="423934" y="977"/>
                  </a:lnTo>
                  <a:lnTo>
                    <a:pt x="424040" y="2603"/>
                  </a:lnTo>
                  <a:lnTo>
                    <a:pt x="423864" y="4184"/>
                  </a:lnTo>
                  <a:lnTo>
                    <a:pt x="423744" y="5883"/>
                  </a:lnTo>
                  <a:lnTo>
                    <a:pt x="424077" y="7215"/>
                  </a:lnTo>
                  <a:lnTo>
                    <a:pt x="424691" y="8459"/>
                  </a:lnTo>
                  <a:lnTo>
                    <a:pt x="426097" y="9261"/>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3" name="Google Shape;163;p32"/>
            <p:cNvSpPr/>
            <p:nvPr/>
          </p:nvSpPr>
          <p:spPr>
            <a:xfrm>
              <a:off x="5501165" y="3060744"/>
              <a:ext cx="228937" cy="181193"/>
            </a:xfrm>
            <a:custGeom>
              <a:avLst/>
              <a:gdLst/>
              <a:ahLst/>
              <a:cxnLst/>
              <a:rect l="l" t="t" r="r" b="b"/>
              <a:pathLst>
                <a:path w="228937" h="181193" extrusionOk="0">
                  <a:moveTo>
                    <a:pt x="184545" y="98614"/>
                  </a:moveTo>
                  <a:lnTo>
                    <a:pt x="197761" y="96466"/>
                  </a:lnTo>
                  <a:lnTo>
                    <a:pt x="202399" y="98687"/>
                  </a:lnTo>
                  <a:lnTo>
                    <a:pt x="209303" y="106813"/>
                  </a:lnTo>
                  <a:lnTo>
                    <a:pt x="223472" y="112479"/>
                  </a:lnTo>
                  <a:lnTo>
                    <a:pt x="225774" y="114343"/>
                  </a:lnTo>
                  <a:lnTo>
                    <a:pt x="228847" y="117681"/>
                  </a:lnTo>
                  <a:lnTo>
                    <a:pt x="228936" y="119629"/>
                  </a:lnTo>
                  <a:lnTo>
                    <a:pt x="228503" y="120802"/>
                  </a:lnTo>
                  <a:lnTo>
                    <a:pt x="226323" y="122825"/>
                  </a:lnTo>
                  <a:lnTo>
                    <a:pt x="225242" y="124027"/>
                  </a:lnTo>
                  <a:lnTo>
                    <a:pt x="224892" y="125862"/>
                  </a:lnTo>
                  <a:lnTo>
                    <a:pt x="224813" y="127685"/>
                  </a:lnTo>
                  <a:lnTo>
                    <a:pt x="225144" y="131385"/>
                  </a:lnTo>
                  <a:lnTo>
                    <a:pt x="224597" y="133629"/>
                  </a:lnTo>
                  <a:lnTo>
                    <a:pt x="223867" y="135450"/>
                  </a:lnTo>
                  <a:lnTo>
                    <a:pt x="217733" y="141022"/>
                  </a:lnTo>
                  <a:lnTo>
                    <a:pt x="216500" y="142497"/>
                  </a:lnTo>
                  <a:lnTo>
                    <a:pt x="215289" y="144445"/>
                  </a:lnTo>
                  <a:lnTo>
                    <a:pt x="214039" y="148347"/>
                  </a:lnTo>
                  <a:lnTo>
                    <a:pt x="214191" y="151727"/>
                  </a:lnTo>
                  <a:lnTo>
                    <a:pt x="215247" y="156725"/>
                  </a:lnTo>
                  <a:lnTo>
                    <a:pt x="215306" y="159651"/>
                  </a:lnTo>
                  <a:lnTo>
                    <a:pt x="214935" y="161828"/>
                  </a:lnTo>
                  <a:lnTo>
                    <a:pt x="214346" y="163186"/>
                  </a:lnTo>
                  <a:lnTo>
                    <a:pt x="213675" y="164326"/>
                  </a:lnTo>
                  <a:lnTo>
                    <a:pt x="213213" y="164892"/>
                  </a:lnTo>
                  <a:lnTo>
                    <a:pt x="212534" y="165456"/>
                  </a:lnTo>
                  <a:lnTo>
                    <a:pt x="211899" y="165809"/>
                  </a:lnTo>
                  <a:lnTo>
                    <a:pt x="204070" y="168850"/>
                  </a:lnTo>
                  <a:lnTo>
                    <a:pt x="203331" y="169310"/>
                  </a:lnTo>
                  <a:lnTo>
                    <a:pt x="201934" y="170779"/>
                  </a:lnTo>
                  <a:lnTo>
                    <a:pt x="197829" y="180870"/>
                  </a:lnTo>
                  <a:lnTo>
                    <a:pt x="194518" y="181192"/>
                  </a:lnTo>
                  <a:lnTo>
                    <a:pt x="194155" y="180350"/>
                  </a:lnTo>
                  <a:lnTo>
                    <a:pt x="193799" y="179641"/>
                  </a:lnTo>
                  <a:lnTo>
                    <a:pt x="193731" y="178106"/>
                  </a:lnTo>
                  <a:lnTo>
                    <a:pt x="192910" y="170553"/>
                  </a:lnTo>
                  <a:lnTo>
                    <a:pt x="191174" y="161902"/>
                  </a:lnTo>
                  <a:lnTo>
                    <a:pt x="189295" y="158612"/>
                  </a:lnTo>
                  <a:lnTo>
                    <a:pt x="187178" y="157254"/>
                  </a:lnTo>
                  <a:lnTo>
                    <a:pt x="183200" y="157960"/>
                  </a:lnTo>
                  <a:lnTo>
                    <a:pt x="181409" y="157859"/>
                  </a:lnTo>
                  <a:lnTo>
                    <a:pt x="172506" y="155315"/>
                  </a:lnTo>
                  <a:lnTo>
                    <a:pt x="165745" y="151730"/>
                  </a:lnTo>
                  <a:lnTo>
                    <a:pt x="152368" y="147003"/>
                  </a:lnTo>
                  <a:lnTo>
                    <a:pt x="149451" y="147155"/>
                  </a:lnTo>
                  <a:lnTo>
                    <a:pt x="147643" y="147912"/>
                  </a:lnTo>
                  <a:lnTo>
                    <a:pt x="146827" y="149100"/>
                  </a:lnTo>
                  <a:lnTo>
                    <a:pt x="145897" y="150145"/>
                  </a:lnTo>
                  <a:lnTo>
                    <a:pt x="144843" y="150825"/>
                  </a:lnTo>
                  <a:lnTo>
                    <a:pt x="143832" y="151239"/>
                  </a:lnTo>
                  <a:lnTo>
                    <a:pt x="140972" y="151476"/>
                  </a:lnTo>
                  <a:lnTo>
                    <a:pt x="137280" y="151215"/>
                  </a:lnTo>
                  <a:lnTo>
                    <a:pt x="135543" y="150252"/>
                  </a:lnTo>
                  <a:lnTo>
                    <a:pt x="134170" y="148491"/>
                  </a:lnTo>
                  <a:lnTo>
                    <a:pt x="133212" y="146312"/>
                  </a:lnTo>
                  <a:lnTo>
                    <a:pt x="131228" y="142859"/>
                  </a:lnTo>
                  <a:lnTo>
                    <a:pt x="129446" y="141674"/>
                  </a:lnTo>
                  <a:lnTo>
                    <a:pt x="127697" y="141260"/>
                  </a:lnTo>
                  <a:lnTo>
                    <a:pt x="124530" y="141877"/>
                  </a:lnTo>
                  <a:lnTo>
                    <a:pt x="119266" y="144150"/>
                  </a:lnTo>
                  <a:lnTo>
                    <a:pt x="118052" y="144895"/>
                  </a:lnTo>
                  <a:lnTo>
                    <a:pt x="117064" y="145867"/>
                  </a:lnTo>
                  <a:lnTo>
                    <a:pt x="116357" y="147108"/>
                  </a:lnTo>
                  <a:lnTo>
                    <a:pt x="116101" y="148776"/>
                  </a:lnTo>
                  <a:lnTo>
                    <a:pt x="116204" y="150398"/>
                  </a:lnTo>
                  <a:lnTo>
                    <a:pt x="116485" y="151955"/>
                  </a:lnTo>
                  <a:lnTo>
                    <a:pt x="117363" y="154878"/>
                  </a:lnTo>
                  <a:lnTo>
                    <a:pt x="117650" y="156580"/>
                  </a:lnTo>
                  <a:lnTo>
                    <a:pt x="117711" y="158058"/>
                  </a:lnTo>
                  <a:lnTo>
                    <a:pt x="117227" y="162100"/>
                  </a:lnTo>
                  <a:lnTo>
                    <a:pt x="106194" y="162474"/>
                  </a:lnTo>
                  <a:lnTo>
                    <a:pt x="99690" y="159675"/>
                  </a:lnTo>
                  <a:lnTo>
                    <a:pt x="98144" y="158051"/>
                  </a:lnTo>
                  <a:lnTo>
                    <a:pt x="95917" y="154738"/>
                  </a:lnTo>
                  <a:lnTo>
                    <a:pt x="91966" y="151199"/>
                  </a:lnTo>
                  <a:lnTo>
                    <a:pt x="90038" y="148999"/>
                  </a:lnTo>
                  <a:lnTo>
                    <a:pt x="88760" y="148192"/>
                  </a:lnTo>
                  <a:lnTo>
                    <a:pt x="85605" y="149144"/>
                  </a:lnTo>
                  <a:lnTo>
                    <a:pt x="77388" y="152589"/>
                  </a:lnTo>
                  <a:lnTo>
                    <a:pt x="76149" y="152297"/>
                  </a:lnTo>
                  <a:lnTo>
                    <a:pt x="74591" y="151679"/>
                  </a:lnTo>
                  <a:lnTo>
                    <a:pt x="72465" y="147177"/>
                  </a:lnTo>
                  <a:lnTo>
                    <a:pt x="71246" y="145096"/>
                  </a:lnTo>
                  <a:lnTo>
                    <a:pt x="70627" y="144497"/>
                  </a:lnTo>
                  <a:lnTo>
                    <a:pt x="69985" y="144671"/>
                  </a:lnTo>
                  <a:lnTo>
                    <a:pt x="69569" y="145102"/>
                  </a:lnTo>
                  <a:lnTo>
                    <a:pt x="67725" y="146370"/>
                  </a:lnTo>
                  <a:lnTo>
                    <a:pt x="58286" y="150463"/>
                  </a:lnTo>
                  <a:lnTo>
                    <a:pt x="56196" y="150974"/>
                  </a:lnTo>
                  <a:lnTo>
                    <a:pt x="54783" y="150849"/>
                  </a:lnTo>
                  <a:lnTo>
                    <a:pt x="51679" y="147538"/>
                  </a:lnTo>
                  <a:lnTo>
                    <a:pt x="47087" y="144932"/>
                  </a:lnTo>
                  <a:lnTo>
                    <a:pt x="44575" y="144348"/>
                  </a:lnTo>
                  <a:lnTo>
                    <a:pt x="42631" y="144451"/>
                  </a:lnTo>
                  <a:lnTo>
                    <a:pt x="28442" y="151788"/>
                  </a:lnTo>
                  <a:lnTo>
                    <a:pt x="27393" y="152685"/>
                  </a:lnTo>
                  <a:lnTo>
                    <a:pt x="26412" y="153934"/>
                  </a:lnTo>
                  <a:lnTo>
                    <a:pt x="25350" y="155927"/>
                  </a:lnTo>
                  <a:lnTo>
                    <a:pt x="23967" y="156568"/>
                  </a:lnTo>
                  <a:lnTo>
                    <a:pt x="22999" y="156753"/>
                  </a:lnTo>
                  <a:lnTo>
                    <a:pt x="10781" y="154750"/>
                  </a:lnTo>
                  <a:lnTo>
                    <a:pt x="9465" y="154296"/>
                  </a:lnTo>
                  <a:lnTo>
                    <a:pt x="7316" y="153250"/>
                  </a:lnTo>
                  <a:lnTo>
                    <a:pt x="1202" y="148888"/>
                  </a:lnTo>
                  <a:lnTo>
                    <a:pt x="419" y="148192"/>
                  </a:lnTo>
                  <a:lnTo>
                    <a:pt x="194" y="147949"/>
                  </a:lnTo>
                  <a:lnTo>
                    <a:pt x="75" y="147656"/>
                  </a:lnTo>
                  <a:lnTo>
                    <a:pt x="0" y="147070"/>
                  </a:lnTo>
                  <a:lnTo>
                    <a:pt x="130" y="146207"/>
                  </a:lnTo>
                  <a:lnTo>
                    <a:pt x="629" y="145064"/>
                  </a:lnTo>
                  <a:lnTo>
                    <a:pt x="3776" y="140868"/>
                  </a:lnTo>
                  <a:lnTo>
                    <a:pt x="4133" y="140293"/>
                  </a:lnTo>
                  <a:lnTo>
                    <a:pt x="4534" y="139421"/>
                  </a:lnTo>
                  <a:lnTo>
                    <a:pt x="4447" y="138522"/>
                  </a:lnTo>
                  <a:lnTo>
                    <a:pt x="4559" y="137158"/>
                  </a:lnTo>
                  <a:lnTo>
                    <a:pt x="5106" y="135852"/>
                  </a:lnTo>
                  <a:lnTo>
                    <a:pt x="5874" y="134669"/>
                  </a:lnTo>
                  <a:lnTo>
                    <a:pt x="6755" y="133633"/>
                  </a:lnTo>
                  <a:lnTo>
                    <a:pt x="8221" y="132337"/>
                  </a:lnTo>
                  <a:lnTo>
                    <a:pt x="8253" y="131744"/>
                  </a:lnTo>
                  <a:lnTo>
                    <a:pt x="6348" y="128456"/>
                  </a:lnTo>
                  <a:lnTo>
                    <a:pt x="5863" y="127040"/>
                  </a:lnTo>
                  <a:lnTo>
                    <a:pt x="5261" y="123898"/>
                  </a:lnTo>
                  <a:lnTo>
                    <a:pt x="5194" y="122082"/>
                  </a:lnTo>
                  <a:lnTo>
                    <a:pt x="5544" y="118386"/>
                  </a:lnTo>
                  <a:lnTo>
                    <a:pt x="6225" y="114873"/>
                  </a:lnTo>
                  <a:lnTo>
                    <a:pt x="6708" y="113316"/>
                  </a:lnTo>
                  <a:lnTo>
                    <a:pt x="7418" y="112048"/>
                  </a:lnTo>
                  <a:lnTo>
                    <a:pt x="8406" y="111020"/>
                  </a:lnTo>
                  <a:lnTo>
                    <a:pt x="10786" y="109619"/>
                  </a:lnTo>
                  <a:lnTo>
                    <a:pt x="11831" y="108663"/>
                  </a:lnTo>
                  <a:lnTo>
                    <a:pt x="20875" y="97208"/>
                  </a:lnTo>
                  <a:lnTo>
                    <a:pt x="20700" y="95411"/>
                  </a:lnTo>
                  <a:lnTo>
                    <a:pt x="20694" y="93828"/>
                  </a:lnTo>
                  <a:lnTo>
                    <a:pt x="14860" y="84122"/>
                  </a:lnTo>
                  <a:lnTo>
                    <a:pt x="15097" y="68292"/>
                  </a:lnTo>
                  <a:lnTo>
                    <a:pt x="16347" y="59890"/>
                  </a:lnTo>
                  <a:lnTo>
                    <a:pt x="16366" y="54639"/>
                  </a:lnTo>
                  <a:lnTo>
                    <a:pt x="15913" y="51639"/>
                  </a:lnTo>
                  <a:lnTo>
                    <a:pt x="14926" y="49280"/>
                  </a:lnTo>
                  <a:lnTo>
                    <a:pt x="15080" y="47648"/>
                  </a:lnTo>
                  <a:lnTo>
                    <a:pt x="15493" y="46198"/>
                  </a:lnTo>
                  <a:lnTo>
                    <a:pt x="16161" y="44829"/>
                  </a:lnTo>
                  <a:lnTo>
                    <a:pt x="17237" y="41889"/>
                  </a:lnTo>
                  <a:lnTo>
                    <a:pt x="18062" y="40927"/>
                  </a:lnTo>
                  <a:lnTo>
                    <a:pt x="18961" y="40465"/>
                  </a:lnTo>
                  <a:lnTo>
                    <a:pt x="21589" y="41579"/>
                  </a:lnTo>
                  <a:lnTo>
                    <a:pt x="36656" y="47549"/>
                  </a:lnTo>
                  <a:lnTo>
                    <a:pt x="39870" y="47043"/>
                  </a:lnTo>
                  <a:lnTo>
                    <a:pt x="39826" y="45892"/>
                  </a:lnTo>
                  <a:lnTo>
                    <a:pt x="39513" y="44764"/>
                  </a:lnTo>
                  <a:lnTo>
                    <a:pt x="39102" y="43878"/>
                  </a:lnTo>
                  <a:lnTo>
                    <a:pt x="37956" y="42088"/>
                  </a:lnTo>
                  <a:lnTo>
                    <a:pt x="37370" y="40868"/>
                  </a:lnTo>
                  <a:lnTo>
                    <a:pt x="36939" y="39465"/>
                  </a:lnTo>
                  <a:lnTo>
                    <a:pt x="36875" y="37782"/>
                  </a:lnTo>
                  <a:lnTo>
                    <a:pt x="37079" y="36089"/>
                  </a:lnTo>
                  <a:lnTo>
                    <a:pt x="37448" y="34448"/>
                  </a:lnTo>
                  <a:lnTo>
                    <a:pt x="40369" y="24960"/>
                  </a:lnTo>
                  <a:lnTo>
                    <a:pt x="41309" y="24199"/>
                  </a:lnTo>
                  <a:lnTo>
                    <a:pt x="51360" y="22306"/>
                  </a:lnTo>
                  <a:lnTo>
                    <a:pt x="54372" y="20371"/>
                  </a:lnTo>
                  <a:lnTo>
                    <a:pt x="58053" y="16740"/>
                  </a:lnTo>
                  <a:lnTo>
                    <a:pt x="59398" y="13967"/>
                  </a:lnTo>
                  <a:lnTo>
                    <a:pt x="60427" y="11353"/>
                  </a:lnTo>
                  <a:lnTo>
                    <a:pt x="61162" y="8145"/>
                  </a:lnTo>
                  <a:lnTo>
                    <a:pt x="62297" y="6902"/>
                  </a:lnTo>
                  <a:lnTo>
                    <a:pt x="63402" y="6252"/>
                  </a:lnTo>
                  <a:lnTo>
                    <a:pt x="67275" y="6206"/>
                  </a:lnTo>
                  <a:lnTo>
                    <a:pt x="68151" y="6599"/>
                  </a:lnTo>
                  <a:lnTo>
                    <a:pt x="67861" y="7410"/>
                  </a:lnTo>
                  <a:lnTo>
                    <a:pt x="67359" y="8331"/>
                  </a:lnTo>
                  <a:lnTo>
                    <a:pt x="67187" y="9432"/>
                  </a:lnTo>
                  <a:lnTo>
                    <a:pt x="68302" y="11770"/>
                  </a:lnTo>
                  <a:lnTo>
                    <a:pt x="68738" y="13247"/>
                  </a:lnTo>
                  <a:lnTo>
                    <a:pt x="68731" y="18541"/>
                  </a:lnTo>
                  <a:lnTo>
                    <a:pt x="69266" y="19791"/>
                  </a:lnTo>
                  <a:lnTo>
                    <a:pt x="70169" y="20852"/>
                  </a:lnTo>
                  <a:lnTo>
                    <a:pt x="71332" y="21662"/>
                  </a:lnTo>
                  <a:lnTo>
                    <a:pt x="77098" y="23979"/>
                  </a:lnTo>
                  <a:lnTo>
                    <a:pt x="90201" y="24375"/>
                  </a:lnTo>
                  <a:lnTo>
                    <a:pt x="93631" y="23499"/>
                  </a:lnTo>
                  <a:lnTo>
                    <a:pt x="95536" y="22639"/>
                  </a:lnTo>
                  <a:lnTo>
                    <a:pt x="96295" y="21440"/>
                  </a:lnTo>
                  <a:lnTo>
                    <a:pt x="96666" y="19975"/>
                  </a:lnTo>
                  <a:lnTo>
                    <a:pt x="98407" y="16444"/>
                  </a:lnTo>
                  <a:lnTo>
                    <a:pt x="106192" y="9355"/>
                  </a:lnTo>
                  <a:lnTo>
                    <a:pt x="113059" y="13525"/>
                  </a:lnTo>
                  <a:lnTo>
                    <a:pt x="114026" y="13485"/>
                  </a:lnTo>
                  <a:lnTo>
                    <a:pt x="115515" y="13055"/>
                  </a:lnTo>
                  <a:lnTo>
                    <a:pt x="116041" y="11438"/>
                  </a:lnTo>
                  <a:lnTo>
                    <a:pt x="116778" y="9750"/>
                  </a:lnTo>
                  <a:lnTo>
                    <a:pt x="117634" y="8324"/>
                  </a:lnTo>
                  <a:lnTo>
                    <a:pt x="125423" y="209"/>
                  </a:lnTo>
                  <a:lnTo>
                    <a:pt x="127244" y="0"/>
                  </a:lnTo>
                  <a:lnTo>
                    <a:pt x="128312" y="1065"/>
                  </a:lnTo>
                  <a:lnTo>
                    <a:pt x="129335" y="3226"/>
                  </a:lnTo>
                  <a:lnTo>
                    <a:pt x="130855" y="5233"/>
                  </a:lnTo>
                  <a:lnTo>
                    <a:pt x="136676" y="10077"/>
                  </a:lnTo>
                  <a:lnTo>
                    <a:pt x="137256" y="11060"/>
                  </a:lnTo>
                  <a:lnTo>
                    <a:pt x="137696" y="12550"/>
                  </a:lnTo>
                  <a:lnTo>
                    <a:pt x="137806" y="13875"/>
                  </a:lnTo>
                  <a:lnTo>
                    <a:pt x="137436" y="19127"/>
                  </a:lnTo>
                  <a:lnTo>
                    <a:pt x="137021" y="22073"/>
                  </a:lnTo>
                  <a:lnTo>
                    <a:pt x="137139" y="24850"/>
                  </a:lnTo>
                  <a:lnTo>
                    <a:pt x="137542" y="27997"/>
                  </a:lnTo>
                  <a:lnTo>
                    <a:pt x="137723" y="28463"/>
                  </a:lnTo>
                  <a:lnTo>
                    <a:pt x="138761" y="30077"/>
                  </a:lnTo>
                  <a:lnTo>
                    <a:pt x="162740" y="55831"/>
                  </a:lnTo>
                  <a:lnTo>
                    <a:pt x="170581" y="61233"/>
                  </a:lnTo>
                  <a:lnTo>
                    <a:pt x="174871" y="62690"/>
                  </a:lnTo>
                  <a:lnTo>
                    <a:pt x="177965" y="65574"/>
                  </a:lnTo>
                  <a:lnTo>
                    <a:pt x="183239" y="67697"/>
                  </a:lnTo>
                  <a:lnTo>
                    <a:pt x="190612" y="68440"/>
                  </a:lnTo>
                  <a:lnTo>
                    <a:pt x="191129" y="72794"/>
                  </a:lnTo>
                  <a:lnTo>
                    <a:pt x="183836" y="92314"/>
                  </a:lnTo>
                  <a:lnTo>
                    <a:pt x="183429" y="9659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4" name="Google Shape;164;p32"/>
            <p:cNvSpPr/>
            <p:nvPr/>
          </p:nvSpPr>
          <p:spPr>
            <a:xfrm>
              <a:off x="4622051" y="2858122"/>
              <a:ext cx="942035" cy="1209452"/>
            </a:xfrm>
            <a:custGeom>
              <a:avLst/>
              <a:gdLst/>
              <a:ahLst/>
              <a:cxnLst/>
              <a:rect l="l" t="t" r="r" b="b"/>
              <a:pathLst>
                <a:path w="942035" h="1209452" extrusionOk="0">
                  <a:moveTo>
                    <a:pt x="365692" y="6203"/>
                  </a:moveTo>
                  <a:lnTo>
                    <a:pt x="365748" y="7474"/>
                  </a:lnTo>
                  <a:lnTo>
                    <a:pt x="363866" y="12957"/>
                  </a:lnTo>
                  <a:lnTo>
                    <a:pt x="361071" y="15974"/>
                  </a:lnTo>
                  <a:lnTo>
                    <a:pt x="365822" y="18349"/>
                  </a:lnTo>
                  <a:lnTo>
                    <a:pt x="377226" y="18632"/>
                  </a:lnTo>
                  <a:lnTo>
                    <a:pt x="381241" y="21490"/>
                  </a:lnTo>
                  <a:lnTo>
                    <a:pt x="383767" y="28688"/>
                  </a:lnTo>
                  <a:lnTo>
                    <a:pt x="384395" y="34144"/>
                  </a:lnTo>
                  <a:lnTo>
                    <a:pt x="386198" y="37541"/>
                  </a:lnTo>
                  <a:lnTo>
                    <a:pt x="392231" y="38532"/>
                  </a:lnTo>
                  <a:lnTo>
                    <a:pt x="395679" y="37258"/>
                  </a:lnTo>
                  <a:lnTo>
                    <a:pt x="404411" y="32020"/>
                  </a:lnTo>
                  <a:lnTo>
                    <a:pt x="409726" y="30742"/>
                  </a:lnTo>
                  <a:lnTo>
                    <a:pt x="420485" y="46534"/>
                  </a:lnTo>
                  <a:lnTo>
                    <a:pt x="425382" y="50344"/>
                  </a:lnTo>
                  <a:lnTo>
                    <a:pt x="436178" y="50643"/>
                  </a:lnTo>
                  <a:lnTo>
                    <a:pt x="440428" y="53044"/>
                  </a:lnTo>
                  <a:lnTo>
                    <a:pt x="438706" y="59697"/>
                  </a:lnTo>
                  <a:lnTo>
                    <a:pt x="434713" y="66009"/>
                  </a:lnTo>
                  <a:lnTo>
                    <a:pt x="434209" y="68532"/>
                  </a:lnTo>
                  <a:lnTo>
                    <a:pt x="456871" y="83252"/>
                  </a:lnTo>
                  <a:lnTo>
                    <a:pt x="460391" y="84453"/>
                  </a:lnTo>
                  <a:lnTo>
                    <a:pt x="466573" y="85037"/>
                  </a:lnTo>
                  <a:lnTo>
                    <a:pt x="471264" y="86802"/>
                  </a:lnTo>
                  <a:lnTo>
                    <a:pt x="480795" y="92206"/>
                  </a:lnTo>
                  <a:lnTo>
                    <a:pt x="486723" y="93323"/>
                  </a:lnTo>
                  <a:lnTo>
                    <a:pt x="491866" y="91071"/>
                  </a:lnTo>
                  <a:lnTo>
                    <a:pt x="500501" y="91182"/>
                  </a:lnTo>
                  <a:lnTo>
                    <a:pt x="524679" y="87571"/>
                  </a:lnTo>
                  <a:lnTo>
                    <a:pt x="526077" y="87865"/>
                  </a:lnTo>
                  <a:lnTo>
                    <a:pt x="527380" y="88662"/>
                  </a:lnTo>
                  <a:lnTo>
                    <a:pt x="529686" y="91182"/>
                  </a:lnTo>
                  <a:lnTo>
                    <a:pt x="530809" y="93461"/>
                  </a:lnTo>
                  <a:lnTo>
                    <a:pt x="531545" y="95218"/>
                  </a:lnTo>
                  <a:lnTo>
                    <a:pt x="531321" y="101725"/>
                  </a:lnTo>
                  <a:lnTo>
                    <a:pt x="536420" y="102258"/>
                  </a:lnTo>
                  <a:lnTo>
                    <a:pt x="540001" y="101998"/>
                  </a:lnTo>
                  <a:lnTo>
                    <a:pt x="551758" y="98087"/>
                  </a:lnTo>
                  <a:lnTo>
                    <a:pt x="553252" y="97875"/>
                  </a:lnTo>
                  <a:lnTo>
                    <a:pt x="554869" y="98367"/>
                  </a:lnTo>
                  <a:lnTo>
                    <a:pt x="559094" y="100395"/>
                  </a:lnTo>
                  <a:lnTo>
                    <a:pt x="563099" y="101392"/>
                  </a:lnTo>
                  <a:lnTo>
                    <a:pt x="564923" y="103742"/>
                  </a:lnTo>
                  <a:lnTo>
                    <a:pt x="566897" y="107774"/>
                  </a:lnTo>
                  <a:lnTo>
                    <a:pt x="574131" y="129502"/>
                  </a:lnTo>
                  <a:lnTo>
                    <a:pt x="574492" y="133233"/>
                  </a:lnTo>
                  <a:lnTo>
                    <a:pt x="573148" y="139577"/>
                  </a:lnTo>
                  <a:lnTo>
                    <a:pt x="562124" y="149304"/>
                  </a:lnTo>
                  <a:lnTo>
                    <a:pt x="561468" y="151020"/>
                  </a:lnTo>
                  <a:lnTo>
                    <a:pt x="561234" y="153153"/>
                  </a:lnTo>
                  <a:lnTo>
                    <a:pt x="562159" y="157343"/>
                  </a:lnTo>
                  <a:lnTo>
                    <a:pt x="563179" y="159594"/>
                  </a:lnTo>
                  <a:lnTo>
                    <a:pt x="564349" y="161370"/>
                  </a:lnTo>
                  <a:lnTo>
                    <a:pt x="565727" y="162845"/>
                  </a:lnTo>
                  <a:lnTo>
                    <a:pt x="566421" y="164866"/>
                  </a:lnTo>
                  <a:lnTo>
                    <a:pt x="566568" y="166519"/>
                  </a:lnTo>
                  <a:lnTo>
                    <a:pt x="565324" y="168323"/>
                  </a:lnTo>
                  <a:lnTo>
                    <a:pt x="562079" y="171771"/>
                  </a:lnTo>
                  <a:lnTo>
                    <a:pt x="560632" y="174066"/>
                  </a:lnTo>
                  <a:lnTo>
                    <a:pt x="560351" y="175744"/>
                  </a:lnTo>
                  <a:lnTo>
                    <a:pt x="560504" y="177661"/>
                  </a:lnTo>
                  <a:lnTo>
                    <a:pt x="561569" y="180236"/>
                  </a:lnTo>
                  <a:lnTo>
                    <a:pt x="562648" y="181897"/>
                  </a:lnTo>
                  <a:lnTo>
                    <a:pt x="564538" y="184496"/>
                  </a:lnTo>
                  <a:lnTo>
                    <a:pt x="565334" y="186295"/>
                  </a:lnTo>
                  <a:lnTo>
                    <a:pt x="566040" y="188820"/>
                  </a:lnTo>
                  <a:lnTo>
                    <a:pt x="566834" y="192718"/>
                  </a:lnTo>
                  <a:lnTo>
                    <a:pt x="567797" y="194720"/>
                  </a:lnTo>
                  <a:lnTo>
                    <a:pt x="568905" y="196083"/>
                  </a:lnTo>
                  <a:lnTo>
                    <a:pt x="572247" y="198692"/>
                  </a:lnTo>
                  <a:lnTo>
                    <a:pt x="573300" y="199952"/>
                  </a:lnTo>
                  <a:lnTo>
                    <a:pt x="574148" y="201659"/>
                  </a:lnTo>
                  <a:lnTo>
                    <a:pt x="574320" y="206414"/>
                  </a:lnTo>
                  <a:lnTo>
                    <a:pt x="573591" y="211724"/>
                  </a:lnTo>
                  <a:lnTo>
                    <a:pt x="570421" y="222799"/>
                  </a:lnTo>
                  <a:lnTo>
                    <a:pt x="568431" y="227208"/>
                  </a:lnTo>
                  <a:lnTo>
                    <a:pt x="566720" y="229865"/>
                  </a:lnTo>
                  <a:lnTo>
                    <a:pt x="563224" y="232167"/>
                  </a:lnTo>
                  <a:lnTo>
                    <a:pt x="560213" y="233066"/>
                  </a:lnTo>
                  <a:lnTo>
                    <a:pt x="553480" y="232811"/>
                  </a:lnTo>
                  <a:lnTo>
                    <a:pt x="551980" y="233128"/>
                  </a:lnTo>
                  <a:lnTo>
                    <a:pt x="551089" y="236431"/>
                  </a:lnTo>
                  <a:lnTo>
                    <a:pt x="550418" y="242136"/>
                  </a:lnTo>
                  <a:lnTo>
                    <a:pt x="550096" y="255801"/>
                  </a:lnTo>
                  <a:lnTo>
                    <a:pt x="549532" y="261577"/>
                  </a:lnTo>
                  <a:lnTo>
                    <a:pt x="548866" y="265290"/>
                  </a:lnTo>
                  <a:lnTo>
                    <a:pt x="539969" y="279774"/>
                  </a:lnTo>
                  <a:lnTo>
                    <a:pt x="539673" y="280948"/>
                  </a:lnTo>
                  <a:lnTo>
                    <a:pt x="539915" y="282080"/>
                  </a:lnTo>
                  <a:lnTo>
                    <a:pt x="542036" y="282829"/>
                  </a:lnTo>
                  <a:lnTo>
                    <a:pt x="543778" y="282761"/>
                  </a:lnTo>
                  <a:lnTo>
                    <a:pt x="547158" y="282016"/>
                  </a:lnTo>
                  <a:lnTo>
                    <a:pt x="550550" y="281773"/>
                  </a:lnTo>
                  <a:lnTo>
                    <a:pt x="552122" y="282120"/>
                  </a:lnTo>
                  <a:lnTo>
                    <a:pt x="553058" y="282943"/>
                  </a:lnTo>
                  <a:lnTo>
                    <a:pt x="553411" y="284189"/>
                  </a:lnTo>
                  <a:lnTo>
                    <a:pt x="552167" y="286290"/>
                  </a:lnTo>
                  <a:lnTo>
                    <a:pt x="551122" y="287732"/>
                  </a:lnTo>
                  <a:lnTo>
                    <a:pt x="549964" y="288912"/>
                  </a:lnTo>
                  <a:lnTo>
                    <a:pt x="548344" y="291167"/>
                  </a:lnTo>
                  <a:lnTo>
                    <a:pt x="547953" y="292860"/>
                  </a:lnTo>
                  <a:lnTo>
                    <a:pt x="547895" y="295005"/>
                  </a:lnTo>
                  <a:lnTo>
                    <a:pt x="548557" y="297902"/>
                  </a:lnTo>
                  <a:lnTo>
                    <a:pt x="549246" y="299630"/>
                  </a:lnTo>
                  <a:lnTo>
                    <a:pt x="550465" y="300991"/>
                  </a:lnTo>
                  <a:lnTo>
                    <a:pt x="551512" y="301883"/>
                  </a:lnTo>
                  <a:lnTo>
                    <a:pt x="555964" y="303020"/>
                  </a:lnTo>
                  <a:lnTo>
                    <a:pt x="560743" y="301990"/>
                  </a:lnTo>
                  <a:lnTo>
                    <a:pt x="563373" y="300626"/>
                  </a:lnTo>
                  <a:lnTo>
                    <a:pt x="564361" y="299833"/>
                  </a:lnTo>
                  <a:lnTo>
                    <a:pt x="565325" y="298775"/>
                  </a:lnTo>
                  <a:lnTo>
                    <a:pt x="566161" y="297662"/>
                  </a:lnTo>
                  <a:lnTo>
                    <a:pt x="566940" y="296416"/>
                  </a:lnTo>
                  <a:lnTo>
                    <a:pt x="567443" y="294897"/>
                  </a:lnTo>
                  <a:lnTo>
                    <a:pt x="568126" y="289721"/>
                  </a:lnTo>
                  <a:lnTo>
                    <a:pt x="568574" y="288187"/>
                  </a:lnTo>
                  <a:lnTo>
                    <a:pt x="569409" y="287030"/>
                  </a:lnTo>
                  <a:lnTo>
                    <a:pt x="570579" y="286380"/>
                  </a:lnTo>
                  <a:lnTo>
                    <a:pt x="572360" y="286396"/>
                  </a:lnTo>
                  <a:lnTo>
                    <a:pt x="574321" y="287177"/>
                  </a:lnTo>
                  <a:lnTo>
                    <a:pt x="576961" y="289240"/>
                  </a:lnTo>
                  <a:lnTo>
                    <a:pt x="578912" y="291750"/>
                  </a:lnTo>
                  <a:lnTo>
                    <a:pt x="584307" y="300383"/>
                  </a:lnTo>
                  <a:lnTo>
                    <a:pt x="586363" y="302045"/>
                  </a:lnTo>
                  <a:lnTo>
                    <a:pt x="588048" y="302492"/>
                  </a:lnTo>
                  <a:lnTo>
                    <a:pt x="589218" y="301797"/>
                  </a:lnTo>
                  <a:lnTo>
                    <a:pt x="590504" y="301440"/>
                  </a:lnTo>
                  <a:lnTo>
                    <a:pt x="591906" y="301405"/>
                  </a:lnTo>
                  <a:lnTo>
                    <a:pt x="593316" y="301664"/>
                  </a:lnTo>
                  <a:lnTo>
                    <a:pt x="594713" y="301408"/>
                  </a:lnTo>
                  <a:lnTo>
                    <a:pt x="596050" y="300931"/>
                  </a:lnTo>
                  <a:lnTo>
                    <a:pt x="598496" y="299495"/>
                  </a:lnTo>
                  <a:lnTo>
                    <a:pt x="599472" y="299647"/>
                  </a:lnTo>
                  <a:lnTo>
                    <a:pt x="599927" y="300580"/>
                  </a:lnTo>
                  <a:lnTo>
                    <a:pt x="598501" y="303914"/>
                  </a:lnTo>
                  <a:lnTo>
                    <a:pt x="597699" y="306313"/>
                  </a:lnTo>
                  <a:lnTo>
                    <a:pt x="597638" y="310277"/>
                  </a:lnTo>
                  <a:lnTo>
                    <a:pt x="598184" y="314726"/>
                  </a:lnTo>
                  <a:lnTo>
                    <a:pt x="597866" y="317085"/>
                  </a:lnTo>
                  <a:lnTo>
                    <a:pt x="597480" y="318899"/>
                  </a:lnTo>
                  <a:lnTo>
                    <a:pt x="593667" y="326164"/>
                  </a:lnTo>
                  <a:lnTo>
                    <a:pt x="590701" y="334928"/>
                  </a:lnTo>
                  <a:lnTo>
                    <a:pt x="588732" y="338318"/>
                  </a:lnTo>
                  <a:lnTo>
                    <a:pt x="584993" y="340805"/>
                  </a:lnTo>
                  <a:lnTo>
                    <a:pt x="584442" y="341825"/>
                  </a:lnTo>
                  <a:lnTo>
                    <a:pt x="584259" y="343173"/>
                  </a:lnTo>
                  <a:lnTo>
                    <a:pt x="585064" y="345104"/>
                  </a:lnTo>
                  <a:lnTo>
                    <a:pt x="585739" y="346153"/>
                  </a:lnTo>
                  <a:lnTo>
                    <a:pt x="587362" y="348345"/>
                  </a:lnTo>
                  <a:lnTo>
                    <a:pt x="587989" y="349630"/>
                  </a:lnTo>
                  <a:lnTo>
                    <a:pt x="588101" y="351934"/>
                  </a:lnTo>
                  <a:lnTo>
                    <a:pt x="587743" y="354928"/>
                  </a:lnTo>
                  <a:lnTo>
                    <a:pt x="585538" y="362638"/>
                  </a:lnTo>
                  <a:lnTo>
                    <a:pt x="584214" y="365953"/>
                  </a:lnTo>
                  <a:lnTo>
                    <a:pt x="580244" y="373913"/>
                  </a:lnTo>
                  <a:lnTo>
                    <a:pt x="579790" y="375255"/>
                  </a:lnTo>
                  <a:lnTo>
                    <a:pt x="579725" y="376972"/>
                  </a:lnTo>
                  <a:lnTo>
                    <a:pt x="580488" y="379391"/>
                  </a:lnTo>
                  <a:lnTo>
                    <a:pt x="580373" y="381301"/>
                  </a:lnTo>
                  <a:lnTo>
                    <a:pt x="579668" y="383446"/>
                  </a:lnTo>
                  <a:lnTo>
                    <a:pt x="579181" y="385647"/>
                  </a:lnTo>
                  <a:lnTo>
                    <a:pt x="579990" y="389913"/>
                  </a:lnTo>
                  <a:lnTo>
                    <a:pt x="580648" y="392411"/>
                  </a:lnTo>
                  <a:lnTo>
                    <a:pt x="581236" y="394288"/>
                  </a:lnTo>
                  <a:lnTo>
                    <a:pt x="581442" y="396055"/>
                  </a:lnTo>
                  <a:lnTo>
                    <a:pt x="581063" y="398238"/>
                  </a:lnTo>
                  <a:lnTo>
                    <a:pt x="576863" y="405953"/>
                  </a:lnTo>
                  <a:lnTo>
                    <a:pt x="575960" y="408888"/>
                  </a:lnTo>
                  <a:lnTo>
                    <a:pt x="575620" y="410491"/>
                  </a:lnTo>
                  <a:lnTo>
                    <a:pt x="574723" y="413706"/>
                  </a:lnTo>
                  <a:lnTo>
                    <a:pt x="572533" y="419481"/>
                  </a:lnTo>
                  <a:lnTo>
                    <a:pt x="572081" y="420969"/>
                  </a:lnTo>
                  <a:lnTo>
                    <a:pt x="571828" y="423945"/>
                  </a:lnTo>
                  <a:lnTo>
                    <a:pt x="572093" y="428153"/>
                  </a:lnTo>
                  <a:lnTo>
                    <a:pt x="573282" y="436888"/>
                  </a:lnTo>
                  <a:lnTo>
                    <a:pt x="575258" y="440019"/>
                  </a:lnTo>
                  <a:lnTo>
                    <a:pt x="577196" y="441598"/>
                  </a:lnTo>
                  <a:lnTo>
                    <a:pt x="580621" y="441840"/>
                  </a:lnTo>
                  <a:lnTo>
                    <a:pt x="581953" y="443049"/>
                  </a:lnTo>
                  <a:lnTo>
                    <a:pt x="583084" y="444854"/>
                  </a:lnTo>
                  <a:lnTo>
                    <a:pt x="584356" y="448016"/>
                  </a:lnTo>
                  <a:lnTo>
                    <a:pt x="586437" y="450919"/>
                  </a:lnTo>
                  <a:lnTo>
                    <a:pt x="587326" y="451755"/>
                  </a:lnTo>
                  <a:lnTo>
                    <a:pt x="586830" y="453600"/>
                  </a:lnTo>
                  <a:lnTo>
                    <a:pt x="586315" y="454765"/>
                  </a:lnTo>
                  <a:lnTo>
                    <a:pt x="578492" y="463442"/>
                  </a:lnTo>
                  <a:lnTo>
                    <a:pt x="574283" y="477940"/>
                  </a:lnTo>
                  <a:lnTo>
                    <a:pt x="571778" y="482230"/>
                  </a:lnTo>
                  <a:lnTo>
                    <a:pt x="571172" y="484136"/>
                  </a:lnTo>
                  <a:lnTo>
                    <a:pt x="570991" y="485618"/>
                  </a:lnTo>
                  <a:lnTo>
                    <a:pt x="574197" y="494543"/>
                  </a:lnTo>
                  <a:lnTo>
                    <a:pt x="577516" y="501247"/>
                  </a:lnTo>
                  <a:lnTo>
                    <a:pt x="578639" y="502697"/>
                  </a:lnTo>
                  <a:lnTo>
                    <a:pt x="588128" y="511674"/>
                  </a:lnTo>
                  <a:lnTo>
                    <a:pt x="590657" y="519223"/>
                  </a:lnTo>
                  <a:lnTo>
                    <a:pt x="591958" y="521201"/>
                  </a:lnTo>
                  <a:lnTo>
                    <a:pt x="593464" y="522612"/>
                  </a:lnTo>
                  <a:lnTo>
                    <a:pt x="600571" y="525937"/>
                  </a:lnTo>
                  <a:lnTo>
                    <a:pt x="607284" y="532908"/>
                  </a:lnTo>
                  <a:lnTo>
                    <a:pt x="629914" y="562065"/>
                  </a:lnTo>
                  <a:lnTo>
                    <a:pt x="630907" y="565941"/>
                  </a:lnTo>
                  <a:lnTo>
                    <a:pt x="631055" y="567386"/>
                  </a:lnTo>
                  <a:lnTo>
                    <a:pt x="631104" y="569234"/>
                  </a:lnTo>
                  <a:lnTo>
                    <a:pt x="631507" y="572104"/>
                  </a:lnTo>
                  <a:lnTo>
                    <a:pt x="633529" y="574327"/>
                  </a:lnTo>
                  <a:lnTo>
                    <a:pt x="636604" y="577100"/>
                  </a:lnTo>
                  <a:lnTo>
                    <a:pt x="647435" y="584129"/>
                  </a:lnTo>
                  <a:lnTo>
                    <a:pt x="651539" y="587861"/>
                  </a:lnTo>
                  <a:lnTo>
                    <a:pt x="653252" y="588612"/>
                  </a:lnTo>
                  <a:lnTo>
                    <a:pt x="655447" y="589026"/>
                  </a:lnTo>
                  <a:lnTo>
                    <a:pt x="659643" y="588763"/>
                  </a:lnTo>
                  <a:lnTo>
                    <a:pt x="661752" y="588026"/>
                  </a:lnTo>
                  <a:lnTo>
                    <a:pt x="663140" y="586894"/>
                  </a:lnTo>
                  <a:lnTo>
                    <a:pt x="664262" y="584055"/>
                  </a:lnTo>
                  <a:lnTo>
                    <a:pt x="665047" y="582820"/>
                  </a:lnTo>
                  <a:lnTo>
                    <a:pt x="666061" y="582023"/>
                  </a:lnTo>
                  <a:lnTo>
                    <a:pt x="667473" y="581749"/>
                  </a:lnTo>
                  <a:lnTo>
                    <a:pt x="669243" y="582586"/>
                  </a:lnTo>
                  <a:lnTo>
                    <a:pt x="671325" y="584185"/>
                  </a:lnTo>
                  <a:lnTo>
                    <a:pt x="678683" y="593468"/>
                  </a:lnTo>
                  <a:lnTo>
                    <a:pt x="695552" y="605925"/>
                  </a:lnTo>
                  <a:lnTo>
                    <a:pt x="701714" y="609281"/>
                  </a:lnTo>
                  <a:lnTo>
                    <a:pt x="718054" y="612408"/>
                  </a:lnTo>
                  <a:lnTo>
                    <a:pt x="722822" y="607388"/>
                  </a:lnTo>
                  <a:lnTo>
                    <a:pt x="727211" y="604360"/>
                  </a:lnTo>
                  <a:lnTo>
                    <a:pt x="731427" y="602252"/>
                  </a:lnTo>
                  <a:lnTo>
                    <a:pt x="732951" y="600270"/>
                  </a:lnTo>
                  <a:lnTo>
                    <a:pt x="733658" y="598369"/>
                  </a:lnTo>
                  <a:lnTo>
                    <a:pt x="733716" y="596698"/>
                  </a:lnTo>
                  <a:lnTo>
                    <a:pt x="734165" y="595309"/>
                  </a:lnTo>
                  <a:lnTo>
                    <a:pt x="736342" y="595066"/>
                  </a:lnTo>
                  <a:lnTo>
                    <a:pt x="738367" y="595182"/>
                  </a:lnTo>
                  <a:lnTo>
                    <a:pt x="752221" y="602800"/>
                  </a:lnTo>
                  <a:lnTo>
                    <a:pt x="784308" y="621333"/>
                  </a:lnTo>
                  <a:lnTo>
                    <a:pt x="788220" y="622241"/>
                  </a:lnTo>
                  <a:lnTo>
                    <a:pt x="801781" y="623367"/>
                  </a:lnTo>
                  <a:lnTo>
                    <a:pt x="807204" y="626945"/>
                  </a:lnTo>
                  <a:lnTo>
                    <a:pt x="809131" y="630621"/>
                  </a:lnTo>
                  <a:lnTo>
                    <a:pt x="812126" y="639511"/>
                  </a:lnTo>
                  <a:lnTo>
                    <a:pt x="813914" y="640635"/>
                  </a:lnTo>
                  <a:lnTo>
                    <a:pt x="816725" y="641237"/>
                  </a:lnTo>
                  <a:lnTo>
                    <a:pt x="832930" y="640899"/>
                  </a:lnTo>
                  <a:lnTo>
                    <a:pt x="840190" y="641965"/>
                  </a:lnTo>
                  <a:lnTo>
                    <a:pt x="844080" y="643681"/>
                  </a:lnTo>
                  <a:lnTo>
                    <a:pt x="848479" y="647404"/>
                  </a:lnTo>
                  <a:lnTo>
                    <a:pt x="850622" y="650242"/>
                  </a:lnTo>
                  <a:lnTo>
                    <a:pt x="852264" y="653394"/>
                  </a:lnTo>
                  <a:lnTo>
                    <a:pt x="854928" y="655977"/>
                  </a:lnTo>
                  <a:lnTo>
                    <a:pt x="875244" y="669236"/>
                  </a:lnTo>
                  <a:lnTo>
                    <a:pt x="881848" y="671572"/>
                  </a:lnTo>
                  <a:lnTo>
                    <a:pt x="905074" y="667919"/>
                  </a:lnTo>
                  <a:lnTo>
                    <a:pt x="907611" y="668358"/>
                  </a:lnTo>
                  <a:lnTo>
                    <a:pt x="910900" y="672318"/>
                  </a:lnTo>
                  <a:lnTo>
                    <a:pt x="912765" y="673847"/>
                  </a:lnTo>
                  <a:lnTo>
                    <a:pt x="915442" y="675079"/>
                  </a:lnTo>
                  <a:lnTo>
                    <a:pt x="916882" y="672570"/>
                  </a:lnTo>
                  <a:lnTo>
                    <a:pt x="919464" y="666884"/>
                  </a:lnTo>
                  <a:lnTo>
                    <a:pt x="921535" y="665121"/>
                  </a:lnTo>
                  <a:lnTo>
                    <a:pt x="923435" y="664666"/>
                  </a:lnTo>
                  <a:lnTo>
                    <a:pt x="935249" y="665077"/>
                  </a:lnTo>
                  <a:lnTo>
                    <a:pt x="942034" y="667718"/>
                  </a:lnTo>
                  <a:lnTo>
                    <a:pt x="939243" y="674969"/>
                  </a:lnTo>
                  <a:lnTo>
                    <a:pt x="927646" y="689114"/>
                  </a:lnTo>
                  <a:lnTo>
                    <a:pt x="917553" y="706677"/>
                  </a:lnTo>
                  <a:lnTo>
                    <a:pt x="915728" y="710707"/>
                  </a:lnTo>
                  <a:lnTo>
                    <a:pt x="915384" y="714744"/>
                  </a:lnTo>
                  <a:lnTo>
                    <a:pt x="916223" y="729900"/>
                  </a:lnTo>
                  <a:lnTo>
                    <a:pt x="916985" y="734144"/>
                  </a:lnTo>
                  <a:lnTo>
                    <a:pt x="919250" y="740377"/>
                  </a:lnTo>
                  <a:lnTo>
                    <a:pt x="922923" y="746021"/>
                  </a:lnTo>
                  <a:lnTo>
                    <a:pt x="925692" y="752439"/>
                  </a:lnTo>
                  <a:lnTo>
                    <a:pt x="924796" y="759320"/>
                  </a:lnTo>
                  <a:lnTo>
                    <a:pt x="915414" y="773245"/>
                  </a:lnTo>
                  <a:lnTo>
                    <a:pt x="894780" y="790798"/>
                  </a:lnTo>
                  <a:lnTo>
                    <a:pt x="891972" y="793829"/>
                  </a:lnTo>
                  <a:lnTo>
                    <a:pt x="885136" y="807411"/>
                  </a:lnTo>
                  <a:lnTo>
                    <a:pt x="878752" y="806012"/>
                  </a:lnTo>
                  <a:lnTo>
                    <a:pt x="871030" y="798420"/>
                  </a:lnTo>
                  <a:lnTo>
                    <a:pt x="868267" y="796565"/>
                  </a:lnTo>
                  <a:lnTo>
                    <a:pt x="865924" y="795730"/>
                  </a:lnTo>
                  <a:lnTo>
                    <a:pt x="863427" y="796735"/>
                  </a:lnTo>
                  <a:lnTo>
                    <a:pt x="861815" y="797854"/>
                  </a:lnTo>
                  <a:lnTo>
                    <a:pt x="859642" y="800266"/>
                  </a:lnTo>
                  <a:lnTo>
                    <a:pt x="855142" y="801252"/>
                  </a:lnTo>
                  <a:lnTo>
                    <a:pt x="850080" y="795541"/>
                  </a:lnTo>
                  <a:lnTo>
                    <a:pt x="842042" y="791749"/>
                  </a:lnTo>
                  <a:lnTo>
                    <a:pt x="837729" y="791171"/>
                  </a:lnTo>
                  <a:lnTo>
                    <a:pt x="832309" y="789329"/>
                  </a:lnTo>
                  <a:lnTo>
                    <a:pt x="827695" y="786336"/>
                  </a:lnTo>
                  <a:lnTo>
                    <a:pt x="823529" y="778075"/>
                  </a:lnTo>
                  <a:lnTo>
                    <a:pt x="813286" y="779422"/>
                  </a:lnTo>
                  <a:lnTo>
                    <a:pt x="810278" y="784401"/>
                  </a:lnTo>
                  <a:lnTo>
                    <a:pt x="792238" y="800513"/>
                  </a:lnTo>
                  <a:lnTo>
                    <a:pt x="785522" y="803968"/>
                  </a:lnTo>
                  <a:lnTo>
                    <a:pt x="774963" y="799734"/>
                  </a:lnTo>
                  <a:lnTo>
                    <a:pt x="761816" y="798312"/>
                  </a:lnTo>
                  <a:lnTo>
                    <a:pt x="756685" y="801487"/>
                  </a:lnTo>
                  <a:lnTo>
                    <a:pt x="753278" y="807654"/>
                  </a:lnTo>
                  <a:lnTo>
                    <a:pt x="750751" y="813260"/>
                  </a:lnTo>
                  <a:lnTo>
                    <a:pt x="748202" y="816354"/>
                  </a:lnTo>
                  <a:lnTo>
                    <a:pt x="743573" y="819894"/>
                  </a:lnTo>
                  <a:lnTo>
                    <a:pt x="741058" y="820533"/>
                  </a:lnTo>
                  <a:lnTo>
                    <a:pt x="739450" y="820182"/>
                  </a:lnTo>
                  <a:lnTo>
                    <a:pt x="738749" y="818887"/>
                  </a:lnTo>
                  <a:lnTo>
                    <a:pt x="737779" y="817764"/>
                  </a:lnTo>
                  <a:lnTo>
                    <a:pt x="736148" y="817250"/>
                  </a:lnTo>
                  <a:lnTo>
                    <a:pt x="702124" y="824251"/>
                  </a:lnTo>
                  <a:lnTo>
                    <a:pt x="697516" y="821072"/>
                  </a:lnTo>
                  <a:lnTo>
                    <a:pt x="671512" y="820324"/>
                  </a:lnTo>
                  <a:lnTo>
                    <a:pt x="669100" y="820715"/>
                  </a:lnTo>
                  <a:lnTo>
                    <a:pt x="665943" y="822131"/>
                  </a:lnTo>
                  <a:lnTo>
                    <a:pt x="664814" y="833190"/>
                  </a:lnTo>
                  <a:lnTo>
                    <a:pt x="664321" y="835318"/>
                  </a:lnTo>
                  <a:lnTo>
                    <a:pt x="663290" y="837933"/>
                  </a:lnTo>
                  <a:lnTo>
                    <a:pt x="661826" y="838830"/>
                  </a:lnTo>
                  <a:lnTo>
                    <a:pt x="635530" y="842222"/>
                  </a:lnTo>
                  <a:lnTo>
                    <a:pt x="617834" y="851548"/>
                  </a:lnTo>
                  <a:lnTo>
                    <a:pt x="614928" y="852213"/>
                  </a:lnTo>
                  <a:lnTo>
                    <a:pt x="604096" y="851272"/>
                  </a:lnTo>
                  <a:lnTo>
                    <a:pt x="598642" y="849220"/>
                  </a:lnTo>
                  <a:lnTo>
                    <a:pt x="595157" y="847296"/>
                  </a:lnTo>
                  <a:lnTo>
                    <a:pt x="592602" y="846517"/>
                  </a:lnTo>
                  <a:lnTo>
                    <a:pt x="591575" y="847354"/>
                  </a:lnTo>
                  <a:lnTo>
                    <a:pt x="591054" y="848608"/>
                  </a:lnTo>
                  <a:lnTo>
                    <a:pt x="590727" y="851010"/>
                  </a:lnTo>
                  <a:lnTo>
                    <a:pt x="590138" y="853982"/>
                  </a:lnTo>
                  <a:lnTo>
                    <a:pt x="589625" y="855533"/>
                  </a:lnTo>
                  <a:lnTo>
                    <a:pt x="589102" y="856726"/>
                  </a:lnTo>
                  <a:lnTo>
                    <a:pt x="588192" y="857857"/>
                  </a:lnTo>
                  <a:lnTo>
                    <a:pt x="578845" y="865963"/>
                  </a:lnTo>
                  <a:lnTo>
                    <a:pt x="579486" y="892687"/>
                  </a:lnTo>
                  <a:lnTo>
                    <a:pt x="577992" y="899508"/>
                  </a:lnTo>
                  <a:lnTo>
                    <a:pt x="576775" y="900187"/>
                  </a:lnTo>
                  <a:lnTo>
                    <a:pt x="575636" y="901070"/>
                  </a:lnTo>
                  <a:lnTo>
                    <a:pt x="574777" y="902127"/>
                  </a:lnTo>
                  <a:lnTo>
                    <a:pt x="572769" y="905987"/>
                  </a:lnTo>
                  <a:lnTo>
                    <a:pt x="571910" y="907042"/>
                  </a:lnTo>
                  <a:lnTo>
                    <a:pt x="567945" y="909974"/>
                  </a:lnTo>
                  <a:lnTo>
                    <a:pt x="566277" y="911875"/>
                  </a:lnTo>
                  <a:lnTo>
                    <a:pt x="566039" y="913537"/>
                  </a:lnTo>
                  <a:lnTo>
                    <a:pt x="566300" y="915216"/>
                  </a:lnTo>
                  <a:lnTo>
                    <a:pt x="566780" y="916845"/>
                  </a:lnTo>
                  <a:lnTo>
                    <a:pt x="566938" y="923567"/>
                  </a:lnTo>
                  <a:lnTo>
                    <a:pt x="567197" y="925187"/>
                  </a:lnTo>
                  <a:lnTo>
                    <a:pt x="567780" y="926444"/>
                  </a:lnTo>
                  <a:lnTo>
                    <a:pt x="568636" y="927562"/>
                  </a:lnTo>
                  <a:lnTo>
                    <a:pt x="570501" y="931628"/>
                  </a:lnTo>
                  <a:lnTo>
                    <a:pt x="572025" y="944614"/>
                  </a:lnTo>
                  <a:lnTo>
                    <a:pt x="571911" y="953870"/>
                  </a:lnTo>
                  <a:lnTo>
                    <a:pt x="572394" y="955543"/>
                  </a:lnTo>
                  <a:lnTo>
                    <a:pt x="573459" y="958475"/>
                  </a:lnTo>
                  <a:lnTo>
                    <a:pt x="575024" y="961423"/>
                  </a:lnTo>
                  <a:lnTo>
                    <a:pt x="577495" y="967499"/>
                  </a:lnTo>
                  <a:lnTo>
                    <a:pt x="578154" y="971948"/>
                  </a:lnTo>
                  <a:lnTo>
                    <a:pt x="578139" y="975953"/>
                  </a:lnTo>
                  <a:lnTo>
                    <a:pt x="577715" y="979069"/>
                  </a:lnTo>
                  <a:lnTo>
                    <a:pt x="577266" y="981177"/>
                  </a:lnTo>
                  <a:lnTo>
                    <a:pt x="576748" y="982697"/>
                  </a:lnTo>
                  <a:lnTo>
                    <a:pt x="576001" y="983897"/>
                  </a:lnTo>
                  <a:lnTo>
                    <a:pt x="574857" y="984752"/>
                  </a:lnTo>
                  <a:lnTo>
                    <a:pt x="573594" y="985255"/>
                  </a:lnTo>
                  <a:lnTo>
                    <a:pt x="568395" y="985674"/>
                  </a:lnTo>
                  <a:lnTo>
                    <a:pt x="566373" y="986932"/>
                  </a:lnTo>
                  <a:lnTo>
                    <a:pt x="564158" y="989378"/>
                  </a:lnTo>
                  <a:lnTo>
                    <a:pt x="561033" y="995659"/>
                  </a:lnTo>
                  <a:lnTo>
                    <a:pt x="559931" y="999174"/>
                  </a:lnTo>
                  <a:lnTo>
                    <a:pt x="559552" y="1001992"/>
                  </a:lnTo>
                  <a:lnTo>
                    <a:pt x="559699" y="1003555"/>
                  </a:lnTo>
                  <a:lnTo>
                    <a:pt x="559913" y="1004792"/>
                  </a:lnTo>
                  <a:lnTo>
                    <a:pt x="560155" y="1005672"/>
                  </a:lnTo>
                  <a:lnTo>
                    <a:pt x="560625" y="1006813"/>
                  </a:lnTo>
                  <a:lnTo>
                    <a:pt x="561320" y="1008070"/>
                  </a:lnTo>
                  <a:lnTo>
                    <a:pt x="562639" y="1012325"/>
                  </a:lnTo>
                  <a:lnTo>
                    <a:pt x="563412" y="1024103"/>
                  </a:lnTo>
                  <a:lnTo>
                    <a:pt x="570509" y="1033280"/>
                  </a:lnTo>
                  <a:lnTo>
                    <a:pt x="571977" y="1039024"/>
                  </a:lnTo>
                  <a:lnTo>
                    <a:pt x="573589" y="1055615"/>
                  </a:lnTo>
                  <a:lnTo>
                    <a:pt x="573408" y="1057365"/>
                  </a:lnTo>
                  <a:lnTo>
                    <a:pt x="573054" y="1058851"/>
                  </a:lnTo>
                  <a:lnTo>
                    <a:pt x="572590" y="1060385"/>
                  </a:lnTo>
                  <a:lnTo>
                    <a:pt x="572012" y="1061802"/>
                  </a:lnTo>
                  <a:lnTo>
                    <a:pt x="570512" y="1064231"/>
                  </a:lnTo>
                  <a:lnTo>
                    <a:pt x="568410" y="1067073"/>
                  </a:lnTo>
                  <a:lnTo>
                    <a:pt x="568679" y="1071430"/>
                  </a:lnTo>
                  <a:lnTo>
                    <a:pt x="572047" y="1072785"/>
                  </a:lnTo>
                  <a:lnTo>
                    <a:pt x="579819" y="1074565"/>
                  </a:lnTo>
                  <a:lnTo>
                    <a:pt x="578520" y="1090178"/>
                  </a:lnTo>
                  <a:lnTo>
                    <a:pt x="582074" y="1096891"/>
                  </a:lnTo>
                  <a:lnTo>
                    <a:pt x="588681" y="1102366"/>
                  </a:lnTo>
                  <a:lnTo>
                    <a:pt x="590232" y="1104354"/>
                  </a:lnTo>
                  <a:lnTo>
                    <a:pt x="590791" y="1106765"/>
                  </a:lnTo>
                  <a:lnTo>
                    <a:pt x="590682" y="1109161"/>
                  </a:lnTo>
                  <a:lnTo>
                    <a:pt x="591797" y="1113835"/>
                  </a:lnTo>
                  <a:lnTo>
                    <a:pt x="593072" y="1115873"/>
                  </a:lnTo>
                  <a:lnTo>
                    <a:pt x="594663" y="1117166"/>
                  </a:lnTo>
                  <a:lnTo>
                    <a:pt x="609786" y="1119780"/>
                  </a:lnTo>
                  <a:lnTo>
                    <a:pt x="610618" y="1124091"/>
                  </a:lnTo>
                  <a:lnTo>
                    <a:pt x="610147" y="1125329"/>
                  </a:lnTo>
                  <a:lnTo>
                    <a:pt x="604694" y="1135427"/>
                  </a:lnTo>
                  <a:lnTo>
                    <a:pt x="603184" y="1143565"/>
                  </a:lnTo>
                  <a:lnTo>
                    <a:pt x="603162" y="1147232"/>
                  </a:lnTo>
                  <a:lnTo>
                    <a:pt x="603991" y="1149191"/>
                  </a:lnTo>
                  <a:lnTo>
                    <a:pt x="609793" y="1151516"/>
                  </a:lnTo>
                  <a:lnTo>
                    <a:pt x="611385" y="1152734"/>
                  </a:lnTo>
                  <a:lnTo>
                    <a:pt x="612877" y="1154412"/>
                  </a:lnTo>
                  <a:lnTo>
                    <a:pt x="614639" y="1157973"/>
                  </a:lnTo>
                  <a:lnTo>
                    <a:pt x="614918" y="1160214"/>
                  </a:lnTo>
                  <a:lnTo>
                    <a:pt x="614740" y="1161993"/>
                  </a:lnTo>
                  <a:lnTo>
                    <a:pt x="606707" y="1177949"/>
                  </a:lnTo>
                  <a:lnTo>
                    <a:pt x="604481" y="1181255"/>
                  </a:lnTo>
                  <a:lnTo>
                    <a:pt x="594521" y="1194269"/>
                  </a:lnTo>
                  <a:lnTo>
                    <a:pt x="593908" y="1198985"/>
                  </a:lnTo>
                  <a:lnTo>
                    <a:pt x="595423" y="1203872"/>
                  </a:lnTo>
                  <a:lnTo>
                    <a:pt x="589019" y="1209451"/>
                  </a:lnTo>
                  <a:lnTo>
                    <a:pt x="586051" y="1209256"/>
                  </a:lnTo>
                  <a:lnTo>
                    <a:pt x="583291" y="1204444"/>
                  </a:lnTo>
                  <a:lnTo>
                    <a:pt x="580562" y="1202453"/>
                  </a:lnTo>
                  <a:lnTo>
                    <a:pt x="573818" y="1196019"/>
                  </a:lnTo>
                  <a:lnTo>
                    <a:pt x="571676" y="1195227"/>
                  </a:lnTo>
                  <a:lnTo>
                    <a:pt x="570056" y="1195236"/>
                  </a:lnTo>
                  <a:lnTo>
                    <a:pt x="567163" y="1198140"/>
                  </a:lnTo>
                  <a:lnTo>
                    <a:pt x="563894" y="1200151"/>
                  </a:lnTo>
                  <a:lnTo>
                    <a:pt x="561726" y="1200646"/>
                  </a:lnTo>
                  <a:lnTo>
                    <a:pt x="559826" y="1200616"/>
                  </a:lnTo>
                  <a:lnTo>
                    <a:pt x="540785" y="1194421"/>
                  </a:lnTo>
                  <a:lnTo>
                    <a:pt x="537992" y="1194424"/>
                  </a:lnTo>
                  <a:lnTo>
                    <a:pt x="536778" y="1195101"/>
                  </a:lnTo>
                  <a:lnTo>
                    <a:pt x="530343" y="1197165"/>
                  </a:lnTo>
                  <a:lnTo>
                    <a:pt x="518072" y="1198965"/>
                  </a:lnTo>
                  <a:lnTo>
                    <a:pt x="515780" y="1198865"/>
                  </a:lnTo>
                  <a:lnTo>
                    <a:pt x="514810" y="1197910"/>
                  </a:lnTo>
                  <a:lnTo>
                    <a:pt x="514673" y="1196702"/>
                  </a:lnTo>
                  <a:lnTo>
                    <a:pt x="513921" y="1192875"/>
                  </a:lnTo>
                  <a:lnTo>
                    <a:pt x="502046" y="1186739"/>
                  </a:lnTo>
                  <a:lnTo>
                    <a:pt x="500565" y="1185336"/>
                  </a:lnTo>
                  <a:lnTo>
                    <a:pt x="498785" y="1182933"/>
                  </a:lnTo>
                  <a:lnTo>
                    <a:pt x="498234" y="1180550"/>
                  </a:lnTo>
                  <a:lnTo>
                    <a:pt x="496529" y="1176358"/>
                  </a:lnTo>
                  <a:lnTo>
                    <a:pt x="494363" y="1174155"/>
                  </a:lnTo>
                  <a:lnTo>
                    <a:pt x="491127" y="1171472"/>
                  </a:lnTo>
                  <a:lnTo>
                    <a:pt x="473379" y="1163831"/>
                  </a:lnTo>
                  <a:lnTo>
                    <a:pt x="465399" y="1157942"/>
                  </a:lnTo>
                  <a:lnTo>
                    <a:pt x="461183" y="1157194"/>
                  </a:lnTo>
                  <a:lnTo>
                    <a:pt x="457963" y="1157965"/>
                  </a:lnTo>
                  <a:lnTo>
                    <a:pt x="428989" y="1160659"/>
                  </a:lnTo>
                  <a:lnTo>
                    <a:pt x="424480" y="1164319"/>
                  </a:lnTo>
                  <a:lnTo>
                    <a:pt x="421895" y="1163269"/>
                  </a:lnTo>
                  <a:lnTo>
                    <a:pt x="419396" y="1161747"/>
                  </a:lnTo>
                  <a:lnTo>
                    <a:pt x="417862" y="1160207"/>
                  </a:lnTo>
                  <a:lnTo>
                    <a:pt x="416945" y="1158805"/>
                  </a:lnTo>
                  <a:lnTo>
                    <a:pt x="416419" y="1157424"/>
                  </a:lnTo>
                  <a:lnTo>
                    <a:pt x="415442" y="1152595"/>
                  </a:lnTo>
                  <a:lnTo>
                    <a:pt x="414914" y="1151066"/>
                  </a:lnTo>
                  <a:lnTo>
                    <a:pt x="412677" y="1147441"/>
                  </a:lnTo>
                  <a:lnTo>
                    <a:pt x="410681" y="1144859"/>
                  </a:lnTo>
                  <a:lnTo>
                    <a:pt x="409550" y="1140696"/>
                  </a:lnTo>
                  <a:lnTo>
                    <a:pt x="406279" y="1135254"/>
                  </a:lnTo>
                  <a:lnTo>
                    <a:pt x="405734" y="1129439"/>
                  </a:lnTo>
                  <a:lnTo>
                    <a:pt x="405585" y="1123961"/>
                  </a:lnTo>
                  <a:lnTo>
                    <a:pt x="404707" y="1121462"/>
                  </a:lnTo>
                  <a:lnTo>
                    <a:pt x="403039" y="1119466"/>
                  </a:lnTo>
                  <a:lnTo>
                    <a:pt x="397402" y="1115424"/>
                  </a:lnTo>
                  <a:lnTo>
                    <a:pt x="395272" y="1114572"/>
                  </a:lnTo>
                  <a:lnTo>
                    <a:pt x="393596" y="1114259"/>
                  </a:lnTo>
                  <a:lnTo>
                    <a:pt x="386443" y="1116077"/>
                  </a:lnTo>
                  <a:lnTo>
                    <a:pt x="383512" y="1117338"/>
                  </a:lnTo>
                  <a:lnTo>
                    <a:pt x="380882" y="1117676"/>
                  </a:lnTo>
                  <a:lnTo>
                    <a:pt x="373687" y="1116964"/>
                  </a:lnTo>
                  <a:lnTo>
                    <a:pt x="364287" y="1117614"/>
                  </a:lnTo>
                  <a:lnTo>
                    <a:pt x="347699" y="1115532"/>
                  </a:lnTo>
                  <a:lnTo>
                    <a:pt x="346146" y="1115970"/>
                  </a:lnTo>
                  <a:lnTo>
                    <a:pt x="343716" y="1117365"/>
                  </a:lnTo>
                  <a:lnTo>
                    <a:pt x="340750" y="1120158"/>
                  </a:lnTo>
                  <a:lnTo>
                    <a:pt x="339574" y="1120987"/>
                  </a:lnTo>
                  <a:lnTo>
                    <a:pt x="338247" y="1121628"/>
                  </a:lnTo>
                  <a:lnTo>
                    <a:pt x="336805" y="1122018"/>
                  </a:lnTo>
                  <a:lnTo>
                    <a:pt x="317117" y="1121290"/>
                  </a:lnTo>
                  <a:lnTo>
                    <a:pt x="315103" y="1120639"/>
                  </a:lnTo>
                  <a:lnTo>
                    <a:pt x="311123" y="1118728"/>
                  </a:lnTo>
                  <a:lnTo>
                    <a:pt x="309886" y="1117858"/>
                  </a:lnTo>
                  <a:lnTo>
                    <a:pt x="308983" y="1116939"/>
                  </a:lnTo>
                  <a:lnTo>
                    <a:pt x="308127" y="1115368"/>
                  </a:lnTo>
                  <a:lnTo>
                    <a:pt x="307554" y="1114120"/>
                  </a:lnTo>
                  <a:lnTo>
                    <a:pt x="306162" y="1110001"/>
                  </a:lnTo>
                  <a:lnTo>
                    <a:pt x="304908" y="1103604"/>
                  </a:lnTo>
                  <a:lnTo>
                    <a:pt x="305174" y="1102655"/>
                  </a:lnTo>
                  <a:lnTo>
                    <a:pt x="305773" y="1101716"/>
                  </a:lnTo>
                  <a:lnTo>
                    <a:pt x="306938" y="1101449"/>
                  </a:lnTo>
                  <a:lnTo>
                    <a:pt x="308321" y="1100765"/>
                  </a:lnTo>
                  <a:lnTo>
                    <a:pt x="308805" y="1099591"/>
                  </a:lnTo>
                  <a:lnTo>
                    <a:pt x="308883" y="1097049"/>
                  </a:lnTo>
                  <a:lnTo>
                    <a:pt x="308674" y="1093933"/>
                  </a:lnTo>
                  <a:lnTo>
                    <a:pt x="308305" y="1091322"/>
                  </a:lnTo>
                  <a:lnTo>
                    <a:pt x="308004" y="1089611"/>
                  </a:lnTo>
                  <a:lnTo>
                    <a:pt x="305957" y="1082162"/>
                  </a:lnTo>
                  <a:lnTo>
                    <a:pt x="298094" y="1069055"/>
                  </a:lnTo>
                  <a:lnTo>
                    <a:pt x="294373" y="1065023"/>
                  </a:lnTo>
                  <a:lnTo>
                    <a:pt x="286612" y="1062138"/>
                  </a:lnTo>
                  <a:lnTo>
                    <a:pt x="278473" y="1056933"/>
                  </a:lnTo>
                  <a:lnTo>
                    <a:pt x="275424" y="1052967"/>
                  </a:lnTo>
                  <a:lnTo>
                    <a:pt x="274279" y="1050173"/>
                  </a:lnTo>
                  <a:lnTo>
                    <a:pt x="275743" y="1047258"/>
                  </a:lnTo>
                  <a:lnTo>
                    <a:pt x="276887" y="1045457"/>
                  </a:lnTo>
                  <a:lnTo>
                    <a:pt x="278987" y="1043110"/>
                  </a:lnTo>
                  <a:lnTo>
                    <a:pt x="281123" y="1042226"/>
                  </a:lnTo>
                  <a:lnTo>
                    <a:pt x="297094" y="1039347"/>
                  </a:lnTo>
                  <a:lnTo>
                    <a:pt x="306091" y="1034070"/>
                  </a:lnTo>
                  <a:lnTo>
                    <a:pt x="310256" y="1030100"/>
                  </a:lnTo>
                  <a:lnTo>
                    <a:pt x="313463" y="1025149"/>
                  </a:lnTo>
                  <a:lnTo>
                    <a:pt x="316417" y="1018059"/>
                  </a:lnTo>
                  <a:lnTo>
                    <a:pt x="295477" y="987659"/>
                  </a:lnTo>
                  <a:lnTo>
                    <a:pt x="285492" y="969285"/>
                  </a:lnTo>
                  <a:lnTo>
                    <a:pt x="266641" y="954740"/>
                  </a:lnTo>
                  <a:lnTo>
                    <a:pt x="257346" y="951686"/>
                  </a:lnTo>
                  <a:lnTo>
                    <a:pt x="224194" y="947145"/>
                  </a:lnTo>
                  <a:lnTo>
                    <a:pt x="209078" y="947621"/>
                  </a:lnTo>
                  <a:lnTo>
                    <a:pt x="153821" y="941304"/>
                  </a:lnTo>
                  <a:lnTo>
                    <a:pt x="144325" y="935966"/>
                  </a:lnTo>
                  <a:lnTo>
                    <a:pt x="141411" y="930489"/>
                  </a:lnTo>
                  <a:lnTo>
                    <a:pt x="141376" y="925614"/>
                  </a:lnTo>
                  <a:lnTo>
                    <a:pt x="141732" y="921355"/>
                  </a:lnTo>
                  <a:lnTo>
                    <a:pt x="143863" y="910523"/>
                  </a:lnTo>
                  <a:lnTo>
                    <a:pt x="143737" y="908307"/>
                  </a:lnTo>
                  <a:lnTo>
                    <a:pt x="143227" y="906611"/>
                  </a:lnTo>
                  <a:lnTo>
                    <a:pt x="139882" y="902189"/>
                  </a:lnTo>
                  <a:lnTo>
                    <a:pt x="135550" y="893440"/>
                  </a:lnTo>
                  <a:lnTo>
                    <a:pt x="134761" y="891112"/>
                  </a:lnTo>
                  <a:lnTo>
                    <a:pt x="134309" y="889518"/>
                  </a:lnTo>
                  <a:lnTo>
                    <a:pt x="134242" y="887923"/>
                  </a:lnTo>
                  <a:lnTo>
                    <a:pt x="135061" y="878652"/>
                  </a:lnTo>
                  <a:lnTo>
                    <a:pt x="134714" y="876305"/>
                  </a:lnTo>
                  <a:lnTo>
                    <a:pt x="133985" y="874656"/>
                  </a:lnTo>
                  <a:lnTo>
                    <a:pt x="132821" y="873835"/>
                  </a:lnTo>
                  <a:lnTo>
                    <a:pt x="131603" y="873106"/>
                  </a:lnTo>
                  <a:lnTo>
                    <a:pt x="129599" y="870517"/>
                  </a:lnTo>
                  <a:lnTo>
                    <a:pt x="127366" y="866485"/>
                  </a:lnTo>
                  <a:lnTo>
                    <a:pt x="123496" y="856580"/>
                  </a:lnTo>
                  <a:lnTo>
                    <a:pt x="122198" y="851889"/>
                  </a:lnTo>
                  <a:lnTo>
                    <a:pt x="121957" y="848668"/>
                  </a:lnTo>
                  <a:lnTo>
                    <a:pt x="122555" y="847336"/>
                  </a:lnTo>
                  <a:lnTo>
                    <a:pt x="123485" y="846398"/>
                  </a:lnTo>
                  <a:lnTo>
                    <a:pt x="124693" y="845784"/>
                  </a:lnTo>
                  <a:lnTo>
                    <a:pt x="126236" y="845833"/>
                  </a:lnTo>
                  <a:lnTo>
                    <a:pt x="127616" y="846209"/>
                  </a:lnTo>
                  <a:lnTo>
                    <a:pt x="130271" y="847638"/>
                  </a:lnTo>
                  <a:lnTo>
                    <a:pt x="131596" y="848059"/>
                  </a:lnTo>
                  <a:lnTo>
                    <a:pt x="133304" y="847942"/>
                  </a:lnTo>
                  <a:lnTo>
                    <a:pt x="134841" y="847105"/>
                  </a:lnTo>
                  <a:lnTo>
                    <a:pt x="136316" y="845234"/>
                  </a:lnTo>
                  <a:lnTo>
                    <a:pt x="136354" y="842779"/>
                  </a:lnTo>
                  <a:lnTo>
                    <a:pt x="135728" y="839947"/>
                  </a:lnTo>
                  <a:lnTo>
                    <a:pt x="133987" y="835083"/>
                  </a:lnTo>
                  <a:lnTo>
                    <a:pt x="132649" y="832920"/>
                  </a:lnTo>
                  <a:lnTo>
                    <a:pt x="131099" y="831704"/>
                  </a:lnTo>
                  <a:lnTo>
                    <a:pt x="126362" y="831588"/>
                  </a:lnTo>
                  <a:lnTo>
                    <a:pt x="114528" y="826713"/>
                  </a:lnTo>
                  <a:lnTo>
                    <a:pt x="110042" y="822277"/>
                  </a:lnTo>
                  <a:lnTo>
                    <a:pt x="101235" y="822492"/>
                  </a:lnTo>
                  <a:lnTo>
                    <a:pt x="99470" y="822072"/>
                  </a:lnTo>
                  <a:lnTo>
                    <a:pt x="96583" y="820921"/>
                  </a:lnTo>
                  <a:lnTo>
                    <a:pt x="88850" y="815792"/>
                  </a:lnTo>
                  <a:lnTo>
                    <a:pt x="85871" y="814476"/>
                  </a:lnTo>
                  <a:lnTo>
                    <a:pt x="83391" y="813749"/>
                  </a:lnTo>
                  <a:lnTo>
                    <a:pt x="51439" y="814718"/>
                  </a:lnTo>
                  <a:lnTo>
                    <a:pt x="45813" y="811163"/>
                  </a:lnTo>
                  <a:lnTo>
                    <a:pt x="35611" y="792608"/>
                  </a:lnTo>
                  <a:lnTo>
                    <a:pt x="35624" y="779396"/>
                  </a:lnTo>
                  <a:lnTo>
                    <a:pt x="35285" y="776354"/>
                  </a:lnTo>
                  <a:lnTo>
                    <a:pt x="33785" y="771245"/>
                  </a:lnTo>
                  <a:lnTo>
                    <a:pt x="32735" y="769093"/>
                  </a:lnTo>
                  <a:lnTo>
                    <a:pt x="31686" y="767573"/>
                  </a:lnTo>
                  <a:lnTo>
                    <a:pt x="27501" y="764053"/>
                  </a:lnTo>
                  <a:lnTo>
                    <a:pt x="26730" y="763198"/>
                  </a:lnTo>
                  <a:lnTo>
                    <a:pt x="24572" y="757471"/>
                  </a:lnTo>
                  <a:lnTo>
                    <a:pt x="21706" y="753460"/>
                  </a:lnTo>
                  <a:lnTo>
                    <a:pt x="21043" y="751865"/>
                  </a:lnTo>
                  <a:lnTo>
                    <a:pt x="19710" y="745899"/>
                  </a:lnTo>
                  <a:lnTo>
                    <a:pt x="18881" y="743655"/>
                  </a:lnTo>
                  <a:lnTo>
                    <a:pt x="17816" y="741945"/>
                  </a:lnTo>
                  <a:lnTo>
                    <a:pt x="16716" y="741090"/>
                  </a:lnTo>
                  <a:lnTo>
                    <a:pt x="14243" y="739558"/>
                  </a:lnTo>
                  <a:lnTo>
                    <a:pt x="12044" y="737820"/>
                  </a:lnTo>
                  <a:lnTo>
                    <a:pt x="10174" y="735725"/>
                  </a:lnTo>
                  <a:lnTo>
                    <a:pt x="9403" y="734575"/>
                  </a:lnTo>
                  <a:lnTo>
                    <a:pt x="7589" y="732511"/>
                  </a:lnTo>
                  <a:lnTo>
                    <a:pt x="5775" y="730889"/>
                  </a:lnTo>
                  <a:lnTo>
                    <a:pt x="5278" y="729529"/>
                  </a:lnTo>
                  <a:lnTo>
                    <a:pt x="4780" y="727137"/>
                  </a:lnTo>
                  <a:lnTo>
                    <a:pt x="3889" y="720194"/>
                  </a:lnTo>
                  <a:lnTo>
                    <a:pt x="3502" y="718481"/>
                  </a:lnTo>
                  <a:lnTo>
                    <a:pt x="3281" y="718038"/>
                  </a:lnTo>
                  <a:lnTo>
                    <a:pt x="3112" y="715290"/>
                  </a:lnTo>
                  <a:lnTo>
                    <a:pt x="3906" y="700955"/>
                  </a:lnTo>
                  <a:lnTo>
                    <a:pt x="3890" y="692591"/>
                  </a:lnTo>
                  <a:lnTo>
                    <a:pt x="4598" y="690964"/>
                  </a:lnTo>
                  <a:lnTo>
                    <a:pt x="6347" y="689100"/>
                  </a:lnTo>
                  <a:lnTo>
                    <a:pt x="11108" y="687050"/>
                  </a:lnTo>
                  <a:lnTo>
                    <a:pt x="12419" y="686042"/>
                  </a:lnTo>
                  <a:lnTo>
                    <a:pt x="13566" y="684592"/>
                  </a:lnTo>
                  <a:lnTo>
                    <a:pt x="14764" y="681900"/>
                  </a:lnTo>
                  <a:lnTo>
                    <a:pt x="15965" y="680390"/>
                  </a:lnTo>
                  <a:lnTo>
                    <a:pt x="17277" y="679352"/>
                  </a:lnTo>
                  <a:lnTo>
                    <a:pt x="19974" y="678237"/>
                  </a:lnTo>
                  <a:lnTo>
                    <a:pt x="21012" y="677362"/>
                  </a:lnTo>
                  <a:lnTo>
                    <a:pt x="21776" y="676103"/>
                  </a:lnTo>
                  <a:lnTo>
                    <a:pt x="22972" y="673249"/>
                  </a:lnTo>
                  <a:lnTo>
                    <a:pt x="23681" y="672095"/>
                  </a:lnTo>
                  <a:lnTo>
                    <a:pt x="24444" y="671177"/>
                  </a:lnTo>
                  <a:lnTo>
                    <a:pt x="24934" y="670435"/>
                  </a:lnTo>
                  <a:lnTo>
                    <a:pt x="25313" y="668661"/>
                  </a:lnTo>
                  <a:lnTo>
                    <a:pt x="25360" y="665853"/>
                  </a:lnTo>
                  <a:lnTo>
                    <a:pt x="24296" y="657169"/>
                  </a:lnTo>
                  <a:lnTo>
                    <a:pt x="23250" y="654423"/>
                  </a:lnTo>
                  <a:lnTo>
                    <a:pt x="22043" y="653216"/>
                  </a:lnTo>
                  <a:lnTo>
                    <a:pt x="16108" y="649210"/>
                  </a:lnTo>
                  <a:lnTo>
                    <a:pt x="15558" y="647822"/>
                  </a:lnTo>
                  <a:lnTo>
                    <a:pt x="15392" y="647026"/>
                  </a:lnTo>
                  <a:lnTo>
                    <a:pt x="16090" y="641468"/>
                  </a:lnTo>
                  <a:lnTo>
                    <a:pt x="17170" y="636205"/>
                  </a:lnTo>
                  <a:lnTo>
                    <a:pt x="19095" y="633836"/>
                  </a:lnTo>
                  <a:lnTo>
                    <a:pt x="20240" y="633065"/>
                  </a:lnTo>
                  <a:lnTo>
                    <a:pt x="25480" y="630686"/>
                  </a:lnTo>
                  <a:lnTo>
                    <a:pt x="26406" y="629678"/>
                  </a:lnTo>
                  <a:lnTo>
                    <a:pt x="26785" y="628376"/>
                  </a:lnTo>
                  <a:lnTo>
                    <a:pt x="26454" y="627461"/>
                  </a:lnTo>
                  <a:lnTo>
                    <a:pt x="25525" y="627331"/>
                  </a:lnTo>
                  <a:lnTo>
                    <a:pt x="23014" y="628062"/>
                  </a:lnTo>
                  <a:lnTo>
                    <a:pt x="21100" y="627698"/>
                  </a:lnTo>
                  <a:lnTo>
                    <a:pt x="19459" y="626564"/>
                  </a:lnTo>
                  <a:lnTo>
                    <a:pt x="17301" y="623275"/>
                  </a:lnTo>
                  <a:lnTo>
                    <a:pt x="16151" y="621934"/>
                  </a:lnTo>
                  <a:lnTo>
                    <a:pt x="7292" y="617521"/>
                  </a:lnTo>
                  <a:lnTo>
                    <a:pt x="6683" y="613177"/>
                  </a:lnTo>
                  <a:lnTo>
                    <a:pt x="6408" y="612261"/>
                  </a:lnTo>
                  <a:lnTo>
                    <a:pt x="5860" y="611228"/>
                  </a:lnTo>
                  <a:lnTo>
                    <a:pt x="1097" y="604693"/>
                  </a:lnTo>
                  <a:lnTo>
                    <a:pt x="549" y="603703"/>
                  </a:lnTo>
                  <a:lnTo>
                    <a:pt x="330" y="603200"/>
                  </a:lnTo>
                  <a:lnTo>
                    <a:pt x="165" y="602670"/>
                  </a:lnTo>
                  <a:lnTo>
                    <a:pt x="0" y="601503"/>
                  </a:lnTo>
                  <a:lnTo>
                    <a:pt x="161" y="600008"/>
                  </a:lnTo>
                  <a:lnTo>
                    <a:pt x="1468" y="598826"/>
                  </a:lnTo>
                  <a:lnTo>
                    <a:pt x="3650" y="597993"/>
                  </a:lnTo>
                  <a:lnTo>
                    <a:pt x="13967" y="599183"/>
                  </a:lnTo>
                  <a:lnTo>
                    <a:pt x="15986" y="598823"/>
                  </a:lnTo>
                  <a:lnTo>
                    <a:pt x="18293" y="597842"/>
                  </a:lnTo>
                  <a:lnTo>
                    <a:pt x="23030" y="593693"/>
                  </a:lnTo>
                  <a:lnTo>
                    <a:pt x="25911" y="589842"/>
                  </a:lnTo>
                  <a:lnTo>
                    <a:pt x="28685" y="586790"/>
                  </a:lnTo>
                  <a:lnTo>
                    <a:pt x="29007" y="585312"/>
                  </a:lnTo>
                  <a:lnTo>
                    <a:pt x="28948" y="583805"/>
                  </a:lnTo>
                  <a:lnTo>
                    <a:pt x="28671" y="582270"/>
                  </a:lnTo>
                  <a:lnTo>
                    <a:pt x="28612" y="580791"/>
                  </a:lnTo>
                  <a:lnTo>
                    <a:pt x="29099" y="579461"/>
                  </a:lnTo>
                  <a:lnTo>
                    <a:pt x="32041" y="578240"/>
                  </a:lnTo>
                  <a:lnTo>
                    <a:pt x="51951" y="575023"/>
                  </a:lnTo>
                  <a:lnTo>
                    <a:pt x="98678" y="574789"/>
                  </a:lnTo>
                  <a:lnTo>
                    <a:pt x="107761" y="571071"/>
                  </a:lnTo>
                  <a:lnTo>
                    <a:pt x="114787" y="569964"/>
                  </a:lnTo>
                  <a:lnTo>
                    <a:pt x="132144" y="570323"/>
                  </a:lnTo>
                  <a:lnTo>
                    <a:pt x="135650" y="570150"/>
                  </a:lnTo>
                  <a:lnTo>
                    <a:pt x="136883" y="569788"/>
                  </a:lnTo>
                  <a:lnTo>
                    <a:pt x="138259" y="569069"/>
                  </a:lnTo>
                  <a:lnTo>
                    <a:pt x="139288" y="568145"/>
                  </a:lnTo>
                  <a:lnTo>
                    <a:pt x="140147" y="566335"/>
                  </a:lnTo>
                  <a:lnTo>
                    <a:pt x="140674" y="563848"/>
                  </a:lnTo>
                  <a:lnTo>
                    <a:pt x="140912" y="559178"/>
                  </a:lnTo>
                  <a:lnTo>
                    <a:pt x="140677" y="556815"/>
                  </a:lnTo>
                  <a:lnTo>
                    <a:pt x="140395" y="555488"/>
                  </a:lnTo>
                  <a:lnTo>
                    <a:pt x="139627" y="554695"/>
                  </a:lnTo>
                  <a:lnTo>
                    <a:pt x="134185" y="550567"/>
                  </a:lnTo>
                  <a:lnTo>
                    <a:pt x="133362" y="549744"/>
                  </a:lnTo>
                  <a:lnTo>
                    <a:pt x="133030" y="549068"/>
                  </a:lnTo>
                  <a:lnTo>
                    <a:pt x="132749" y="547857"/>
                  </a:lnTo>
                  <a:lnTo>
                    <a:pt x="133120" y="546275"/>
                  </a:lnTo>
                  <a:lnTo>
                    <a:pt x="134089" y="544761"/>
                  </a:lnTo>
                  <a:lnTo>
                    <a:pt x="136367" y="543339"/>
                  </a:lnTo>
                  <a:lnTo>
                    <a:pt x="148554" y="539380"/>
                  </a:lnTo>
                  <a:lnTo>
                    <a:pt x="155871" y="535126"/>
                  </a:lnTo>
                  <a:lnTo>
                    <a:pt x="164376" y="527758"/>
                  </a:lnTo>
                  <a:lnTo>
                    <a:pt x="166154" y="525570"/>
                  </a:lnTo>
                  <a:lnTo>
                    <a:pt x="167875" y="523148"/>
                  </a:lnTo>
                  <a:lnTo>
                    <a:pt x="170715" y="517894"/>
                  </a:lnTo>
                  <a:lnTo>
                    <a:pt x="171185" y="515615"/>
                  </a:lnTo>
                  <a:lnTo>
                    <a:pt x="171160" y="512659"/>
                  </a:lnTo>
                  <a:lnTo>
                    <a:pt x="169858" y="506730"/>
                  </a:lnTo>
                  <a:lnTo>
                    <a:pt x="168483" y="504849"/>
                  </a:lnTo>
                  <a:lnTo>
                    <a:pt x="166899" y="504036"/>
                  </a:lnTo>
                  <a:lnTo>
                    <a:pt x="165378" y="504225"/>
                  </a:lnTo>
                  <a:lnTo>
                    <a:pt x="163799" y="503957"/>
                  </a:lnTo>
                  <a:lnTo>
                    <a:pt x="162434" y="503333"/>
                  </a:lnTo>
                  <a:lnTo>
                    <a:pt x="161286" y="502544"/>
                  </a:lnTo>
                  <a:lnTo>
                    <a:pt x="160300" y="501577"/>
                  </a:lnTo>
                  <a:lnTo>
                    <a:pt x="159530" y="500549"/>
                  </a:lnTo>
                  <a:lnTo>
                    <a:pt x="158703" y="499048"/>
                  </a:lnTo>
                  <a:lnTo>
                    <a:pt x="157484" y="496265"/>
                  </a:lnTo>
                  <a:lnTo>
                    <a:pt x="157470" y="494476"/>
                  </a:lnTo>
                  <a:lnTo>
                    <a:pt x="157941" y="492154"/>
                  </a:lnTo>
                  <a:lnTo>
                    <a:pt x="160819" y="485230"/>
                  </a:lnTo>
                  <a:lnTo>
                    <a:pt x="162596" y="483222"/>
                  </a:lnTo>
                  <a:lnTo>
                    <a:pt x="163728" y="482148"/>
                  </a:lnTo>
                  <a:lnTo>
                    <a:pt x="170872" y="478881"/>
                  </a:lnTo>
                  <a:lnTo>
                    <a:pt x="175806" y="477879"/>
                  </a:lnTo>
                  <a:lnTo>
                    <a:pt x="177986" y="476573"/>
                  </a:lnTo>
                  <a:lnTo>
                    <a:pt x="178900" y="475518"/>
                  </a:lnTo>
                  <a:lnTo>
                    <a:pt x="179594" y="474196"/>
                  </a:lnTo>
                  <a:lnTo>
                    <a:pt x="180069" y="472654"/>
                  </a:lnTo>
                  <a:lnTo>
                    <a:pt x="180326" y="470998"/>
                  </a:lnTo>
                  <a:lnTo>
                    <a:pt x="180333" y="465634"/>
                  </a:lnTo>
                  <a:lnTo>
                    <a:pt x="180043" y="463596"/>
                  </a:lnTo>
                  <a:lnTo>
                    <a:pt x="179483" y="461607"/>
                  </a:lnTo>
                  <a:lnTo>
                    <a:pt x="177889" y="459433"/>
                  </a:lnTo>
                  <a:lnTo>
                    <a:pt x="176910" y="459265"/>
                  </a:lnTo>
                  <a:lnTo>
                    <a:pt x="176153" y="459568"/>
                  </a:lnTo>
                  <a:lnTo>
                    <a:pt x="175868" y="460042"/>
                  </a:lnTo>
                  <a:lnTo>
                    <a:pt x="175123" y="461763"/>
                  </a:lnTo>
                  <a:lnTo>
                    <a:pt x="174445" y="462862"/>
                  </a:lnTo>
                  <a:lnTo>
                    <a:pt x="173692" y="463741"/>
                  </a:lnTo>
                  <a:lnTo>
                    <a:pt x="172751" y="463644"/>
                  </a:lnTo>
                  <a:lnTo>
                    <a:pt x="172414" y="462378"/>
                  </a:lnTo>
                  <a:lnTo>
                    <a:pt x="172064" y="459544"/>
                  </a:lnTo>
                  <a:lnTo>
                    <a:pt x="172189" y="455169"/>
                  </a:lnTo>
                  <a:lnTo>
                    <a:pt x="171632" y="453518"/>
                  </a:lnTo>
                  <a:lnTo>
                    <a:pt x="169944" y="452852"/>
                  </a:lnTo>
                  <a:lnTo>
                    <a:pt x="167183" y="453674"/>
                  </a:lnTo>
                  <a:lnTo>
                    <a:pt x="165987" y="453358"/>
                  </a:lnTo>
                  <a:lnTo>
                    <a:pt x="165110" y="452391"/>
                  </a:lnTo>
                  <a:lnTo>
                    <a:pt x="163456" y="449243"/>
                  </a:lnTo>
                  <a:lnTo>
                    <a:pt x="162036" y="448042"/>
                  </a:lnTo>
                  <a:lnTo>
                    <a:pt x="159847" y="445756"/>
                  </a:lnTo>
                  <a:lnTo>
                    <a:pt x="155433" y="438786"/>
                  </a:lnTo>
                  <a:lnTo>
                    <a:pt x="155206" y="437487"/>
                  </a:lnTo>
                  <a:lnTo>
                    <a:pt x="155739" y="436331"/>
                  </a:lnTo>
                  <a:lnTo>
                    <a:pt x="157582" y="434011"/>
                  </a:lnTo>
                  <a:lnTo>
                    <a:pt x="161406" y="430745"/>
                  </a:lnTo>
                  <a:lnTo>
                    <a:pt x="161991" y="429409"/>
                  </a:lnTo>
                  <a:lnTo>
                    <a:pt x="161978" y="427827"/>
                  </a:lnTo>
                  <a:lnTo>
                    <a:pt x="160823" y="425710"/>
                  </a:lnTo>
                  <a:lnTo>
                    <a:pt x="159783" y="424536"/>
                  </a:lnTo>
                  <a:lnTo>
                    <a:pt x="159288" y="423654"/>
                  </a:lnTo>
                  <a:lnTo>
                    <a:pt x="158953" y="422415"/>
                  </a:lnTo>
                  <a:lnTo>
                    <a:pt x="158780" y="421086"/>
                  </a:lnTo>
                  <a:lnTo>
                    <a:pt x="158499" y="419878"/>
                  </a:lnTo>
                  <a:lnTo>
                    <a:pt x="158114" y="419185"/>
                  </a:lnTo>
                  <a:lnTo>
                    <a:pt x="157348" y="418320"/>
                  </a:lnTo>
                  <a:lnTo>
                    <a:pt x="154933" y="416832"/>
                  </a:lnTo>
                  <a:lnTo>
                    <a:pt x="152162" y="415774"/>
                  </a:lnTo>
                  <a:lnTo>
                    <a:pt x="151127" y="415119"/>
                  </a:lnTo>
                  <a:lnTo>
                    <a:pt x="150686" y="414206"/>
                  </a:lnTo>
                  <a:lnTo>
                    <a:pt x="150348" y="412553"/>
                  </a:lnTo>
                  <a:lnTo>
                    <a:pt x="150056" y="409806"/>
                  </a:lnTo>
                  <a:lnTo>
                    <a:pt x="149776" y="408567"/>
                  </a:lnTo>
                  <a:lnTo>
                    <a:pt x="149766" y="407326"/>
                  </a:lnTo>
                  <a:lnTo>
                    <a:pt x="150519" y="406611"/>
                  </a:lnTo>
                  <a:lnTo>
                    <a:pt x="152945" y="405115"/>
                  </a:lnTo>
                  <a:lnTo>
                    <a:pt x="156635" y="403696"/>
                  </a:lnTo>
                  <a:lnTo>
                    <a:pt x="166427" y="402347"/>
                  </a:lnTo>
                  <a:lnTo>
                    <a:pt x="172262" y="400657"/>
                  </a:lnTo>
                  <a:lnTo>
                    <a:pt x="173281" y="399584"/>
                  </a:lnTo>
                  <a:lnTo>
                    <a:pt x="174098" y="397995"/>
                  </a:lnTo>
                  <a:lnTo>
                    <a:pt x="174536" y="394401"/>
                  </a:lnTo>
                  <a:lnTo>
                    <a:pt x="175058" y="392225"/>
                  </a:lnTo>
                  <a:lnTo>
                    <a:pt x="175383" y="390139"/>
                  </a:lnTo>
                  <a:lnTo>
                    <a:pt x="174333" y="387650"/>
                  </a:lnTo>
                  <a:lnTo>
                    <a:pt x="173234" y="385827"/>
                  </a:lnTo>
                  <a:lnTo>
                    <a:pt x="162916" y="377284"/>
                  </a:lnTo>
                  <a:lnTo>
                    <a:pt x="158306" y="375962"/>
                  </a:lnTo>
                  <a:lnTo>
                    <a:pt x="157057" y="375352"/>
                  </a:lnTo>
                  <a:lnTo>
                    <a:pt x="155135" y="374037"/>
                  </a:lnTo>
                  <a:lnTo>
                    <a:pt x="153499" y="372424"/>
                  </a:lnTo>
                  <a:lnTo>
                    <a:pt x="128258" y="339069"/>
                  </a:lnTo>
                  <a:lnTo>
                    <a:pt x="128702" y="332977"/>
                  </a:lnTo>
                  <a:lnTo>
                    <a:pt x="129012" y="330876"/>
                  </a:lnTo>
                  <a:lnTo>
                    <a:pt x="129647" y="329070"/>
                  </a:lnTo>
                  <a:lnTo>
                    <a:pt x="130341" y="327913"/>
                  </a:lnTo>
                  <a:lnTo>
                    <a:pt x="130660" y="327202"/>
                  </a:lnTo>
                  <a:lnTo>
                    <a:pt x="130871" y="326430"/>
                  </a:lnTo>
                  <a:lnTo>
                    <a:pt x="131018" y="324361"/>
                  </a:lnTo>
                  <a:lnTo>
                    <a:pt x="131387" y="323000"/>
                  </a:lnTo>
                  <a:lnTo>
                    <a:pt x="131971" y="321695"/>
                  </a:lnTo>
                  <a:lnTo>
                    <a:pt x="132827" y="320566"/>
                  </a:lnTo>
                  <a:lnTo>
                    <a:pt x="133900" y="319627"/>
                  </a:lnTo>
                  <a:lnTo>
                    <a:pt x="136338" y="318296"/>
                  </a:lnTo>
                  <a:lnTo>
                    <a:pt x="137791" y="317841"/>
                  </a:lnTo>
                  <a:lnTo>
                    <a:pt x="139355" y="317563"/>
                  </a:lnTo>
                  <a:lnTo>
                    <a:pt x="140975" y="317610"/>
                  </a:lnTo>
                  <a:lnTo>
                    <a:pt x="147409" y="319041"/>
                  </a:lnTo>
                  <a:lnTo>
                    <a:pt x="148974" y="318940"/>
                  </a:lnTo>
                  <a:lnTo>
                    <a:pt x="149941" y="318313"/>
                  </a:lnTo>
                  <a:lnTo>
                    <a:pt x="149166" y="315777"/>
                  </a:lnTo>
                  <a:lnTo>
                    <a:pt x="147248" y="312127"/>
                  </a:lnTo>
                  <a:lnTo>
                    <a:pt x="137475" y="296641"/>
                  </a:lnTo>
                  <a:lnTo>
                    <a:pt x="136550" y="295583"/>
                  </a:lnTo>
                  <a:lnTo>
                    <a:pt x="135519" y="294659"/>
                  </a:lnTo>
                  <a:lnTo>
                    <a:pt x="133778" y="292559"/>
                  </a:lnTo>
                  <a:lnTo>
                    <a:pt x="133015" y="291367"/>
                  </a:lnTo>
                  <a:lnTo>
                    <a:pt x="132174" y="289364"/>
                  </a:lnTo>
                  <a:lnTo>
                    <a:pt x="131400" y="286649"/>
                  </a:lnTo>
                  <a:lnTo>
                    <a:pt x="130447" y="281396"/>
                  </a:lnTo>
                  <a:lnTo>
                    <a:pt x="130211" y="278546"/>
                  </a:lnTo>
                  <a:lnTo>
                    <a:pt x="130364" y="269577"/>
                  </a:lnTo>
                  <a:lnTo>
                    <a:pt x="130568" y="268009"/>
                  </a:lnTo>
                  <a:lnTo>
                    <a:pt x="130989" y="266527"/>
                  </a:lnTo>
                  <a:lnTo>
                    <a:pt x="131680" y="265253"/>
                  </a:lnTo>
                  <a:lnTo>
                    <a:pt x="132479" y="264035"/>
                  </a:lnTo>
                  <a:lnTo>
                    <a:pt x="138213" y="257656"/>
                  </a:lnTo>
                  <a:lnTo>
                    <a:pt x="139920" y="255382"/>
                  </a:lnTo>
                  <a:lnTo>
                    <a:pt x="140611" y="254076"/>
                  </a:lnTo>
                  <a:lnTo>
                    <a:pt x="141084" y="252596"/>
                  </a:lnTo>
                  <a:lnTo>
                    <a:pt x="140747" y="250825"/>
                  </a:lnTo>
                  <a:lnTo>
                    <a:pt x="139551" y="249090"/>
                  </a:lnTo>
                  <a:lnTo>
                    <a:pt x="136040" y="247519"/>
                  </a:lnTo>
                  <a:lnTo>
                    <a:pt x="133921" y="247299"/>
                  </a:lnTo>
                  <a:lnTo>
                    <a:pt x="132148" y="247726"/>
                  </a:lnTo>
                  <a:lnTo>
                    <a:pt x="130969" y="248471"/>
                  </a:lnTo>
                  <a:lnTo>
                    <a:pt x="127066" y="252312"/>
                  </a:lnTo>
                  <a:lnTo>
                    <a:pt x="125831" y="252852"/>
                  </a:lnTo>
                  <a:lnTo>
                    <a:pt x="123888" y="252126"/>
                  </a:lnTo>
                  <a:lnTo>
                    <a:pt x="120961" y="249131"/>
                  </a:lnTo>
                  <a:lnTo>
                    <a:pt x="108718" y="230945"/>
                  </a:lnTo>
                  <a:lnTo>
                    <a:pt x="95445" y="204752"/>
                  </a:lnTo>
                  <a:lnTo>
                    <a:pt x="91893" y="197385"/>
                  </a:lnTo>
                  <a:lnTo>
                    <a:pt x="89035" y="195389"/>
                  </a:lnTo>
                  <a:lnTo>
                    <a:pt x="86611" y="194102"/>
                  </a:lnTo>
                  <a:lnTo>
                    <a:pt x="82959" y="194121"/>
                  </a:lnTo>
                  <a:lnTo>
                    <a:pt x="81127" y="192963"/>
                  </a:lnTo>
                  <a:lnTo>
                    <a:pt x="79395" y="190476"/>
                  </a:lnTo>
                  <a:lnTo>
                    <a:pt x="77698" y="183835"/>
                  </a:lnTo>
                  <a:lnTo>
                    <a:pt x="77197" y="180247"/>
                  </a:lnTo>
                  <a:lnTo>
                    <a:pt x="76854" y="175919"/>
                  </a:lnTo>
                  <a:lnTo>
                    <a:pt x="76095" y="174533"/>
                  </a:lnTo>
                  <a:lnTo>
                    <a:pt x="71601" y="169975"/>
                  </a:lnTo>
                  <a:lnTo>
                    <a:pt x="70036" y="168091"/>
                  </a:lnTo>
                  <a:lnTo>
                    <a:pt x="66347" y="159153"/>
                  </a:lnTo>
                  <a:lnTo>
                    <a:pt x="64834" y="156678"/>
                  </a:lnTo>
                  <a:lnTo>
                    <a:pt x="64347" y="155571"/>
                  </a:lnTo>
                  <a:lnTo>
                    <a:pt x="63964" y="153933"/>
                  </a:lnTo>
                  <a:lnTo>
                    <a:pt x="63903" y="152221"/>
                  </a:lnTo>
                  <a:lnTo>
                    <a:pt x="64110" y="150534"/>
                  </a:lnTo>
                  <a:lnTo>
                    <a:pt x="65052" y="145434"/>
                  </a:lnTo>
                  <a:lnTo>
                    <a:pt x="65045" y="143747"/>
                  </a:lnTo>
                  <a:lnTo>
                    <a:pt x="64983" y="142063"/>
                  </a:lnTo>
                  <a:lnTo>
                    <a:pt x="64709" y="140485"/>
                  </a:lnTo>
                  <a:lnTo>
                    <a:pt x="63945" y="137533"/>
                  </a:lnTo>
                  <a:lnTo>
                    <a:pt x="63830" y="135819"/>
                  </a:lnTo>
                  <a:lnTo>
                    <a:pt x="64196" y="133778"/>
                  </a:lnTo>
                  <a:lnTo>
                    <a:pt x="65095" y="131056"/>
                  </a:lnTo>
                  <a:lnTo>
                    <a:pt x="65194" y="129077"/>
                  </a:lnTo>
                  <a:lnTo>
                    <a:pt x="64430" y="126140"/>
                  </a:lnTo>
                  <a:lnTo>
                    <a:pt x="65600" y="124256"/>
                  </a:lnTo>
                  <a:lnTo>
                    <a:pt x="77111" y="119652"/>
                  </a:lnTo>
                  <a:lnTo>
                    <a:pt x="93384" y="118341"/>
                  </a:lnTo>
                  <a:lnTo>
                    <a:pt x="108240" y="119009"/>
                  </a:lnTo>
                  <a:lnTo>
                    <a:pt x="112857" y="117975"/>
                  </a:lnTo>
                  <a:lnTo>
                    <a:pt x="118086" y="115193"/>
                  </a:lnTo>
                  <a:lnTo>
                    <a:pt x="127596" y="112071"/>
                  </a:lnTo>
                  <a:lnTo>
                    <a:pt x="134120" y="108552"/>
                  </a:lnTo>
                  <a:lnTo>
                    <a:pt x="137458" y="103977"/>
                  </a:lnTo>
                  <a:lnTo>
                    <a:pt x="143948" y="98772"/>
                  </a:lnTo>
                  <a:lnTo>
                    <a:pt x="144743" y="97747"/>
                  </a:lnTo>
                  <a:lnTo>
                    <a:pt x="145215" y="96546"/>
                  </a:lnTo>
                  <a:lnTo>
                    <a:pt x="145368" y="95614"/>
                  </a:lnTo>
                  <a:lnTo>
                    <a:pt x="145400" y="92747"/>
                  </a:lnTo>
                  <a:lnTo>
                    <a:pt x="145494" y="91108"/>
                  </a:lnTo>
                  <a:lnTo>
                    <a:pt x="145749" y="89407"/>
                  </a:lnTo>
                  <a:lnTo>
                    <a:pt x="146110" y="87748"/>
                  </a:lnTo>
                  <a:lnTo>
                    <a:pt x="146634" y="86296"/>
                  </a:lnTo>
                  <a:lnTo>
                    <a:pt x="147106" y="85171"/>
                  </a:lnTo>
                  <a:lnTo>
                    <a:pt x="147476" y="84577"/>
                  </a:lnTo>
                  <a:lnTo>
                    <a:pt x="147740" y="84145"/>
                  </a:lnTo>
                  <a:lnTo>
                    <a:pt x="148377" y="83534"/>
                  </a:lnTo>
                  <a:lnTo>
                    <a:pt x="152551" y="81699"/>
                  </a:lnTo>
                  <a:lnTo>
                    <a:pt x="159337" y="80951"/>
                  </a:lnTo>
                  <a:lnTo>
                    <a:pt x="165008" y="81362"/>
                  </a:lnTo>
                  <a:lnTo>
                    <a:pt x="175423" y="83991"/>
                  </a:lnTo>
                  <a:lnTo>
                    <a:pt x="181658" y="87423"/>
                  </a:lnTo>
                  <a:lnTo>
                    <a:pt x="184337" y="87870"/>
                  </a:lnTo>
                  <a:lnTo>
                    <a:pt x="204556" y="86156"/>
                  </a:lnTo>
                  <a:lnTo>
                    <a:pt x="221240" y="89130"/>
                  </a:lnTo>
                  <a:lnTo>
                    <a:pt x="222426" y="89975"/>
                  </a:lnTo>
                  <a:lnTo>
                    <a:pt x="223400" y="90999"/>
                  </a:lnTo>
                  <a:lnTo>
                    <a:pt x="224268" y="92113"/>
                  </a:lnTo>
                  <a:lnTo>
                    <a:pt x="225347" y="92959"/>
                  </a:lnTo>
                  <a:lnTo>
                    <a:pt x="229700" y="94700"/>
                  </a:lnTo>
                  <a:lnTo>
                    <a:pt x="230745" y="95664"/>
                  </a:lnTo>
                  <a:lnTo>
                    <a:pt x="231454" y="96852"/>
                  </a:lnTo>
                  <a:lnTo>
                    <a:pt x="231951" y="98264"/>
                  </a:lnTo>
                  <a:lnTo>
                    <a:pt x="232606" y="99411"/>
                  </a:lnTo>
                  <a:lnTo>
                    <a:pt x="233313" y="100378"/>
                  </a:lnTo>
                  <a:lnTo>
                    <a:pt x="234121" y="100901"/>
                  </a:lnTo>
                  <a:lnTo>
                    <a:pt x="235089" y="101333"/>
                  </a:lnTo>
                  <a:lnTo>
                    <a:pt x="236747" y="101225"/>
                  </a:lnTo>
                  <a:lnTo>
                    <a:pt x="238880" y="100492"/>
                  </a:lnTo>
                  <a:lnTo>
                    <a:pt x="241793" y="97859"/>
                  </a:lnTo>
                  <a:lnTo>
                    <a:pt x="243811" y="96564"/>
                  </a:lnTo>
                  <a:lnTo>
                    <a:pt x="245784" y="95980"/>
                  </a:lnTo>
                  <a:lnTo>
                    <a:pt x="248491" y="97160"/>
                  </a:lnTo>
                  <a:lnTo>
                    <a:pt x="255603" y="96722"/>
                  </a:lnTo>
                  <a:lnTo>
                    <a:pt x="276476" y="87449"/>
                  </a:lnTo>
                  <a:lnTo>
                    <a:pt x="288520" y="84042"/>
                  </a:lnTo>
                  <a:lnTo>
                    <a:pt x="289758" y="83344"/>
                  </a:lnTo>
                  <a:lnTo>
                    <a:pt x="309500" y="63836"/>
                  </a:lnTo>
                  <a:lnTo>
                    <a:pt x="312589" y="63127"/>
                  </a:lnTo>
                  <a:lnTo>
                    <a:pt x="319103" y="62693"/>
                  </a:lnTo>
                  <a:lnTo>
                    <a:pt x="319737" y="62241"/>
                  </a:lnTo>
                  <a:lnTo>
                    <a:pt x="320366" y="61344"/>
                  </a:lnTo>
                  <a:lnTo>
                    <a:pt x="319786" y="58280"/>
                  </a:lnTo>
                  <a:lnTo>
                    <a:pt x="318890" y="55455"/>
                  </a:lnTo>
                  <a:lnTo>
                    <a:pt x="318363" y="52330"/>
                  </a:lnTo>
                  <a:lnTo>
                    <a:pt x="318230" y="50589"/>
                  </a:lnTo>
                  <a:lnTo>
                    <a:pt x="318177" y="46940"/>
                  </a:lnTo>
                  <a:lnTo>
                    <a:pt x="319612" y="35629"/>
                  </a:lnTo>
                  <a:lnTo>
                    <a:pt x="319909" y="34043"/>
                  </a:lnTo>
                  <a:lnTo>
                    <a:pt x="321539" y="28744"/>
                  </a:lnTo>
                  <a:lnTo>
                    <a:pt x="322530" y="27178"/>
                  </a:lnTo>
                  <a:lnTo>
                    <a:pt x="324337" y="25496"/>
                  </a:lnTo>
                  <a:lnTo>
                    <a:pt x="327791" y="24590"/>
                  </a:lnTo>
                  <a:lnTo>
                    <a:pt x="329717" y="24871"/>
                  </a:lnTo>
                  <a:lnTo>
                    <a:pt x="332563" y="26054"/>
                  </a:lnTo>
                  <a:lnTo>
                    <a:pt x="337043" y="25927"/>
                  </a:lnTo>
                  <a:lnTo>
                    <a:pt x="340419" y="23378"/>
                  </a:lnTo>
                  <a:lnTo>
                    <a:pt x="346807" y="4497"/>
                  </a:lnTo>
                  <a:lnTo>
                    <a:pt x="361981" y="0"/>
                  </a:lnTo>
                  <a:lnTo>
                    <a:pt x="365502" y="2262"/>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5" name="Google Shape;165;p32"/>
            <p:cNvSpPr/>
            <p:nvPr/>
          </p:nvSpPr>
          <p:spPr>
            <a:xfrm>
              <a:off x="5107403" y="3636197"/>
              <a:ext cx="1108471" cy="869059"/>
            </a:xfrm>
            <a:custGeom>
              <a:avLst/>
              <a:gdLst/>
              <a:ahLst/>
              <a:cxnLst/>
              <a:rect l="l" t="t" r="r" b="b"/>
              <a:pathLst>
                <a:path w="1108471" h="869059" extrusionOk="0">
                  <a:moveTo>
                    <a:pt x="369790" y="23177"/>
                  </a:moveTo>
                  <a:lnTo>
                    <a:pt x="374290" y="22191"/>
                  </a:lnTo>
                  <a:lnTo>
                    <a:pt x="376463" y="19779"/>
                  </a:lnTo>
                  <a:lnTo>
                    <a:pt x="378075" y="18660"/>
                  </a:lnTo>
                  <a:lnTo>
                    <a:pt x="380572" y="17655"/>
                  </a:lnTo>
                  <a:lnTo>
                    <a:pt x="382915" y="18490"/>
                  </a:lnTo>
                  <a:lnTo>
                    <a:pt x="385678" y="20345"/>
                  </a:lnTo>
                  <a:lnTo>
                    <a:pt x="393400" y="27937"/>
                  </a:lnTo>
                  <a:lnTo>
                    <a:pt x="399784" y="29336"/>
                  </a:lnTo>
                  <a:lnTo>
                    <a:pt x="403912" y="30756"/>
                  </a:lnTo>
                  <a:lnTo>
                    <a:pt x="414279" y="42656"/>
                  </a:lnTo>
                  <a:lnTo>
                    <a:pt x="419301" y="45844"/>
                  </a:lnTo>
                  <a:lnTo>
                    <a:pt x="422093" y="46838"/>
                  </a:lnTo>
                  <a:lnTo>
                    <a:pt x="423723" y="46187"/>
                  </a:lnTo>
                  <a:lnTo>
                    <a:pt x="424736" y="45261"/>
                  </a:lnTo>
                  <a:lnTo>
                    <a:pt x="425926" y="44656"/>
                  </a:lnTo>
                  <a:lnTo>
                    <a:pt x="427249" y="44636"/>
                  </a:lnTo>
                  <a:lnTo>
                    <a:pt x="428541" y="45298"/>
                  </a:lnTo>
                  <a:lnTo>
                    <a:pt x="433279" y="49206"/>
                  </a:lnTo>
                  <a:lnTo>
                    <a:pt x="437734" y="51866"/>
                  </a:lnTo>
                  <a:lnTo>
                    <a:pt x="438893" y="53375"/>
                  </a:lnTo>
                  <a:lnTo>
                    <a:pt x="439812" y="55854"/>
                  </a:lnTo>
                  <a:lnTo>
                    <a:pt x="439253" y="60075"/>
                  </a:lnTo>
                  <a:lnTo>
                    <a:pt x="438681" y="62492"/>
                  </a:lnTo>
                  <a:lnTo>
                    <a:pt x="437983" y="64470"/>
                  </a:lnTo>
                  <a:lnTo>
                    <a:pt x="438055" y="67884"/>
                  </a:lnTo>
                  <a:lnTo>
                    <a:pt x="441713" y="72761"/>
                  </a:lnTo>
                  <a:lnTo>
                    <a:pt x="449322" y="77002"/>
                  </a:lnTo>
                  <a:lnTo>
                    <a:pt x="450701" y="79404"/>
                  </a:lnTo>
                  <a:lnTo>
                    <a:pt x="452049" y="82963"/>
                  </a:lnTo>
                  <a:lnTo>
                    <a:pt x="454286" y="91012"/>
                  </a:lnTo>
                  <a:lnTo>
                    <a:pt x="455106" y="95181"/>
                  </a:lnTo>
                  <a:lnTo>
                    <a:pt x="455283" y="98398"/>
                  </a:lnTo>
                  <a:lnTo>
                    <a:pt x="454275" y="100935"/>
                  </a:lnTo>
                  <a:lnTo>
                    <a:pt x="453037" y="102314"/>
                  </a:lnTo>
                  <a:lnTo>
                    <a:pt x="450339" y="104012"/>
                  </a:lnTo>
                  <a:lnTo>
                    <a:pt x="449267" y="104867"/>
                  </a:lnTo>
                  <a:lnTo>
                    <a:pt x="448534" y="105957"/>
                  </a:lnTo>
                  <a:lnTo>
                    <a:pt x="447968" y="107075"/>
                  </a:lnTo>
                  <a:lnTo>
                    <a:pt x="449152" y="110637"/>
                  </a:lnTo>
                  <a:lnTo>
                    <a:pt x="451391" y="112387"/>
                  </a:lnTo>
                  <a:lnTo>
                    <a:pt x="452239" y="117294"/>
                  </a:lnTo>
                  <a:lnTo>
                    <a:pt x="451592" y="123589"/>
                  </a:lnTo>
                  <a:lnTo>
                    <a:pt x="452158" y="131747"/>
                  </a:lnTo>
                  <a:lnTo>
                    <a:pt x="450609" y="137645"/>
                  </a:lnTo>
                  <a:lnTo>
                    <a:pt x="449843" y="139331"/>
                  </a:lnTo>
                  <a:lnTo>
                    <a:pt x="449054" y="140426"/>
                  </a:lnTo>
                  <a:lnTo>
                    <a:pt x="445162" y="144358"/>
                  </a:lnTo>
                  <a:lnTo>
                    <a:pt x="444432" y="145538"/>
                  </a:lnTo>
                  <a:lnTo>
                    <a:pt x="444040" y="146913"/>
                  </a:lnTo>
                  <a:lnTo>
                    <a:pt x="444107" y="148685"/>
                  </a:lnTo>
                  <a:lnTo>
                    <a:pt x="444453" y="150550"/>
                  </a:lnTo>
                  <a:lnTo>
                    <a:pt x="445034" y="152793"/>
                  </a:lnTo>
                  <a:lnTo>
                    <a:pt x="445707" y="154496"/>
                  </a:lnTo>
                  <a:lnTo>
                    <a:pt x="447095" y="157565"/>
                  </a:lnTo>
                  <a:lnTo>
                    <a:pt x="448123" y="158385"/>
                  </a:lnTo>
                  <a:lnTo>
                    <a:pt x="449421" y="159076"/>
                  </a:lnTo>
                  <a:lnTo>
                    <a:pt x="451455" y="155716"/>
                  </a:lnTo>
                  <a:lnTo>
                    <a:pt x="453214" y="153934"/>
                  </a:lnTo>
                  <a:lnTo>
                    <a:pt x="454793" y="151761"/>
                  </a:lnTo>
                  <a:lnTo>
                    <a:pt x="458758" y="152216"/>
                  </a:lnTo>
                  <a:lnTo>
                    <a:pt x="460353" y="148533"/>
                  </a:lnTo>
                  <a:lnTo>
                    <a:pt x="465047" y="149229"/>
                  </a:lnTo>
                  <a:lnTo>
                    <a:pt x="467502" y="150702"/>
                  </a:lnTo>
                  <a:lnTo>
                    <a:pt x="472439" y="158204"/>
                  </a:lnTo>
                  <a:lnTo>
                    <a:pt x="479017" y="156027"/>
                  </a:lnTo>
                  <a:lnTo>
                    <a:pt x="511476" y="143455"/>
                  </a:lnTo>
                  <a:lnTo>
                    <a:pt x="516630" y="140438"/>
                  </a:lnTo>
                  <a:lnTo>
                    <a:pt x="519852" y="136612"/>
                  </a:lnTo>
                  <a:lnTo>
                    <a:pt x="523506" y="135312"/>
                  </a:lnTo>
                  <a:lnTo>
                    <a:pt x="528153" y="135301"/>
                  </a:lnTo>
                  <a:lnTo>
                    <a:pt x="545192" y="142860"/>
                  </a:lnTo>
                  <a:lnTo>
                    <a:pt x="550514" y="147091"/>
                  </a:lnTo>
                  <a:lnTo>
                    <a:pt x="553306" y="150335"/>
                  </a:lnTo>
                  <a:lnTo>
                    <a:pt x="557564" y="152436"/>
                  </a:lnTo>
                  <a:lnTo>
                    <a:pt x="562702" y="156157"/>
                  </a:lnTo>
                  <a:lnTo>
                    <a:pt x="568991" y="164797"/>
                  </a:lnTo>
                  <a:lnTo>
                    <a:pt x="573400" y="166446"/>
                  </a:lnTo>
                  <a:lnTo>
                    <a:pt x="577502" y="165193"/>
                  </a:lnTo>
                  <a:lnTo>
                    <a:pt x="580915" y="164678"/>
                  </a:lnTo>
                  <a:lnTo>
                    <a:pt x="585650" y="165306"/>
                  </a:lnTo>
                  <a:lnTo>
                    <a:pt x="602327" y="170032"/>
                  </a:lnTo>
                  <a:lnTo>
                    <a:pt x="644085" y="171136"/>
                  </a:lnTo>
                  <a:lnTo>
                    <a:pt x="656771" y="171823"/>
                  </a:lnTo>
                  <a:lnTo>
                    <a:pt x="694692" y="165312"/>
                  </a:lnTo>
                  <a:lnTo>
                    <a:pt x="717741" y="161322"/>
                  </a:lnTo>
                  <a:lnTo>
                    <a:pt x="720436" y="162052"/>
                  </a:lnTo>
                  <a:lnTo>
                    <a:pt x="724116" y="162527"/>
                  </a:lnTo>
                  <a:lnTo>
                    <a:pt x="725765" y="163409"/>
                  </a:lnTo>
                  <a:lnTo>
                    <a:pt x="727893" y="162701"/>
                  </a:lnTo>
                  <a:lnTo>
                    <a:pt x="729190" y="162017"/>
                  </a:lnTo>
                  <a:lnTo>
                    <a:pt x="734939" y="151041"/>
                  </a:lnTo>
                  <a:lnTo>
                    <a:pt x="753497" y="121387"/>
                  </a:lnTo>
                  <a:lnTo>
                    <a:pt x="758322" y="108171"/>
                  </a:lnTo>
                  <a:lnTo>
                    <a:pt x="758593" y="103584"/>
                  </a:lnTo>
                  <a:lnTo>
                    <a:pt x="758542" y="99207"/>
                  </a:lnTo>
                  <a:lnTo>
                    <a:pt x="760426" y="94823"/>
                  </a:lnTo>
                  <a:lnTo>
                    <a:pt x="773424" y="75827"/>
                  </a:lnTo>
                  <a:lnTo>
                    <a:pt x="777630" y="71562"/>
                  </a:lnTo>
                  <a:lnTo>
                    <a:pt x="791514" y="62900"/>
                  </a:lnTo>
                  <a:lnTo>
                    <a:pt x="813340" y="56397"/>
                  </a:lnTo>
                  <a:lnTo>
                    <a:pt x="830490" y="57755"/>
                  </a:lnTo>
                  <a:lnTo>
                    <a:pt x="843460" y="61812"/>
                  </a:lnTo>
                  <a:lnTo>
                    <a:pt x="855916" y="69264"/>
                  </a:lnTo>
                  <a:lnTo>
                    <a:pt x="869480" y="65342"/>
                  </a:lnTo>
                  <a:lnTo>
                    <a:pt x="915074" y="39167"/>
                  </a:lnTo>
                  <a:lnTo>
                    <a:pt x="930199" y="33941"/>
                  </a:lnTo>
                  <a:lnTo>
                    <a:pt x="937608" y="33199"/>
                  </a:lnTo>
                  <a:lnTo>
                    <a:pt x="945448" y="34237"/>
                  </a:lnTo>
                  <a:lnTo>
                    <a:pt x="954625" y="39000"/>
                  </a:lnTo>
                  <a:lnTo>
                    <a:pt x="970254" y="44515"/>
                  </a:lnTo>
                  <a:lnTo>
                    <a:pt x="985631" y="44335"/>
                  </a:lnTo>
                  <a:lnTo>
                    <a:pt x="985700" y="44333"/>
                  </a:lnTo>
                  <a:lnTo>
                    <a:pt x="987213" y="50313"/>
                  </a:lnTo>
                  <a:lnTo>
                    <a:pt x="995550" y="58087"/>
                  </a:lnTo>
                  <a:lnTo>
                    <a:pt x="1019216" y="64553"/>
                  </a:lnTo>
                  <a:lnTo>
                    <a:pt x="1027028" y="69476"/>
                  </a:lnTo>
                  <a:lnTo>
                    <a:pt x="1027031" y="69535"/>
                  </a:lnTo>
                  <a:lnTo>
                    <a:pt x="1035427" y="73713"/>
                  </a:lnTo>
                  <a:lnTo>
                    <a:pt x="1052404" y="77664"/>
                  </a:lnTo>
                  <a:lnTo>
                    <a:pt x="1060686" y="81039"/>
                  </a:lnTo>
                  <a:lnTo>
                    <a:pt x="1066501" y="85067"/>
                  </a:lnTo>
                  <a:lnTo>
                    <a:pt x="1073505" y="91599"/>
                  </a:lnTo>
                  <a:lnTo>
                    <a:pt x="1077666" y="99235"/>
                  </a:lnTo>
                  <a:lnTo>
                    <a:pt x="1075091" y="106561"/>
                  </a:lnTo>
                  <a:lnTo>
                    <a:pt x="1077344" y="121537"/>
                  </a:lnTo>
                  <a:lnTo>
                    <a:pt x="1080968" y="145607"/>
                  </a:lnTo>
                  <a:lnTo>
                    <a:pt x="1081001" y="146138"/>
                  </a:lnTo>
                  <a:lnTo>
                    <a:pt x="1083179" y="156280"/>
                  </a:lnTo>
                  <a:lnTo>
                    <a:pt x="1084417" y="160159"/>
                  </a:lnTo>
                  <a:lnTo>
                    <a:pt x="1091735" y="171391"/>
                  </a:lnTo>
                  <a:lnTo>
                    <a:pt x="1100403" y="180434"/>
                  </a:lnTo>
                  <a:lnTo>
                    <a:pt x="1106303" y="191307"/>
                  </a:lnTo>
                  <a:lnTo>
                    <a:pt x="1105491" y="207991"/>
                  </a:lnTo>
                  <a:lnTo>
                    <a:pt x="1106894" y="209681"/>
                  </a:lnTo>
                  <a:lnTo>
                    <a:pt x="1108470" y="211181"/>
                  </a:lnTo>
                  <a:lnTo>
                    <a:pt x="1103092" y="223645"/>
                  </a:lnTo>
                  <a:lnTo>
                    <a:pt x="1099196" y="239158"/>
                  </a:lnTo>
                  <a:lnTo>
                    <a:pt x="1097268" y="255361"/>
                  </a:lnTo>
                  <a:lnTo>
                    <a:pt x="1097753" y="269814"/>
                  </a:lnTo>
                  <a:lnTo>
                    <a:pt x="1097466" y="277191"/>
                  </a:lnTo>
                  <a:lnTo>
                    <a:pt x="1095332" y="281145"/>
                  </a:lnTo>
                  <a:lnTo>
                    <a:pt x="1092718" y="283956"/>
                  </a:lnTo>
                  <a:lnTo>
                    <a:pt x="1091036" y="288028"/>
                  </a:lnTo>
                  <a:lnTo>
                    <a:pt x="1090752" y="293689"/>
                  </a:lnTo>
                  <a:lnTo>
                    <a:pt x="1091353" y="304669"/>
                  </a:lnTo>
                  <a:lnTo>
                    <a:pt x="1090681" y="311287"/>
                  </a:lnTo>
                  <a:lnTo>
                    <a:pt x="1077147" y="353033"/>
                  </a:lnTo>
                  <a:lnTo>
                    <a:pt x="1061631" y="397417"/>
                  </a:lnTo>
                  <a:lnTo>
                    <a:pt x="1049689" y="412468"/>
                  </a:lnTo>
                  <a:lnTo>
                    <a:pt x="1045092" y="421210"/>
                  </a:lnTo>
                  <a:lnTo>
                    <a:pt x="1045685" y="431836"/>
                  </a:lnTo>
                  <a:lnTo>
                    <a:pt x="1040894" y="447491"/>
                  </a:lnTo>
                  <a:lnTo>
                    <a:pt x="1037856" y="454303"/>
                  </a:lnTo>
                  <a:lnTo>
                    <a:pt x="1034591" y="458553"/>
                  </a:lnTo>
                  <a:lnTo>
                    <a:pt x="1028870" y="460491"/>
                  </a:lnTo>
                  <a:lnTo>
                    <a:pt x="1021025" y="460653"/>
                  </a:lnTo>
                  <a:lnTo>
                    <a:pt x="1007469" y="458424"/>
                  </a:lnTo>
                  <a:lnTo>
                    <a:pt x="993076" y="448713"/>
                  </a:lnTo>
                  <a:lnTo>
                    <a:pt x="987771" y="446145"/>
                  </a:lnTo>
                  <a:lnTo>
                    <a:pt x="975052" y="443316"/>
                  </a:lnTo>
                  <a:lnTo>
                    <a:pt x="973059" y="439137"/>
                  </a:lnTo>
                  <a:lnTo>
                    <a:pt x="973748" y="428853"/>
                  </a:lnTo>
                  <a:lnTo>
                    <a:pt x="979036" y="414133"/>
                  </a:lnTo>
                  <a:lnTo>
                    <a:pt x="980687" y="406428"/>
                  </a:lnTo>
                  <a:lnTo>
                    <a:pt x="978386" y="400075"/>
                  </a:lnTo>
                  <a:lnTo>
                    <a:pt x="974029" y="400236"/>
                  </a:lnTo>
                  <a:lnTo>
                    <a:pt x="954596" y="409652"/>
                  </a:lnTo>
                  <a:lnTo>
                    <a:pt x="950283" y="406609"/>
                  </a:lnTo>
                  <a:lnTo>
                    <a:pt x="951866" y="399533"/>
                  </a:lnTo>
                  <a:lnTo>
                    <a:pt x="955719" y="391085"/>
                  </a:lnTo>
                  <a:lnTo>
                    <a:pt x="958121" y="384050"/>
                  </a:lnTo>
                  <a:lnTo>
                    <a:pt x="958307" y="375424"/>
                  </a:lnTo>
                  <a:lnTo>
                    <a:pt x="956880" y="369910"/>
                  </a:lnTo>
                  <a:lnTo>
                    <a:pt x="953877" y="365547"/>
                  </a:lnTo>
                  <a:lnTo>
                    <a:pt x="949236" y="360510"/>
                  </a:lnTo>
                  <a:lnTo>
                    <a:pt x="944623" y="357274"/>
                  </a:lnTo>
                  <a:lnTo>
                    <a:pt x="934795" y="355364"/>
                  </a:lnTo>
                  <a:lnTo>
                    <a:pt x="930168" y="352482"/>
                  </a:lnTo>
                  <a:lnTo>
                    <a:pt x="926531" y="347991"/>
                  </a:lnTo>
                  <a:lnTo>
                    <a:pt x="925118" y="344633"/>
                  </a:lnTo>
                  <a:lnTo>
                    <a:pt x="924149" y="341238"/>
                  </a:lnTo>
                  <a:lnTo>
                    <a:pt x="921805" y="336511"/>
                  </a:lnTo>
                  <a:lnTo>
                    <a:pt x="919121" y="344579"/>
                  </a:lnTo>
                  <a:lnTo>
                    <a:pt x="915155" y="346927"/>
                  </a:lnTo>
                  <a:lnTo>
                    <a:pt x="902087" y="346901"/>
                  </a:lnTo>
                  <a:lnTo>
                    <a:pt x="892269" y="351916"/>
                  </a:lnTo>
                  <a:lnTo>
                    <a:pt x="888291" y="352041"/>
                  </a:lnTo>
                  <a:lnTo>
                    <a:pt x="884280" y="350125"/>
                  </a:lnTo>
                  <a:lnTo>
                    <a:pt x="881774" y="347137"/>
                  </a:lnTo>
                  <a:lnTo>
                    <a:pt x="879712" y="344065"/>
                  </a:lnTo>
                  <a:lnTo>
                    <a:pt x="876871" y="341730"/>
                  </a:lnTo>
                  <a:lnTo>
                    <a:pt x="863280" y="338055"/>
                  </a:lnTo>
                  <a:lnTo>
                    <a:pt x="851946" y="340472"/>
                  </a:lnTo>
                  <a:lnTo>
                    <a:pt x="843795" y="349718"/>
                  </a:lnTo>
                  <a:lnTo>
                    <a:pt x="839598" y="366425"/>
                  </a:lnTo>
                  <a:lnTo>
                    <a:pt x="835886" y="372446"/>
                  </a:lnTo>
                  <a:lnTo>
                    <a:pt x="840228" y="375005"/>
                  </a:lnTo>
                  <a:lnTo>
                    <a:pt x="852462" y="375965"/>
                  </a:lnTo>
                  <a:lnTo>
                    <a:pt x="859786" y="378511"/>
                  </a:lnTo>
                  <a:lnTo>
                    <a:pt x="859290" y="379693"/>
                  </a:lnTo>
                  <a:lnTo>
                    <a:pt x="856353" y="381978"/>
                  </a:lnTo>
                  <a:lnTo>
                    <a:pt x="856333" y="387988"/>
                  </a:lnTo>
                  <a:lnTo>
                    <a:pt x="865995" y="396626"/>
                  </a:lnTo>
                  <a:lnTo>
                    <a:pt x="879480" y="399849"/>
                  </a:lnTo>
                  <a:lnTo>
                    <a:pt x="889374" y="404914"/>
                  </a:lnTo>
                  <a:lnTo>
                    <a:pt x="887977" y="419256"/>
                  </a:lnTo>
                  <a:lnTo>
                    <a:pt x="877884" y="428824"/>
                  </a:lnTo>
                  <a:lnTo>
                    <a:pt x="849507" y="428069"/>
                  </a:lnTo>
                  <a:lnTo>
                    <a:pt x="836690" y="431456"/>
                  </a:lnTo>
                  <a:lnTo>
                    <a:pt x="832979" y="435523"/>
                  </a:lnTo>
                  <a:lnTo>
                    <a:pt x="826896" y="445840"/>
                  </a:lnTo>
                  <a:lnTo>
                    <a:pt x="822711" y="450199"/>
                  </a:lnTo>
                  <a:lnTo>
                    <a:pt x="767778" y="478899"/>
                  </a:lnTo>
                  <a:lnTo>
                    <a:pt x="760862" y="479710"/>
                  </a:lnTo>
                  <a:lnTo>
                    <a:pt x="747574" y="478636"/>
                  </a:lnTo>
                  <a:lnTo>
                    <a:pt x="740597" y="480511"/>
                  </a:lnTo>
                  <a:lnTo>
                    <a:pt x="736849" y="483472"/>
                  </a:lnTo>
                  <a:lnTo>
                    <a:pt x="731662" y="490820"/>
                  </a:lnTo>
                  <a:lnTo>
                    <a:pt x="728099" y="493772"/>
                  </a:lnTo>
                  <a:lnTo>
                    <a:pt x="723577" y="494666"/>
                  </a:lnTo>
                  <a:lnTo>
                    <a:pt x="720018" y="493770"/>
                  </a:lnTo>
                  <a:lnTo>
                    <a:pt x="716964" y="494031"/>
                  </a:lnTo>
                  <a:lnTo>
                    <a:pt x="713833" y="498291"/>
                  </a:lnTo>
                  <a:lnTo>
                    <a:pt x="712561" y="503912"/>
                  </a:lnTo>
                  <a:lnTo>
                    <a:pt x="713235" y="508734"/>
                  </a:lnTo>
                  <a:lnTo>
                    <a:pt x="714282" y="512709"/>
                  </a:lnTo>
                  <a:lnTo>
                    <a:pt x="714235" y="515730"/>
                  </a:lnTo>
                  <a:lnTo>
                    <a:pt x="711935" y="519389"/>
                  </a:lnTo>
                  <a:lnTo>
                    <a:pt x="709877" y="520223"/>
                  </a:lnTo>
                  <a:lnTo>
                    <a:pt x="707675" y="520387"/>
                  </a:lnTo>
                  <a:lnTo>
                    <a:pt x="697515" y="527426"/>
                  </a:lnTo>
                  <a:lnTo>
                    <a:pt x="691073" y="529055"/>
                  </a:lnTo>
                  <a:lnTo>
                    <a:pt x="674395" y="527951"/>
                  </a:lnTo>
                  <a:lnTo>
                    <a:pt x="666619" y="529101"/>
                  </a:lnTo>
                  <a:lnTo>
                    <a:pt x="653092" y="534824"/>
                  </a:lnTo>
                  <a:lnTo>
                    <a:pt x="646181" y="536522"/>
                  </a:lnTo>
                  <a:lnTo>
                    <a:pt x="613684" y="537762"/>
                  </a:lnTo>
                  <a:lnTo>
                    <a:pt x="597401" y="541562"/>
                  </a:lnTo>
                  <a:lnTo>
                    <a:pt x="582967" y="551163"/>
                  </a:lnTo>
                  <a:lnTo>
                    <a:pt x="587524" y="559760"/>
                  </a:lnTo>
                  <a:lnTo>
                    <a:pt x="586424" y="567525"/>
                  </a:lnTo>
                  <a:lnTo>
                    <a:pt x="581856" y="573989"/>
                  </a:lnTo>
                  <a:lnTo>
                    <a:pt x="576017" y="578817"/>
                  </a:lnTo>
                  <a:lnTo>
                    <a:pt x="578304" y="583308"/>
                  </a:lnTo>
                  <a:lnTo>
                    <a:pt x="578110" y="586778"/>
                  </a:lnTo>
                  <a:lnTo>
                    <a:pt x="576049" y="589556"/>
                  </a:lnTo>
                  <a:lnTo>
                    <a:pt x="572536" y="591741"/>
                  </a:lnTo>
                  <a:lnTo>
                    <a:pt x="566565" y="599886"/>
                  </a:lnTo>
                  <a:lnTo>
                    <a:pt x="560648" y="605749"/>
                  </a:lnTo>
                  <a:lnTo>
                    <a:pt x="553968" y="607707"/>
                  </a:lnTo>
                  <a:lnTo>
                    <a:pt x="545711" y="604048"/>
                  </a:lnTo>
                  <a:lnTo>
                    <a:pt x="543192" y="601134"/>
                  </a:lnTo>
                  <a:lnTo>
                    <a:pt x="537752" y="592744"/>
                  </a:lnTo>
                  <a:lnTo>
                    <a:pt x="535716" y="590607"/>
                  </a:lnTo>
                  <a:lnTo>
                    <a:pt x="531231" y="589159"/>
                  </a:lnTo>
                  <a:lnTo>
                    <a:pt x="530247" y="589908"/>
                  </a:lnTo>
                  <a:lnTo>
                    <a:pt x="530105" y="591984"/>
                  </a:lnTo>
                  <a:lnTo>
                    <a:pt x="528025" y="594433"/>
                  </a:lnTo>
                  <a:lnTo>
                    <a:pt x="514802" y="604656"/>
                  </a:lnTo>
                  <a:lnTo>
                    <a:pt x="512919" y="608368"/>
                  </a:lnTo>
                  <a:lnTo>
                    <a:pt x="509507" y="620095"/>
                  </a:lnTo>
                  <a:lnTo>
                    <a:pt x="502044" y="624291"/>
                  </a:lnTo>
                  <a:lnTo>
                    <a:pt x="495902" y="621835"/>
                  </a:lnTo>
                  <a:lnTo>
                    <a:pt x="489856" y="617925"/>
                  </a:lnTo>
                  <a:lnTo>
                    <a:pt x="482781" y="617544"/>
                  </a:lnTo>
                  <a:lnTo>
                    <a:pt x="471915" y="650401"/>
                  </a:lnTo>
                  <a:lnTo>
                    <a:pt x="467048" y="660078"/>
                  </a:lnTo>
                  <a:lnTo>
                    <a:pt x="458355" y="667114"/>
                  </a:lnTo>
                  <a:lnTo>
                    <a:pt x="439154" y="666693"/>
                  </a:lnTo>
                  <a:lnTo>
                    <a:pt x="429024" y="670606"/>
                  </a:lnTo>
                  <a:lnTo>
                    <a:pt x="428951" y="670670"/>
                  </a:lnTo>
                  <a:lnTo>
                    <a:pt x="428913" y="670671"/>
                  </a:lnTo>
                  <a:lnTo>
                    <a:pt x="425639" y="671703"/>
                  </a:lnTo>
                  <a:lnTo>
                    <a:pt x="422229" y="672091"/>
                  </a:lnTo>
                  <a:lnTo>
                    <a:pt x="418836" y="671916"/>
                  </a:lnTo>
                  <a:lnTo>
                    <a:pt x="415609" y="671083"/>
                  </a:lnTo>
                  <a:lnTo>
                    <a:pt x="412717" y="669057"/>
                  </a:lnTo>
                  <a:lnTo>
                    <a:pt x="409688" y="668513"/>
                  </a:lnTo>
                  <a:lnTo>
                    <a:pt x="406670" y="669359"/>
                  </a:lnTo>
                  <a:lnTo>
                    <a:pt x="403737" y="671561"/>
                  </a:lnTo>
                  <a:lnTo>
                    <a:pt x="402177" y="694949"/>
                  </a:lnTo>
                  <a:lnTo>
                    <a:pt x="400168" y="705459"/>
                  </a:lnTo>
                  <a:lnTo>
                    <a:pt x="395224" y="711751"/>
                  </a:lnTo>
                  <a:lnTo>
                    <a:pt x="387550" y="719876"/>
                  </a:lnTo>
                  <a:lnTo>
                    <a:pt x="387549" y="719876"/>
                  </a:lnTo>
                  <a:lnTo>
                    <a:pt x="384713" y="722876"/>
                  </a:lnTo>
                  <a:lnTo>
                    <a:pt x="372227" y="722590"/>
                  </a:lnTo>
                  <a:lnTo>
                    <a:pt x="337830" y="703115"/>
                  </a:lnTo>
                  <a:lnTo>
                    <a:pt x="334753" y="702298"/>
                  </a:lnTo>
                  <a:lnTo>
                    <a:pt x="331502" y="703082"/>
                  </a:lnTo>
                  <a:lnTo>
                    <a:pt x="326494" y="706643"/>
                  </a:lnTo>
                  <a:lnTo>
                    <a:pt x="324264" y="707603"/>
                  </a:lnTo>
                  <a:lnTo>
                    <a:pt x="317726" y="706894"/>
                  </a:lnTo>
                  <a:lnTo>
                    <a:pt x="311905" y="707431"/>
                  </a:lnTo>
                  <a:lnTo>
                    <a:pt x="306027" y="709774"/>
                  </a:lnTo>
                  <a:lnTo>
                    <a:pt x="301504" y="714557"/>
                  </a:lnTo>
                  <a:lnTo>
                    <a:pt x="293832" y="727332"/>
                  </a:lnTo>
                  <a:lnTo>
                    <a:pt x="289885" y="731386"/>
                  </a:lnTo>
                  <a:lnTo>
                    <a:pt x="285156" y="732061"/>
                  </a:lnTo>
                  <a:lnTo>
                    <a:pt x="265580" y="729102"/>
                  </a:lnTo>
                  <a:lnTo>
                    <a:pt x="238373" y="731937"/>
                  </a:lnTo>
                  <a:lnTo>
                    <a:pt x="223806" y="736696"/>
                  </a:lnTo>
                  <a:lnTo>
                    <a:pt x="213950" y="745664"/>
                  </a:lnTo>
                  <a:lnTo>
                    <a:pt x="211302" y="748101"/>
                  </a:lnTo>
                  <a:lnTo>
                    <a:pt x="210099" y="750974"/>
                  </a:lnTo>
                  <a:lnTo>
                    <a:pt x="209424" y="753889"/>
                  </a:lnTo>
                  <a:lnTo>
                    <a:pt x="208515" y="756487"/>
                  </a:lnTo>
                  <a:lnTo>
                    <a:pt x="208623" y="757667"/>
                  </a:lnTo>
                  <a:lnTo>
                    <a:pt x="209165" y="759572"/>
                  </a:lnTo>
                  <a:lnTo>
                    <a:pt x="209453" y="761812"/>
                  </a:lnTo>
                  <a:lnTo>
                    <a:pt x="208718" y="763932"/>
                  </a:lnTo>
                  <a:lnTo>
                    <a:pt x="207269" y="764769"/>
                  </a:lnTo>
                  <a:lnTo>
                    <a:pt x="203986" y="764741"/>
                  </a:lnTo>
                  <a:lnTo>
                    <a:pt x="202687" y="765544"/>
                  </a:lnTo>
                  <a:lnTo>
                    <a:pt x="198455" y="769564"/>
                  </a:lnTo>
                  <a:lnTo>
                    <a:pt x="187904" y="775879"/>
                  </a:lnTo>
                  <a:lnTo>
                    <a:pt x="184084" y="779883"/>
                  </a:lnTo>
                  <a:lnTo>
                    <a:pt x="173303" y="800832"/>
                  </a:lnTo>
                  <a:lnTo>
                    <a:pt x="169262" y="805313"/>
                  </a:lnTo>
                  <a:lnTo>
                    <a:pt x="165257" y="808285"/>
                  </a:lnTo>
                  <a:lnTo>
                    <a:pt x="162387" y="812824"/>
                  </a:lnTo>
                  <a:lnTo>
                    <a:pt x="161637" y="821920"/>
                  </a:lnTo>
                  <a:lnTo>
                    <a:pt x="154654" y="831380"/>
                  </a:lnTo>
                  <a:lnTo>
                    <a:pt x="152824" y="836808"/>
                  </a:lnTo>
                  <a:lnTo>
                    <a:pt x="151945" y="847000"/>
                  </a:lnTo>
                  <a:lnTo>
                    <a:pt x="153220" y="854063"/>
                  </a:lnTo>
                  <a:lnTo>
                    <a:pt x="155494" y="860124"/>
                  </a:lnTo>
                  <a:lnTo>
                    <a:pt x="155622" y="865206"/>
                  </a:lnTo>
                  <a:lnTo>
                    <a:pt x="150606" y="869058"/>
                  </a:lnTo>
                  <a:lnTo>
                    <a:pt x="144340" y="868417"/>
                  </a:lnTo>
                  <a:lnTo>
                    <a:pt x="140488" y="862719"/>
                  </a:lnTo>
                  <a:lnTo>
                    <a:pt x="135711" y="847081"/>
                  </a:lnTo>
                  <a:lnTo>
                    <a:pt x="135260" y="844135"/>
                  </a:lnTo>
                  <a:lnTo>
                    <a:pt x="134536" y="840815"/>
                  </a:lnTo>
                  <a:lnTo>
                    <a:pt x="132932" y="837129"/>
                  </a:lnTo>
                  <a:lnTo>
                    <a:pt x="131292" y="835011"/>
                  </a:lnTo>
                  <a:lnTo>
                    <a:pt x="124745" y="828696"/>
                  </a:lnTo>
                  <a:lnTo>
                    <a:pt x="123768" y="827389"/>
                  </a:lnTo>
                  <a:lnTo>
                    <a:pt x="123360" y="826129"/>
                  </a:lnTo>
                  <a:lnTo>
                    <a:pt x="123672" y="824969"/>
                  </a:lnTo>
                  <a:lnTo>
                    <a:pt x="124628" y="823850"/>
                  </a:lnTo>
                  <a:lnTo>
                    <a:pt x="125072" y="823427"/>
                  </a:lnTo>
                  <a:lnTo>
                    <a:pt x="125555" y="823090"/>
                  </a:lnTo>
                  <a:lnTo>
                    <a:pt x="126042" y="822899"/>
                  </a:lnTo>
                  <a:lnTo>
                    <a:pt x="126607" y="822798"/>
                  </a:lnTo>
                  <a:lnTo>
                    <a:pt x="128153" y="819537"/>
                  </a:lnTo>
                  <a:lnTo>
                    <a:pt x="128279" y="816904"/>
                  </a:lnTo>
                  <a:lnTo>
                    <a:pt x="127019" y="814864"/>
                  </a:lnTo>
                  <a:lnTo>
                    <a:pt x="124378" y="813479"/>
                  </a:lnTo>
                  <a:lnTo>
                    <a:pt x="113870" y="813469"/>
                  </a:lnTo>
                  <a:lnTo>
                    <a:pt x="108504" y="811940"/>
                  </a:lnTo>
                  <a:lnTo>
                    <a:pt x="104340" y="808432"/>
                  </a:lnTo>
                  <a:lnTo>
                    <a:pt x="102800" y="804005"/>
                  </a:lnTo>
                  <a:lnTo>
                    <a:pt x="102684" y="794192"/>
                  </a:lnTo>
                  <a:lnTo>
                    <a:pt x="100409" y="788954"/>
                  </a:lnTo>
                  <a:lnTo>
                    <a:pt x="93274" y="784125"/>
                  </a:lnTo>
                  <a:lnTo>
                    <a:pt x="75729" y="783229"/>
                  </a:lnTo>
                  <a:lnTo>
                    <a:pt x="75598" y="783009"/>
                  </a:lnTo>
                  <a:lnTo>
                    <a:pt x="72833" y="778356"/>
                  </a:lnTo>
                  <a:lnTo>
                    <a:pt x="62391" y="775557"/>
                  </a:lnTo>
                  <a:lnTo>
                    <a:pt x="57537" y="776240"/>
                  </a:lnTo>
                  <a:lnTo>
                    <a:pt x="55952" y="776215"/>
                  </a:lnTo>
                  <a:lnTo>
                    <a:pt x="54414" y="775821"/>
                  </a:lnTo>
                  <a:lnTo>
                    <a:pt x="53099" y="775228"/>
                  </a:lnTo>
                  <a:lnTo>
                    <a:pt x="37930" y="765489"/>
                  </a:lnTo>
                  <a:lnTo>
                    <a:pt x="34447" y="763996"/>
                  </a:lnTo>
                  <a:lnTo>
                    <a:pt x="33174" y="762664"/>
                  </a:lnTo>
                  <a:lnTo>
                    <a:pt x="31414" y="751467"/>
                  </a:lnTo>
                  <a:lnTo>
                    <a:pt x="31533" y="749040"/>
                  </a:lnTo>
                  <a:lnTo>
                    <a:pt x="31890" y="747200"/>
                  </a:lnTo>
                  <a:lnTo>
                    <a:pt x="32374" y="745979"/>
                  </a:lnTo>
                  <a:lnTo>
                    <a:pt x="31019" y="743390"/>
                  </a:lnTo>
                  <a:lnTo>
                    <a:pt x="23266" y="738496"/>
                  </a:lnTo>
                  <a:lnTo>
                    <a:pt x="19351" y="732250"/>
                  </a:lnTo>
                  <a:lnTo>
                    <a:pt x="18599" y="731395"/>
                  </a:lnTo>
                  <a:lnTo>
                    <a:pt x="17787" y="730378"/>
                  </a:lnTo>
                  <a:lnTo>
                    <a:pt x="17087" y="729268"/>
                  </a:lnTo>
                  <a:lnTo>
                    <a:pt x="15854" y="726987"/>
                  </a:lnTo>
                  <a:lnTo>
                    <a:pt x="12607" y="725693"/>
                  </a:lnTo>
                  <a:lnTo>
                    <a:pt x="3006" y="726892"/>
                  </a:lnTo>
                  <a:lnTo>
                    <a:pt x="32" y="722236"/>
                  </a:lnTo>
                  <a:lnTo>
                    <a:pt x="0" y="720596"/>
                  </a:lnTo>
                  <a:lnTo>
                    <a:pt x="812" y="718836"/>
                  </a:lnTo>
                  <a:lnTo>
                    <a:pt x="3084" y="716559"/>
                  </a:lnTo>
                  <a:lnTo>
                    <a:pt x="4715" y="715300"/>
                  </a:lnTo>
                  <a:lnTo>
                    <a:pt x="6278" y="714367"/>
                  </a:lnTo>
                  <a:lnTo>
                    <a:pt x="12110" y="712314"/>
                  </a:lnTo>
                  <a:lnTo>
                    <a:pt x="13276" y="711285"/>
                  </a:lnTo>
                  <a:lnTo>
                    <a:pt x="13808" y="709648"/>
                  </a:lnTo>
                  <a:lnTo>
                    <a:pt x="13807" y="706824"/>
                  </a:lnTo>
                  <a:lnTo>
                    <a:pt x="14163" y="704910"/>
                  </a:lnTo>
                  <a:lnTo>
                    <a:pt x="17038" y="701925"/>
                  </a:lnTo>
                  <a:lnTo>
                    <a:pt x="17840" y="699664"/>
                  </a:lnTo>
                  <a:lnTo>
                    <a:pt x="17568" y="694644"/>
                  </a:lnTo>
                  <a:lnTo>
                    <a:pt x="16843" y="692293"/>
                  </a:lnTo>
                  <a:lnTo>
                    <a:pt x="15790" y="690497"/>
                  </a:lnTo>
                  <a:lnTo>
                    <a:pt x="11266" y="687233"/>
                  </a:lnTo>
                  <a:lnTo>
                    <a:pt x="10287" y="686190"/>
                  </a:lnTo>
                  <a:lnTo>
                    <a:pt x="9639" y="684872"/>
                  </a:lnTo>
                  <a:lnTo>
                    <a:pt x="9594" y="682628"/>
                  </a:lnTo>
                  <a:lnTo>
                    <a:pt x="10213" y="679733"/>
                  </a:lnTo>
                  <a:lnTo>
                    <a:pt x="12422" y="674588"/>
                  </a:lnTo>
                  <a:lnTo>
                    <a:pt x="16200" y="669028"/>
                  </a:lnTo>
                  <a:lnTo>
                    <a:pt x="24631" y="662277"/>
                  </a:lnTo>
                  <a:lnTo>
                    <a:pt x="29433" y="656470"/>
                  </a:lnTo>
                  <a:lnTo>
                    <a:pt x="30078" y="654936"/>
                  </a:lnTo>
                  <a:lnTo>
                    <a:pt x="30948" y="653425"/>
                  </a:lnTo>
                  <a:lnTo>
                    <a:pt x="31269" y="652589"/>
                  </a:lnTo>
                  <a:lnTo>
                    <a:pt x="32088" y="651389"/>
                  </a:lnTo>
                  <a:lnTo>
                    <a:pt x="33706" y="650618"/>
                  </a:lnTo>
                  <a:lnTo>
                    <a:pt x="36288" y="650105"/>
                  </a:lnTo>
                  <a:lnTo>
                    <a:pt x="39686" y="650918"/>
                  </a:lnTo>
                  <a:lnTo>
                    <a:pt x="41504" y="651635"/>
                  </a:lnTo>
                  <a:lnTo>
                    <a:pt x="42422" y="652383"/>
                  </a:lnTo>
                  <a:lnTo>
                    <a:pt x="44947" y="656261"/>
                  </a:lnTo>
                  <a:lnTo>
                    <a:pt x="45451" y="656959"/>
                  </a:lnTo>
                  <a:lnTo>
                    <a:pt x="46275" y="657738"/>
                  </a:lnTo>
                  <a:lnTo>
                    <a:pt x="47421" y="658586"/>
                  </a:lnTo>
                  <a:lnTo>
                    <a:pt x="48786" y="659163"/>
                  </a:lnTo>
                  <a:lnTo>
                    <a:pt x="50314" y="659425"/>
                  </a:lnTo>
                  <a:lnTo>
                    <a:pt x="52119" y="659459"/>
                  </a:lnTo>
                  <a:lnTo>
                    <a:pt x="53749" y="659247"/>
                  </a:lnTo>
                  <a:lnTo>
                    <a:pt x="57393" y="655752"/>
                  </a:lnTo>
                  <a:lnTo>
                    <a:pt x="65222" y="642010"/>
                  </a:lnTo>
                  <a:lnTo>
                    <a:pt x="70939" y="640714"/>
                  </a:lnTo>
                  <a:lnTo>
                    <a:pt x="73776" y="641610"/>
                  </a:lnTo>
                  <a:lnTo>
                    <a:pt x="74754" y="642505"/>
                  </a:lnTo>
                  <a:lnTo>
                    <a:pt x="75843" y="643309"/>
                  </a:lnTo>
                  <a:lnTo>
                    <a:pt x="77266" y="643986"/>
                  </a:lnTo>
                  <a:lnTo>
                    <a:pt x="78791" y="644159"/>
                  </a:lnTo>
                  <a:lnTo>
                    <a:pt x="80699" y="643790"/>
                  </a:lnTo>
                  <a:lnTo>
                    <a:pt x="84933" y="641711"/>
                  </a:lnTo>
                  <a:lnTo>
                    <a:pt x="88534" y="640742"/>
                  </a:lnTo>
                  <a:lnTo>
                    <a:pt x="89971" y="639526"/>
                  </a:lnTo>
                  <a:lnTo>
                    <a:pt x="91330" y="637425"/>
                  </a:lnTo>
                  <a:lnTo>
                    <a:pt x="92841" y="632127"/>
                  </a:lnTo>
                  <a:lnTo>
                    <a:pt x="93658" y="628531"/>
                  </a:lnTo>
                  <a:lnTo>
                    <a:pt x="92829" y="617080"/>
                  </a:lnTo>
                  <a:lnTo>
                    <a:pt x="99218" y="608771"/>
                  </a:lnTo>
                  <a:lnTo>
                    <a:pt x="101224" y="605546"/>
                  </a:lnTo>
                  <a:lnTo>
                    <a:pt x="102761" y="603899"/>
                  </a:lnTo>
                  <a:lnTo>
                    <a:pt x="104451" y="603206"/>
                  </a:lnTo>
                  <a:lnTo>
                    <a:pt x="110743" y="602850"/>
                  </a:lnTo>
                  <a:lnTo>
                    <a:pt x="117692" y="604070"/>
                  </a:lnTo>
                  <a:lnTo>
                    <a:pt x="126695" y="603348"/>
                  </a:lnTo>
                  <a:lnTo>
                    <a:pt x="128861" y="602230"/>
                  </a:lnTo>
                  <a:lnTo>
                    <a:pt x="139888" y="593234"/>
                  </a:lnTo>
                  <a:lnTo>
                    <a:pt x="142570" y="590314"/>
                  </a:lnTo>
                  <a:lnTo>
                    <a:pt x="143948" y="588476"/>
                  </a:lnTo>
                  <a:lnTo>
                    <a:pt x="150982" y="575449"/>
                  </a:lnTo>
                  <a:lnTo>
                    <a:pt x="147517" y="574001"/>
                  </a:lnTo>
                  <a:lnTo>
                    <a:pt x="142681" y="574657"/>
                  </a:lnTo>
                  <a:lnTo>
                    <a:pt x="139306" y="574506"/>
                  </a:lnTo>
                  <a:lnTo>
                    <a:pt x="137778" y="574071"/>
                  </a:lnTo>
                  <a:lnTo>
                    <a:pt x="136468" y="573395"/>
                  </a:lnTo>
                  <a:lnTo>
                    <a:pt x="135324" y="572594"/>
                  </a:lnTo>
                  <a:lnTo>
                    <a:pt x="134157" y="570879"/>
                  </a:lnTo>
                  <a:lnTo>
                    <a:pt x="132751" y="568549"/>
                  </a:lnTo>
                  <a:lnTo>
                    <a:pt x="130889" y="563689"/>
                  </a:lnTo>
                  <a:lnTo>
                    <a:pt x="130193" y="560542"/>
                  </a:lnTo>
                  <a:lnTo>
                    <a:pt x="130770" y="556595"/>
                  </a:lnTo>
                  <a:lnTo>
                    <a:pt x="131561" y="554537"/>
                  </a:lnTo>
                  <a:lnTo>
                    <a:pt x="131849" y="552548"/>
                  </a:lnTo>
                  <a:lnTo>
                    <a:pt x="131184" y="550644"/>
                  </a:lnTo>
                  <a:lnTo>
                    <a:pt x="128940" y="548452"/>
                  </a:lnTo>
                  <a:lnTo>
                    <a:pt x="127187" y="547948"/>
                  </a:lnTo>
                  <a:lnTo>
                    <a:pt x="125729" y="548029"/>
                  </a:lnTo>
                  <a:lnTo>
                    <a:pt x="123780" y="548697"/>
                  </a:lnTo>
                  <a:lnTo>
                    <a:pt x="122473" y="548819"/>
                  </a:lnTo>
                  <a:lnTo>
                    <a:pt x="121122" y="548645"/>
                  </a:lnTo>
                  <a:lnTo>
                    <a:pt x="120679" y="546615"/>
                  </a:lnTo>
                  <a:lnTo>
                    <a:pt x="121109" y="543530"/>
                  </a:lnTo>
                  <a:lnTo>
                    <a:pt x="123716" y="536903"/>
                  </a:lnTo>
                  <a:lnTo>
                    <a:pt x="125793" y="534665"/>
                  </a:lnTo>
                  <a:lnTo>
                    <a:pt x="127451" y="533603"/>
                  </a:lnTo>
                  <a:lnTo>
                    <a:pt x="129642" y="533712"/>
                  </a:lnTo>
                  <a:lnTo>
                    <a:pt x="130812" y="533386"/>
                  </a:lnTo>
                  <a:lnTo>
                    <a:pt x="131642" y="532923"/>
                  </a:lnTo>
                  <a:lnTo>
                    <a:pt x="132192" y="532494"/>
                  </a:lnTo>
                  <a:lnTo>
                    <a:pt x="134469" y="529275"/>
                  </a:lnTo>
                  <a:lnTo>
                    <a:pt x="137195" y="526104"/>
                  </a:lnTo>
                  <a:lnTo>
                    <a:pt x="137833" y="524697"/>
                  </a:lnTo>
                  <a:lnTo>
                    <a:pt x="137627" y="523225"/>
                  </a:lnTo>
                  <a:lnTo>
                    <a:pt x="136458" y="521301"/>
                  </a:lnTo>
                  <a:lnTo>
                    <a:pt x="130455" y="518998"/>
                  </a:lnTo>
                  <a:lnTo>
                    <a:pt x="125904" y="514116"/>
                  </a:lnTo>
                  <a:lnTo>
                    <a:pt x="126209" y="508283"/>
                  </a:lnTo>
                  <a:lnTo>
                    <a:pt x="152300" y="499701"/>
                  </a:lnTo>
                  <a:lnTo>
                    <a:pt x="155277" y="497793"/>
                  </a:lnTo>
                  <a:lnTo>
                    <a:pt x="164108" y="489728"/>
                  </a:lnTo>
                  <a:lnTo>
                    <a:pt x="166362" y="488102"/>
                  </a:lnTo>
                  <a:lnTo>
                    <a:pt x="168807" y="487329"/>
                  </a:lnTo>
                  <a:lnTo>
                    <a:pt x="179308" y="486161"/>
                  </a:lnTo>
                  <a:lnTo>
                    <a:pt x="181904" y="486891"/>
                  </a:lnTo>
                  <a:lnTo>
                    <a:pt x="183268" y="487623"/>
                  </a:lnTo>
                  <a:lnTo>
                    <a:pt x="183416" y="488950"/>
                  </a:lnTo>
                  <a:lnTo>
                    <a:pt x="184499" y="488949"/>
                  </a:lnTo>
                  <a:lnTo>
                    <a:pt x="185832" y="488529"/>
                  </a:lnTo>
                  <a:lnTo>
                    <a:pt x="191952" y="478694"/>
                  </a:lnTo>
                  <a:lnTo>
                    <a:pt x="199209" y="469687"/>
                  </a:lnTo>
                  <a:lnTo>
                    <a:pt x="212669" y="461847"/>
                  </a:lnTo>
                  <a:lnTo>
                    <a:pt x="213650" y="460887"/>
                  </a:lnTo>
                  <a:lnTo>
                    <a:pt x="214407" y="459949"/>
                  </a:lnTo>
                  <a:lnTo>
                    <a:pt x="215052" y="455009"/>
                  </a:lnTo>
                  <a:lnTo>
                    <a:pt x="220488" y="457293"/>
                  </a:lnTo>
                  <a:lnTo>
                    <a:pt x="222233" y="457631"/>
                  </a:lnTo>
                  <a:lnTo>
                    <a:pt x="230052" y="456431"/>
                  </a:lnTo>
                  <a:lnTo>
                    <a:pt x="241748" y="457719"/>
                  </a:lnTo>
                  <a:lnTo>
                    <a:pt x="243306" y="457408"/>
                  </a:lnTo>
                  <a:lnTo>
                    <a:pt x="246071" y="456247"/>
                  </a:lnTo>
                  <a:lnTo>
                    <a:pt x="247472" y="456338"/>
                  </a:lnTo>
                  <a:lnTo>
                    <a:pt x="249002" y="456974"/>
                  </a:lnTo>
                  <a:lnTo>
                    <a:pt x="250646" y="459602"/>
                  </a:lnTo>
                  <a:lnTo>
                    <a:pt x="251511" y="460463"/>
                  </a:lnTo>
                  <a:lnTo>
                    <a:pt x="252406" y="460452"/>
                  </a:lnTo>
                  <a:lnTo>
                    <a:pt x="255170" y="457384"/>
                  </a:lnTo>
                  <a:lnTo>
                    <a:pt x="258313" y="451998"/>
                  </a:lnTo>
                  <a:lnTo>
                    <a:pt x="259118" y="450880"/>
                  </a:lnTo>
                  <a:lnTo>
                    <a:pt x="261193" y="449161"/>
                  </a:lnTo>
                  <a:lnTo>
                    <a:pt x="265018" y="447331"/>
                  </a:lnTo>
                  <a:lnTo>
                    <a:pt x="265111" y="444845"/>
                  </a:lnTo>
                  <a:lnTo>
                    <a:pt x="265000" y="443014"/>
                  </a:lnTo>
                  <a:lnTo>
                    <a:pt x="256894" y="426819"/>
                  </a:lnTo>
                  <a:lnTo>
                    <a:pt x="247893" y="413467"/>
                  </a:lnTo>
                  <a:lnTo>
                    <a:pt x="237481" y="407666"/>
                  </a:lnTo>
                  <a:lnTo>
                    <a:pt x="232403" y="405921"/>
                  </a:lnTo>
                  <a:lnTo>
                    <a:pt x="227246" y="403319"/>
                  </a:lnTo>
                  <a:lnTo>
                    <a:pt x="222310" y="398641"/>
                  </a:lnTo>
                  <a:lnTo>
                    <a:pt x="218305" y="389974"/>
                  </a:lnTo>
                  <a:lnTo>
                    <a:pt x="207961" y="373352"/>
                  </a:lnTo>
                  <a:lnTo>
                    <a:pt x="206784" y="371167"/>
                  </a:lnTo>
                  <a:lnTo>
                    <a:pt x="203522" y="354168"/>
                  </a:lnTo>
                  <a:lnTo>
                    <a:pt x="147498" y="338787"/>
                  </a:lnTo>
                  <a:lnTo>
                    <a:pt x="124434" y="341705"/>
                  </a:lnTo>
                  <a:lnTo>
                    <a:pt x="109311" y="339091"/>
                  </a:lnTo>
                  <a:lnTo>
                    <a:pt x="107720" y="337798"/>
                  </a:lnTo>
                  <a:lnTo>
                    <a:pt x="106445" y="335760"/>
                  </a:lnTo>
                  <a:lnTo>
                    <a:pt x="105330" y="331086"/>
                  </a:lnTo>
                  <a:lnTo>
                    <a:pt x="105439" y="328690"/>
                  </a:lnTo>
                  <a:lnTo>
                    <a:pt x="104880" y="326279"/>
                  </a:lnTo>
                  <a:lnTo>
                    <a:pt x="103329" y="324291"/>
                  </a:lnTo>
                  <a:lnTo>
                    <a:pt x="96722" y="318816"/>
                  </a:lnTo>
                  <a:lnTo>
                    <a:pt x="93168" y="312103"/>
                  </a:lnTo>
                  <a:lnTo>
                    <a:pt x="94467" y="296490"/>
                  </a:lnTo>
                  <a:lnTo>
                    <a:pt x="86695" y="294710"/>
                  </a:lnTo>
                  <a:lnTo>
                    <a:pt x="83327" y="293355"/>
                  </a:lnTo>
                  <a:lnTo>
                    <a:pt x="83058" y="288998"/>
                  </a:lnTo>
                  <a:lnTo>
                    <a:pt x="85160" y="286156"/>
                  </a:lnTo>
                  <a:lnTo>
                    <a:pt x="86660" y="283727"/>
                  </a:lnTo>
                  <a:lnTo>
                    <a:pt x="87238" y="282310"/>
                  </a:lnTo>
                  <a:lnTo>
                    <a:pt x="87702" y="280776"/>
                  </a:lnTo>
                  <a:lnTo>
                    <a:pt x="88056" y="279290"/>
                  </a:lnTo>
                  <a:lnTo>
                    <a:pt x="88237" y="277540"/>
                  </a:lnTo>
                  <a:lnTo>
                    <a:pt x="86625" y="260949"/>
                  </a:lnTo>
                  <a:lnTo>
                    <a:pt x="85157" y="255205"/>
                  </a:lnTo>
                  <a:lnTo>
                    <a:pt x="78060" y="246028"/>
                  </a:lnTo>
                  <a:lnTo>
                    <a:pt x="77287" y="234250"/>
                  </a:lnTo>
                  <a:lnTo>
                    <a:pt x="75968" y="229995"/>
                  </a:lnTo>
                  <a:lnTo>
                    <a:pt x="75273" y="228738"/>
                  </a:lnTo>
                  <a:lnTo>
                    <a:pt x="74803" y="227597"/>
                  </a:lnTo>
                  <a:lnTo>
                    <a:pt x="74561" y="226717"/>
                  </a:lnTo>
                  <a:lnTo>
                    <a:pt x="74347" y="225480"/>
                  </a:lnTo>
                  <a:lnTo>
                    <a:pt x="74200" y="223917"/>
                  </a:lnTo>
                  <a:lnTo>
                    <a:pt x="74579" y="221099"/>
                  </a:lnTo>
                  <a:lnTo>
                    <a:pt x="75681" y="217584"/>
                  </a:lnTo>
                  <a:lnTo>
                    <a:pt x="78806" y="211303"/>
                  </a:lnTo>
                  <a:lnTo>
                    <a:pt x="81021" y="208857"/>
                  </a:lnTo>
                  <a:lnTo>
                    <a:pt x="83043" y="207599"/>
                  </a:lnTo>
                  <a:lnTo>
                    <a:pt x="88242" y="207180"/>
                  </a:lnTo>
                  <a:lnTo>
                    <a:pt x="89505" y="206677"/>
                  </a:lnTo>
                  <a:lnTo>
                    <a:pt x="90649" y="205822"/>
                  </a:lnTo>
                  <a:lnTo>
                    <a:pt x="91396" y="204622"/>
                  </a:lnTo>
                  <a:lnTo>
                    <a:pt x="91914" y="203102"/>
                  </a:lnTo>
                  <a:lnTo>
                    <a:pt x="92363" y="200994"/>
                  </a:lnTo>
                  <a:lnTo>
                    <a:pt x="92787" y="197878"/>
                  </a:lnTo>
                  <a:lnTo>
                    <a:pt x="92802" y="193873"/>
                  </a:lnTo>
                  <a:lnTo>
                    <a:pt x="92143" y="189424"/>
                  </a:lnTo>
                  <a:lnTo>
                    <a:pt x="89672" y="183348"/>
                  </a:lnTo>
                  <a:lnTo>
                    <a:pt x="88107" y="180400"/>
                  </a:lnTo>
                  <a:lnTo>
                    <a:pt x="87042" y="177468"/>
                  </a:lnTo>
                  <a:lnTo>
                    <a:pt x="86559" y="175795"/>
                  </a:lnTo>
                  <a:lnTo>
                    <a:pt x="86673" y="166539"/>
                  </a:lnTo>
                  <a:lnTo>
                    <a:pt x="85149" y="153553"/>
                  </a:lnTo>
                  <a:lnTo>
                    <a:pt x="83284" y="149487"/>
                  </a:lnTo>
                  <a:lnTo>
                    <a:pt x="82428" y="148369"/>
                  </a:lnTo>
                  <a:lnTo>
                    <a:pt x="81845" y="147112"/>
                  </a:lnTo>
                  <a:lnTo>
                    <a:pt x="81586" y="145492"/>
                  </a:lnTo>
                  <a:lnTo>
                    <a:pt x="81428" y="138770"/>
                  </a:lnTo>
                  <a:lnTo>
                    <a:pt x="80948" y="137141"/>
                  </a:lnTo>
                  <a:lnTo>
                    <a:pt x="80687" y="135462"/>
                  </a:lnTo>
                  <a:lnTo>
                    <a:pt x="80925" y="133800"/>
                  </a:lnTo>
                  <a:lnTo>
                    <a:pt x="82593" y="131899"/>
                  </a:lnTo>
                  <a:lnTo>
                    <a:pt x="86558" y="128967"/>
                  </a:lnTo>
                  <a:lnTo>
                    <a:pt x="87417" y="127912"/>
                  </a:lnTo>
                  <a:lnTo>
                    <a:pt x="89425" y="124052"/>
                  </a:lnTo>
                  <a:lnTo>
                    <a:pt x="90284" y="122995"/>
                  </a:lnTo>
                  <a:lnTo>
                    <a:pt x="91423" y="122112"/>
                  </a:lnTo>
                  <a:lnTo>
                    <a:pt x="92640" y="121433"/>
                  </a:lnTo>
                  <a:lnTo>
                    <a:pt x="94134" y="114612"/>
                  </a:lnTo>
                  <a:lnTo>
                    <a:pt x="93493" y="87888"/>
                  </a:lnTo>
                  <a:lnTo>
                    <a:pt x="102840" y="79782"/>
                  </a:lnTo>
                  <a:lnTo>
                    <a:pt x="103750" y="78651"/>
                  </a:lnTo>
                  <a:lnTo>
                    <a:pt x="104273" y="77458"/>
                  </a:lnTo>
                  <a:lnTo>
                    <a:pt x="104786" y="75907"/>
                  </a:lnTo>
                  <a:lnTo>
                    <a:pt x="105375" y="72935"/>
                  </a:lnTo>
                  <a:lnTo>
                    <a:pt x="105702" y="70533"/>
                  </a:lnTo>
                  <a:lnTo>
                    <a:pt x="106223" y="69279"/>
                  </a:lnTo>
                  <a:lnTo>
                    <a:pt x="107250" y="68442"/>
                  </a:lnTo>
                  <a:lnTo>
                    <a:pt x="109805" y="69221"/>
                  </a:lnTo>
                  <a:lnTo>
                    <a:pt x="113290" y="71145"/>
                  </a:lnTo>
                  <a:lnTo>
                    <a:pt x="118744" y="73197"/>
                  </a:lnTo>
                  <a:lnTo>
                    <a:pt x="129576" y="74138"/>
                  </a:lnTo>
                  <a:lnTo>
                    <a:pt x="132482" y="73473"/>
                  </a:lnTo>
                  <a:lnTo>
                    <a:pt x="150178" y="64147"/>
                  </a:lnTo>
                  <a:lnTo>
                    <a:pt x="176474" y="60755"/>
                  </a:lnTo>
                  <a:lnTo>
                    <a:pt x="177938" y="59858"/>
                  </a:lnTo>
                  <a:lnTo>
                    <a:pt x="178969" y="57243"/>
                  </a:lnTo>
                  <a:lnTo>
                    <a:pt x="179462" y="55115"/>
                  </a:lnTo>
                  <a:lnTo>
                    <a:pt x="180591" y="44056"/>
                  </a:lnTo>
                  <a:lnTo>
                    <a:pt x="183748" y="42640"/>
                  </a:lnTo>
                  <a:lnTo>
                    <a:pt x="186160" y="42249"/>
                  </a:lnTo>
                  <a:lnTo>
                    <a:pt x="212164" y="42997"/>
                  </a:lnTo>
                  <a:lnTo>
                    <a:pt x="216772" y="46176"/>
                  </a:lnTo>
                  <a:lnTo>
                    <a:pt x="250796" y="39175"/>
                  </a:lnTo>
                  <a:lnTo>
                    <a:pt x="252427" y="39689"/>
                  </a:lnTo>
                  <a:lnTo>
                    <a:pt x="253397" y="40812"/>
                  </a:lnTo>
                  <a:lnTo>
                    <a:pt x="254098" y="42107"/>
                  </a:lnTo>
                  <a:lnTo>
                    <a:pt x="255706" y="42458"/>
                  </a:lnTo>
                  <a:lnTo>
                    <a:pt x="258221" y="41819"/>
                  </a:lnTo>
                  <a:lnTo>
                    <a:pt x="262850" y="38279"/>
                  </a:lnTo>
                  <a:lnTo>
                    <a:pt x="265399" y="35185"/>
                  </a:lnTo>
                  <a:lnTo>
                    <a:pt x="267926" y="29579"/>
                  </a:lnTo>
                  <a:lnTo>
                    <a:pt x="271333" y="23412"/>
                  </a:lnTo>
                  <a:lnTo>
                    <a:pt x="276464" y="20237"/>
                  </a:lnTo>
                  <a:lnTo>
                    <a:pt x="289611" y="21659"/>
                  </a:lnTo>
                  <a:lnTo>
                    <a:pt x="300170" y="25893"/>
                  </a:lnTo>
                  <a:lnTo>
                    <a:pt x="306886" y="22438"/>
                  </a:lnTo>
                  <a:lnTo>
                    <a:pt x="324926" y="6326"/>
                  </a:lnTo>
                  <a:lnTo>
                    <a:pt x="327934" y="1347"/>
                  </a:lnTo>
                  <a:lnTo>
                    <a:pt x="338177" y="0"/>
                  </a:lnTo>
                  <a:lnTo>
                    <a:pt x="342343" y="8261"/>
                  </a:lnTo>
                  <a:lnTo>
                    <a:pt x="346957" y="11254"/>
                  </a:lnTo>
                  <a:lnTo>
                    <a:pt x="352377" y="13096"/>
                  </a:lnTo>
                  <a:lnTo>
                    <a:pt x="356690" y="13674"/>
                  </a:lnTo>
                  <a:lnTo>
                    <a:pt x="364728" y="1746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6" name="Google Shape;166;p32"/>
            <p:cNvSpPr/>
            <p:nvPr/>
          </p:nvSpPr>
          <p:spPr>
            <a:xfrm>
              <a:off x="4862717" y="2553218"/>
              <a:ext cx="1241368" cy="1254803"/>
            </a:xfrm>
            <a:custGeom>
              <a:avLst/>
              <a:gdLst/>
              <a:ahLst/>
              <a:cxnLst/>
              <a:rect l="l" t="t" r="r" b="b"/>
              <a:pathLst>
                <a:path w="1241368" h="1254803" extrusionOk="0">
                  <a:moveTo>
                    <a:pt x="765692" y="507527"/>
                  </a:moveTo>
                  <a:lnTo>
                    <a:pt x="763871" y="507736"/>
                  </a:lnTo>
                  <a:lnTo>
                    <a:pt x="756082" y="515851"/>
                  </a:lnTo>
                  <a:lnTo>
                    <a:pt x="755226" y="517277"/>
                  </a:lnTo>
                  <a:lnTo>
                    <a:pt x="754489" y="518965"/>
                  </a:lnTo>
                  <a:lnTo>
                    <a:pt x="753963" y="520582"/>
                  </a:lnTo>
                  <a:lnTo>
                    <a:pt x="752474" y="521012"/>
                  </a:lnTo>
                  <a:lnTo>
                    <a:pt x="751507" y="521052"/>
                  </a:lnTo>
                  <a:lnTo>
                    <a:pt x="744640" y="516882"/>
                  </a:lnTo>
                  <a:lnTo>
                    <a:pt x="736855" y="523971"/>
                  </a:lnTo>
                  <a:lnTo>
                    <a:pt x="735114" y="527502"/>
                  </a:lnTo>
                  <a:lnTo>
                    <a:pt x="734743" y="528967"/>
                  </a:lnTo>
                  <a:lnTo>
                    <a:pt x="733984" y="530166"/>
                  </a:lnTo>
                  <a:lnTo>
                    <a:pt x="732079" y="531026"/>
                  </a:lnTo>
                  <a:lnTo>
                    <a:pt x="728649" y="531902"/>
                  </a:lnTo>
                  <a:lnTo>
                    <a:pt x="715546" y="531506"/>
                  </a:lnTo>
                  <a:lnTo>
                    <a:pt x="709780" y="529189"/>
                  </a:lnTo>
                  <a:lnTo>
                    <a:pt x="708617" y="528379"/>
                  </a:lnTo>
                  <a:lnTo>
                    <a:pt x="707714" y="527318"/>
                  </a:lnTo>
                  <a:lnTo>
                    <a:pt x="707179" y="526068"/>
                  </a:lnTo>
                  <a:lnTo>
                    <a:pt x="707186" y="520774"/>
                  </a:lnTo>
                  <a:lnTo>
                    <a:pt x="706750" y="519297"/>
                  </a:lnTo>
                  <a:lnTo>
                    <a:pt x="705635" y="516959"/>
                  </a:lnTo>
                  <a:lnTo>
                    <a:pt x="705807" y="515858"/>
                  </a:lnTo>
                  <a:lnTo>
                    <a:pt x="706309" y="514937"/>
                  </a:lnTo>
                  <a:lnTo>
                    <a:pt x="706599" y="514126"/>
                  </a:lnTo>
                  <a:lnTo>
                    <a:pt x="705723" y="513733"/>
                  </a:lnTo>
                  <a:lnTo>
                    <a:pt x="701850" y="513779"/>
                  </a:lnTo>
                  <a:lnTo>
                    <a:pt x="700745" y="514429"/>
                  </a:lnTo>
                  <a:lnTo>
                    <a:pt x="699610" y="515672"/>
                  </a:lnTo>
                  <a:lnTo>
                    <a:pt x="698875" y="518880"/>
                  </a:lnTo>
                  <a:lnTo>
                    <a:pt x="697846" y="521494"/>
                  </a:lnTo>
                  <a:lnTo>
                    <a:pt x="696501" y="524267"/>
                  </a:lnTo>
                  <a:lnTo>
                    <a:pt x="692820" y="527898"/>
                  </a:lnTo>
                  <a:lnTo>
                    <a:pt x="689808" y="529833"/>
                  </a:lnTo>
                  <a:lnTo>
                    <a:pt x="679757" y="531726"/>
                  </a:lnTo>
                  <a:lnTo>
                    <a:pt x="678817" y="532487"/>
                  </a:lnTo>
                  <a:lnTo>
                    <a:pt x="675896" y="541975"/>
                  </a:lnTo>
                  <a:lnTo>
                    <a:pt x="675527" y="543616"/>
                  </a:lnTo>
                  <a:lnTo>
                    <a:pt x="675323" y="545309"/>
                  </a:lnTo>
                  <a:lnTo>
                    <a:pt x="675387" y="546992"/>
                  </a:lnTo>
                  <a:lnTo>
                    <a:pt x="675818" y="548395"/>
                  </a:lnTo>
                  <a:lnTo>
                    <a:pt x="676404" y="549615"/>
                  </a:lnTo>
                  <a:lnTo>
                    <a:pt x="677550" y="551405"/>
                  </a:lnTo>
                  <a:lnTo>
                    <a:pt x="677961" y="552291"/>
                  </a:lnTo>
                  <a:lnTo>
                    <a:pt x="678274" y="553419"/>
                  </a:lnTo>
                  <a:lnTo>
                    <a:pt x="678318" y="554570"/>
                  </a:lnTo>
                  <a:lnTo>
                    <a:pt x="675104" y="555076"/>
                  </a:lnTo>
                  <a:lnTo>
                    <a:pt x="660037" y="549106"/>
                  </a:lnTo>
                  <a:lnTo>
                    <a:pt x="657409" y="547992"/>
                  </a:lnTo>
                  <a:lnTo>
                    <a:pt x="656510" y="548454"/>
                  </a:lnTo>
                  <a:lnTo>
                    <a:pt x="655685" y="549416"/>
                  </a:lnTo>
                  <a:lnTo>
                    <a:pt x="654609" y="552356"/>
                  </a:lnTo>
                  <a:lnTo>
                    <a:pt x="653941" y="553725"/>
                  </a:lnTo>
                  <a:lnTo>
                    <a:pt x="653528" y="555175"/>
                  </a:lnTo>
                  <a:lnTo>
                    <a:pt x="653374" y="556807"/>
                  </a:lnTo>
                  <a:lnTo>
                    <a:pt x="654361" y="559166"/>
                  </a:lnTo>
                  <a:lnTo>
                    <a:pt x="654814" y="562166"/>
                  </a:lnTo>
                  <a:lnTo>
                    <a:pt x="654795" y="567417"/>
                  </a:lnTo>
                  <a:lnTo>
                    <a:pt x="653545" y="575819"/>
                  </a:lnTo>
                  <a:lnTo>
                    <a:pt x="653308" y="591649"/>
                  </a:lnTo>
                  <a:lnTo>
                    <a:pt x="659142" y="601355"/>
                  </a:lnTo>
                  <a:lnTo>
                    <a:pt x="659148" y="602938"/>
                  </a:lnTo>
                  <a:lnTo>
                    <a:pt x="659323" y="604735"/>
                  </a:lnTo>
                  <a:lnTo>
                    <a:pt x="650279" y="616190"/>
                  </a:lnTo>
                  <a:lnTo>
                    <a:pt x="649234" y="617146"/>
                  </a:lnTo>
                  <a:lnTo>
                    <a:pt x="646854" y="618547"/>
                  </a:lnTo>
                  <a:lnTo>
                    <a:pt x="645866" y="619575"/>
                  </a:lnTo>
                  <a:lnTo>
                    <a:pt x="645156" y="620843"/>
                  </a:lnTo>
                  <a:lnTo>
                    <a:pt x="644673" y="622400"/>
                  </a:lnTo>
                  <a:lnTo>
                    <a:pt x="643992" y="625913"/>
                  </a:lnTo>
                  <a:lnTo>
                    <a:pt x="643642" y="629609"/>
                  </a:lnTo>
                  <a:lnTo>
                    <a:pt x="643709" y="631425"/>
                  </a:lnTo>
                  <a:lnTo>
                    <a:pt x="644311" y="634567"/>
                  </a:lnTo>
                  <a:lnTo>
                    <a:pt x="644796" y="635983"/>
                  </a:lnTo>
                  <a:lnTo>
                    <a:pt x="646701" y="639271"/>
                  </a:lnTo>
                  <a:lnTo>
                    <a:pt x="646669" y="639864"/>
                  </a:lnTo>
                  <a:lnTo>
                    <a:pt x="645203" y="641160"/>
                  </a:lnTo>
                  <a:lnTo>
                    <a:pt x="644322" y="642196"/>
                  </a:lnTo>
                  <a:lnTo>
                    <a:pt x="643554" y="643379"/>
                  </a:lnTo>
                  <a:lnTo>
                    <a:pt x="643007" y="644685"/>
                  </a:lnTo>
                  <a:lnTo>
                    <a:pt x="642895" y="646049"/>
                  </a:lnTo>
                  <a:lnTo>
                    <a:pt x="642982" y="646948"/>
                  </a:lnTo>
                  <a:lnTo>
                    <a:pt x="642581" y="647820"/>
                  </a:lnTo>
                  <a:lnTo>
                    <a:pt x="642224" y="648395"/>
                  </a:lnTo>
                  <a:lnTo>
                    <a:pt x="639077" y="652591"/>
                  </a:lnTo>
                  <a:lnTo>
                    <a:pt x="638578" y="653734"/>
                  </a:lnTo>
                  <a:lnTo>
                    <a:pt x="638448" y="654597"/>
                  </a:lnTo>
                  <a:lnTo>
                    <a:pt x="638523" y="655183"/>
                  </a:lnTo>
                  <a:lnTo>
                    <a:pt x="638642" y="655476"/>
                  </a:lnTo>
                  <a:lnTo>
                    <a:pt x="638867" y="655719"/>
                  </a:lnTo>
                  <a:lnTo>
                    <a:pt x="639650" y="656415"/>
                  </a:lnTo>
                  <a:lnTo>
                    <a:pt x="645764" y="660777"/>
                  </a:lnTo>
                  <a:lnTo>
                    <a:pt x="647913" y="661823"/>
                  </a:lnTo>
                  <a:lnTo>
                    <a:pt x="649229" y="662277"/>
                  </a:lnTo>
                  <a:lnTo>
                    <a:pt x="661447" y="664280"/>
                  </a:lnTo>
                  <a:lnTo>
                    <a:pt x="662415" y="664095"/>
                  </a:lnTo>
                  <a:lnTo>
                    <a:pt x="663798" y="663454"/>
                  </a:lnTo>
                  <a:lnTo>
                    <a:pt x="664860" y="661461"/>
                  </a:lnTo>
                  <a:lnTo>
                    <a:pt x="665841" y="660212"/>
                  </a:lnTo>
                  <a:lnTo>
                    <a:pt x="666890" y="659315"/>
                  </a:lnTo>
                  <a:lnTo>
                    <a:pt x="681079" y="651978"/>
                  </a:lnTo>
                  <a:lnTo>
                    <a:pt x="683023" y="651875"/>
                  </a:lnTo>
                  <a:lnTo>
                    <a:pt x="685535" y="652459"/>
                  </a:lnTo>
                  <a:lnTo>
                    <a:pt x="690127" y="655065"/>
                  </a:lnTo>
                  <a:lnTo>
                    <a:pt x="693231" y="658376"/>
                  </a:lnTo>
                  <a:lnTo>
                    <a:pt x="694644" y="658501"/>
                  </a:lnTo>
                  <a:lnTo>
                    <a:pt x="696734" y="657990"/>
                  </a:lnTo>
                  <a:lnTo>
                    <a:pt x="706173" y="653897"/>
                  </a:lnTo>
                  <a:lnTo>
                    <a:pt x="708017" y="652629"/>
                  </a:lnTo>
                  <a:lnTo>
                    <a:pt x="708433" y="652198"/>
                  </a:lnTo>
                  <a:lnTo>
                    <a:pt x="709075" y="652024"/>
                  </a:lnTo>
                  <a:lnTo>
                    <a:pt x="709694" y="652623"/>
                  </a:lnTo>
                  <a:lnTo>
                    <a:pt x="710913" y="654704"/>
                  </a:lnTo>
                  <a:lnTo>
                    <a:pt x="713039" y="659206"/>
                  </a:lnTo>
                  <a:lnTo>
                    <a:pt x="714597" y="659824"/>
                  </a:lnTo>
                  <a:lnTo>
                    <a:pt x="715836" y="660116"/>
                  </a:lnTo>
                  <a:lnTo>
                    <a:pt x="724053" y="656671"/>
                  </a:lnTo>
                  <a:lnTo>
                    <a:pt x="727208" y="655719"/>
                  </a:lnTo>
                  <a:lnTo>
                    <a:pt x="728486" y="656526"/>
                  </a:lnTo>
                  <a:lnTo>
                    <a:pt x="730414" y="658726"/>
                  </a:lnTo>
                  <a:lnTo>
                    <a:pt x="734365" y="662265"/>
                  </a:lnTo>
                  <a:lnTo>
                    <a:pt x="736592" y="665578"/>
                  </a:lnTo>
                  <a:lnTo>
                    <a:pt x="738138" y="667202"/>
                  </a:lnTo>
                  <a:lnTo>
                    <a:pt x="744642" y="670001"/>
                  </a:lnTo>
                  <a:lnTo>
                    <a:pt x="755675" y="669627"/>
                  </a:lnTo>
                  <a:lnTo>
                    <a:pt x="756159" y="665585"/>
                  </a:lnTo>
                  <a:lnTo>
                    <a:pt x="756098" y="664107"/>
                  </a:lnTo>
                  <a:lnTo>
                    <a:pt x="755811" y="662405"/>
                  </a:lnTo>
                  <a:lnTo>
                    <a:pt x="754933" y="659482"/>
                  </a:lnTo>
                  <a:lnTo>
                    <a:pt x="754652" y="657925"/>
                  </a:lnTo>
                  <a:lnTo>
                    <a:pt x="754549" y="656303"/>
                  </a:lnTo>
                  <a:lnTo>
                    <a:pt x="754805" y="654635"/>
                  </a:lnTo>
                  <a:lnTo>
                    <a:pt x="755512" y="653394"/>
                  </a:lnTo>
                  <a:lnTo>
                    <a:pt x="756500" y="652422"/>
                  </a:lnTo>
                  <a:lnTo>
                    <a:pt x="757714" y="651677"/>
                  </a:lnTo>
                  <a:lnTo>
                    <a:pt x="762978" y="649404"/>
                  </a:lnTo>
                  <a:lnTo>
                    <a:pt x="766145" y="648787"/>
                  </a:lnTo>
                  <a:lnTo>
                    <a:pt x="767894" y="649201"/>
                  </a:lnTo>
                  <a:lnTo>
                    <a:pt x="769676" y="650386"/>
                  </a:lnTo>
                  <a:lnTo>
                    <a:pt x="771660" y="653839"/>
                  </a:lnTo>
                  <a:lnTo>
                    <a:pt x="772618" y="656018"/>
                  </a:lnTo>
                  <a:lnTo>
                    <a:pt x="773991" y="657779"/>
                  </a:lnTo>
                  <a:lnTo>
                    <a:pt x="775728" y="658742"/>
                  </a:lnTo>
                  <a:lnTo>
                    <a:pt x="779420" y="659003"/>
                  </a:lnTo>
                  <a:lnTo>
                    <a:pt x="782280" y="658766"/>
                  </a:lnTo>
                  <a:lnTo>
                    <a:pt x="783291" y="658352"/>
                  </a:lnTo>
                  <a:lnTo>
                    <a:pt x="784345" y="657672"/>
                  </a:lnTo>
                  <a:lnTo>
                    <a:pt x="785275" y="656627"/>
                  </a:lnTo>
                  <a:lnTo>
                    <a:pt x="786091" y="655439"/>
                  </a:lnTo>
                  <a:lnTo>
                    <a:pt x="787899" y="654682"/>
                  </a:lnTo>
                  <a:lnTo>
                    <a:pt x="790816" y="654530"/>
                  </a:lnTo>
                  <a:lnTo>
                    <a:pt x="804193" y="659257"/>
                  </a:lnTo>
                  <a:lnTo>
                    <a:pt x="810954" y="662842"/>
                  </a:lnTo>
                  <a:lnTo>
                    <a:pt x="819857" y="665386"/>
                  </a:lnTo>
                  <a:lnTo>
                    <a:pt x="821648" y="665487"/>
                  </a:lnTo>
                  <a:lnTo>
                    <a:pt x="825626" y="664781"/>
                  </a:lnTo>
                  <a:lnTo>
                    <a:pt x="827743" y="666139"/>
                  </a:lnTo>
                  <a:lnTo>
                    <a:pt x="829622" y="669429"/>
                  </a:lnTo>
                  <a:lnTo>
                    <a:pt x="831358" y="678080"/>
                  </a:lnTo>
                  <a:lnTo>
                    <a:pt x="832179" y="685633"/>
                  </a:lnTo>
                  <a:lnTo>
                    <a:pt x="832247" y="687168"/>
                  </a:lnTo>
                  <a:lnTo>
                    <a:pt x="832603" y="687877"/>
                  </a:lnTo>
                  <a:lnTo>
                    <a:pt x="832966" y="688719"/>
                  </a:lnTo>
                  <a:lnTo>
                    <a:pt x="836277" y="688397"/>
                  </a:lnTo>
                  <a:lnTo>
                    <a:pt x="840382" y="678306"/>
                  </a:lnTo>
                  <a:lnTo>
                    <a:pt x="841779" y="676837"/>
                  </a:lnTo>
                  <a:lnTo>
                    <a:pt x="842518" y="676377"/>
                  </a:lnTo>
                  <a:lnTo>
                    <a:pt x="850347" y="673336"/>
                  </a:lnTo>
                  <a:lnTo>
                    <a:pt x="850982" y="672983"/>
                  </a:lnTo>
                  <a:lnTo>
                    <a:pt x="851661" y="672419"/>
                  </a:lnTo>
                  <a:lnTo>
                    <a:pt x="852123" y="671853"/>
                  </a:lnTo>
                  <a:lnTo>
                    <a:pt x="852794" y="670713"/>
                  </a:lnTo>
                  <a:lnTo>
                    <a:pt x="853383" y="669355"/>
                  </a:lnTo>
                  <a:lnTo>
                    <a:pt x="853754" y="667178"/>
                  </a:lnTo>
                  <a:lnTo>
                    <a:pt x="853695" y="664252"/>
                  </a:lnTo>
                  <a:lnTo>
                    <a:pt x="852639" y="659254"/>
                  </a:lnTo>
                  <a:lnTo>
                    <a:pt x="852487" y="655874"/>
                  </a:lnTo>
                  <a:lnTo>
                    <a:pt x="853737" y="651972"/>
                  </a:lnTo>
                  <a:lnTo>
                    <a:pt x="854948" y="650024"/>
                  </a:lnTo>
                  <a:lnTo>
                    <a:pt x="856181" y="648549"/>
                  </a:lnTo>
                  <a:lnTo>
                    <a:pt x="862315" y="642977"/>
                  </a:lnTo>
                  <a:lnTo>
                    <a:pt x="863045" y="641156"/>
                  </a:lnTo>
                  <a:lnTo>
                    <a:pt x="863592" y="638912"/>
                  </a:lnTo>
                  <a:lnTo>
                    <a:pt x="863261" y="635212"/>
                  </a:lnTo>
                  <a:lnTo>
                    <a:pt x="863340" y="633389"/>
                  </a:lnTo>
                  <a:lnTo>
                    <a:pt x="863690" y="631554"/>
                  </a:lnTo>
                  <a:lnTo>
                    <a:pt x="864771" y="630352"/>
                  </a:lnTo>
                  <a:lnTo>
                    <a:pt x="866951" y="628329"/>
                  </a:lnTo>
                  <a:lnTo>
                    <a:pt x="867384" y="627156"/>
                  </a:lnTo>
                  <a:lnTo>
                    <a:pt x="867295" y="625208"/>
                  </a:lnTo>
                  <a:lnTo>
                    <a:pt x="864222" y="621870"/>
                  </a:lnTo>
                  <a:lnTo>
                    <a:pt x="861920" y="620006"/>
                  </a:lnTo>
                  <a:lnTo>
                    <a:pt x="847751" y="614340"/>
                  </a:lnTo>
                  <a:lnTo>
                    <a:pt x="840847" y="606214"/>
                  </a:lnTo>
                  <a:lnTo>
                    <a:pt x="836209" y="603993"/>
                  </a:lnTo>
                  <a:lnTo>
                    <a:pt x="822993" y="606141"/>
                  </a:lnTo>
                  <a:lnTo>
                    <a:pt x="821877" y="604119"/>
                  </a:lnTo>
                  <a:lnTo>
                    <a:pt x="822284" y="599841"/>
                  </a:lnTo>
                  <a:lnTo>
                    <a:pt x="829577" y="580321"/>
                  </a:lnTo>
                  <a:lnTo>
                    <a:pt x="829060" y="575967"/>
                  </a:lnTo>
                  <a:lnTo>
                    <a:pt x="821687" y="575224"/>
                  </a:lnTo>
                  <a:lnTo>
                    <a:pt x="816413" y="573101"/>
                  </a:lnTo>
                  <a:lnTo>
                    <a:pt x="813319" y="570217"/>
                  </a:lnTo>
                  <a:lnTo>
                    <a:pt x="809029" y="568760"/>
                  </a:lnTo>
                  <a:lnTo>
                    <a:pt x="801188" y="563358"/>
                  </a:lnTo>
                  <a:lnTo>
                    <a:pt x="777209" y="537604"/>
                  </a:lnTo>
                  <a:lnTo>
                    <a:pt x="776171" y="535990"/>
                  </a:lnTo>
                  <a:lnTo>
                    <a:pt x="775990" y="535524"/>
                  </a:lnTo>
                  <a:lnTo>
                    <a:pt x="775587" y="532377"/>
                  </a:lnTo>
                  <a:lnTo>
                    <a:pt x="775469" y="529600"/>
                  </a:lnTo>
                  <a:lnTo>
                    <a:pt x="775884" y="526654"/>
                  </a:lnTo>
                  <a:lnTo>
                    <a:pt x="776254" y="521402"/>
                  </a:lnTo>
                  <a:lnTo>
                    <a:pt x="776144" y="520077"/>
                  </a:lnTo>
                  <a:lnTo>
                    <a:pt x="775704" y="518587"/>
                  </a:lnTo>
                  <a:lnTo>
                    <a:pt x="775124" y="517604"/>
                  </a:lnTo>
                  <a:lnTo>
                    <a:pt x="769303" y="512760"/>
                  </a:lnTo>
                  <a:lnTo>
                    <a:pt x="767783" y="510753"/>
                  </a:lnTo>
                  <a:lnTo>
                    <a:pt x="766760" y="508592"/>
                  </a:lnTo>
                  <a:close/>
                  <a:moveTo>
                    <a:pt x="848664" y="0"/>
                  </a:moveTo>
                  <a:lnTo>
                    <a:pt x="854515" y="622"/>
                  </a:lnTo>
                  <a:lnTo>
                    <a:pt x="863594" y="13561"/>
                  </a:lnTo>
                  <a:lnTo>
                    <a:pt x="879743" y="19038"/>
                  </a:lnTo>
                  <a:lnTo>
                    <a:pt x="880867" y="31454"/>
                  </a:lnTo>
                  <a:lnTo>
                    <a:pt x="891567" y="49001"/>
                  </a:lnTo>
                  <a:lnTo>
                    <a:pt x="893745" y="56674"/>
                  </a:lnTo>
                  <a:lnTo>
                    <a:pt x="899427" y="64419"/>
                  </a:lnTo>
                  <a:lnTo>
                    <a:pt x="923165" y="61491"/>
                  </a:lnTo>
                  <a:lnTo>
                    <a:pt x="943495" y="61986"/>
                  </a:lnTo>
                  <a:lnTo>
                    <a:pt x="950919" y="64577"/>
                  </a:lnTo>
                  <a:lnTo>
                    <a:pt x="959481" y="65930"/>
                  </a:lnTo>
                  <a:lnTo>
                    <a:pt x="965864" y="55810"/>
                  </a:lnTo>
                  <a:lnTo>
                    <a:pt x="974240" y="53603"/>
                  </a:lnTo>
                  <a:lnTo>
                    <a:pt x="986736" y="59202"/>
                  </a:lnTo>
                  <a:lnTo>
                    <a:pt x="1000982" y="57575"/>
                  </a:lnTo>
                  <a:lnTo>
                    <a:pt x="1009016" y="58940"/>
                  </a:lnTo>
                  <a:lnTo>
                    <a:pt x="1010347" y="74014"/>
                  </a:lnTo>
                  <a:lnTo>
                    <a:pt x="1009322" y="84760"/>
                  </a:lnTo>
                  <a:lnTo>
                    <a:pt x="1004679" y="97473"/>
                  </a:lnTo>
                  <a:lnTo>
                    <a:pt x="993505" y="117649"/>
                  </a:lnTo>
                  <a:lnTo>
                    <a:pt x="965828" y="138547"/>
                  </a:lnTo>
                  <a:lnTo>
                    <a:pt x="965620" y="142789"/>
                  </a:lnTo>
                  <a:lnTo>
                    <a:pt x="966078" y="149691"/>
                  </a:lnTo>
                  <a:lnTo>
                    <a:pt x="980486" y="151123"/>
                  </a:lnTo>
                  <a:lnTo>
                    <a:pt x="993596" y="153767"/>
                  </a:lnTo>
                  <a:lnTo>
                    <a:pt x="1016225" y="154779"/>
                  </a:lnTo>
                  <a:lnTo>
                    <a:pt x="1020818" y="150975"/>
                  </a:lnTo>
                  <a:lnTo>
                    <a:pt x="1022518" y="142868"/>
                  </a:lnTo>
                  <a:lnTo>
                    <a:pt x="1031309" y="137949"/>
                  </a:lnTo>
                  <a:lnTo>
                    <a:pt x="1040195" y="125004"/>
                  </a:lnTo>
                  <a:lnTo>
                    <a:pt x="1062466" y="109465"/>
                  </a:lnTo>
                  <a:lnTo>
                    <a:pt x="1062521" y="109425"/>
                  </a:lnTo>
                  <a:lnTo>
                    <a:pt x="1065416" y="120033"/>
                  </a:lnTo>
                  <a:lnTo>
                    <a:pt x="1066211" y="124845"/>
                  </a:lnTo>
                  <a:lnTo>
                    <a:pt x="1066995" y="135192"/>
                  </a:lnTo>
                  <a:lnTo>
                    <a:pt x="1068362" y="140742"/>
                  </a:lnTo>
                  <a:lnTo>
                    <a:pt x="1070645" y="144258"/>
                  </a:lnTo>
                  <a:lnTo>
                    <a:pt x="1076114" y="148415"/>
                  </a:lnTo>
                  <a:lnTo>
                    <a:pt x="1077632" y="151528"/>
                  </a:lnTo>
                  <a:lnTo>
                    <a:pt x="1082310" y="155415"/>
                  </a:lnTo>
                  <a:lnTo>
                    <a:pt x="1074387" y="173521"/>
                  </a:lnTo>
                  <a:lnTo>
                    <a:pt x="1072087" y="177420"/>
                  </a:lnTo>
                  <a:lnTo>
                    <a:pt x="1068589" y="179563"/>
                  </a:lnTo>
                  <a:lnTo>
                    <a:pt x="1065476" y="184839"/>
                  </a:lnTo>
                  <a:lnTo>
                    <a:pt x="1063419" y="191951"/>
                  </a:lnTo>
                  <a:lnTo>
                    <a:pt x="1062881" y="199601"/>
                  </a:lnTo>
                  <a:lnTo>
                    <a:pt x="1064627" y="208815"/>
                  </a:lnTo>
                  <a:lnTo>
                    <a:pt x="1067123" y="216790"/>
                  </a:lnTo>
                  <a:lnTo>
                    <a:pt x="1068285" y="225015"/>
                  </a:lnTo>
                  <a:lnTo>
                    <a:pt x="1059778" y="257902"/>
                  </a:lnTo>
                  <a:lnTo>
                    <a:pt x="1059080" y="262733"/>
                  </a:lnTo>
                  <a:lnTo>
                    <a:pt x="1055030" y="273296"/>
                  </a:lnTo>
                  <a:lnTo>
                    <a:pt x="1045089" y="284939"/>
                  </a:lnTo>
                  <a:lnTo>
                    <a:pt x="1025714" y="302195"/>
                  </a:lnTo>
                  <a:lnTo>
                    <a:pt x="1005365" y="314260"/>
                  </a:lnTo>
                  <a:lnTo>
                    <a:pt x="989371" y="327521"/>
                  </a:lnTo>
                  <a:lnTo>
                    <a:pt x="989554" y="331079"/>
                  </a:lnTo>
                  <a:lnTo>
                    <a:pt x="991912" y="336716"/>
                  </a:lnTo>
                  <a:lnTo>
                    <a:pt x="997156" y="356764"/>
                  </a:lnTo>
                  <a:lnTo>
                    <a:pt x="998307" y="363869"/>
                  </a:lnTo>
                  <a:lnTo>
                    <a:pt x="997440" y="374744"/>
                  </a:lnTo>
                  <a:lnTo>
                    <a:pt x="994234" y="381848"/>
                  </a:lnTo>
                  <a:lnTo>
                    <a:pt x="985484" y="390296"/>
                  </a:lnTo>
                  <a:lnTo>
                    <a:pt x="989852" y="398126"/>
                  </a:lnTo>
                  <a:lnTo>
                    <a:pt x="996085" y="402543"/>
                  </a:lnTo>
                  <a:lnTo>
                    <a:pt x="1003442" y="404447"/>
                  </a:lnTo>
                  <a:lnTo>
                    <a:pt x="1011139" y="404615"/>
                  </a:lnTo>
                  <a:lnTo>
                    <a:pt x="1018219" y="407326"/>
                  </a:lnTo>
                  <a:lnTo>
                    <a:pt x="1030195" y="420112"/>
                  </a:lnTo>
                  <a:lnTo>
                    <a:pt x="1039886" y="424680"/>
                  </a:lnTo>
                  <a:lnTo>
                    <a:pt x="1078061" y="449893"/>
                  </a:lnTo>
                  <a:lnTo>
                    <a:pt x="1083765" y="455904"/>
                  </a:lnTo>
                  <a:lnTo>
                    <a:pt x="1096889" y="478693"/>
                  </a:lnTo>
                  <a:lnTo>
                    <a:pt x="1100695" y="481994"/>
                  </a:lnTo>
                  <a:lnTo>
                    <a:pt x="1107450" y="484715"/>
                  </a:lnTo>
                  <a:lnTo>
                    <a:pt x="1118161" y="497829"/>
                  </a:lnTo>
                  <a:lnTo>
                    <a:pt x="1139357" y="504921"/>
                  </a:lnTo>
                  <a:lnTo>
                    <a:pt x="1160765" y="526470"/>
                  </a:lnTo>
                  <a:lnTo>
                    <a:pt x="1162888" y="528604"/>
                  </a:lnTo>
                  <a:lnTo>
                    <a:pt x="1174194" y="536897"/>
                  </a:lnTo>
                  <a:lnTo>
                    <a:pt x="1165660" y="557949"/>
                  </a:lnTo>
                  <a:lnTo>
                    <a:pt x="1163733" y="571367"/>
                  </a:lnTo>
                  <a:lnTo>
                    <a:pt x="1170538" y="576929"/>
                  </a:lnTo>
                  <a:lnTo>
                    <a:pt x="1172507" y="582929"/>
                  </a:lnTo>
                  <a:lnTo>
                    <a:pt x="1167533" y="596656"/>
                  </a:lnTo>
                  <a:lnTo>
                    <a:pt x="1159892" y="610548"/>
                  </a:lnTo>
                  <a:lnTo>
                    <a:pt x="1142779" y="627517"/>
                  </a:lnTo>
                  <a:lnTo>
                    <a:pt x="1146007" y="650088"/>
                  </a:lnTo>
                  <a:lnTo>
                    <a:pt x="1155709" y="674544"/>
                  </a:lnTo>
                  <a:lnTo>
                    <a:pt x="1163978" y="690745"/>
                  </a:lnTo>
                  <a:lnTo>
                    <a:pt x="1162478" y="701251"/>
                  </a:lnTo>
                  <a:lnTo>
                    <a:pt x="1170817" y="709646"/>
                  </a:lnTo>
                  <a:lnTo>
                    <a:pt x="1183010" y="715077"/>
                  </a:lnTo>
                  <a:lnTo>
                    <a:pt x="1193074" y="716820"/>
                  </a:lnTo>
                  <a:lnTo>
                    <a:pt x="1203111" y="720546"/>
                  </a:lnTo>
                  <a:lnTo>
                    <a:pt x="1209119" y="730264"/>
                  </a:lnTo>
                  <a:lnTo>
                    <a:pt x="1209698" y="741957"/>
                  </a:lnTo>
                  <a:lnTo>
                    <a:pt x="1203397" y="751413"/>
                  </a:lnTo>
                  <a:lnTo>
                    <a:pt x="1203605" y="754955"/>
                  </a:lnTo>
                  <a:lnTo>
                    <a:pt x="1209134" y="762613"/>
                  </a:lnTo>
                  <a:lnTo>
                    <a:pt x="1208274" y="770849"/>
                  </a:lnTo>
                  <a:lnTo>
                    <a:pt x="1205119" y="781457"/>
                  </a:lnTo>
                  <a:lnTo>
                    <a:pt x="1203849" y="796394"/>
                  </a:lnTo>
                  <a:lnTo>
                    <a:pt x="1207842" y="804379"/>
                  </a:lnTo>
                  <a:lnTo>
                    <a:pt x="1231650" y="820188"/>
                  </a:lnTo>
                  <a:lnTo>
                    <a:pt x="1225675" y="828639"/>
                  </a:lnTo>
                  <a:lnTo>
                    <a:pt x="1223277" y="833653"/>
                  </a:lnTo>
                  <a:lnTo>
                    <a:pt x="1222455" y="838838"/>
                  </a:lnTo>
                  <a:lnTo>
                    <a:pt x="1222110" y="844113"/>
                  </a:lnTo>
                  <a:lnTo>
                    <a:pt x="1220941" y="849600"/>
                  </a:lnTo>
                  <a:lnTo>
                    <a:pt x="1214165" y="863870"/>
                  </a:lnTo>
                  <a:lnTo>
                    <a:pt x="1212601" y="869528"/>
                  </a:lnTo>
                  <a:lnTo>
                    <a:pt x="1213404" y="904466"/>
                  </a:lnTo>
                  <a:lnTo>
                    <a:pt x="1211072" y="915810"/>
                  </a:lnTo>
                  <a:lnTo>
                    <a:pt x="1206247" y="926409"/>
                  </a:lnTo>
                  <a:lnTo>
                    <a:pt x="1200271" y="935503"/>
                  </a:lnTo>
                  <a:lnTo>
                    <a:pt x="1181236" y="957332"/>
                  </a:lnTo>
                  <a:lnTo>
                    <a:pt x="1177169" y="967496"/>
                  </a:lnTo>
                  <a:lnTo>
                    <a:pt x="1178915" y="979536"/>
                  </a:lnTo>
                  <a:lnTo>
                    <a:pt x="1185223" y="988106"/>
                  </a:lnTo>
                  <a:lnTo>
                    <a:pt x="1191864" y="992183"/>
                  </a:lnTo>
                  <a:lnTo>
                    <a:pt x="1197133" y="998484"/>
                  </a:lnTo>
                  <a:lnTo>
                    <a:pt x="1199387" y="1013472"/>
                  </a:lnTo>
                  <a:lnTo>
                    <a:pt x="1203877" y="1027782"/>
                  </a:lnTo>
                  <a:lnTo>
                    <a:pt x="1212389" y="1036708"/>
                  </a:lnTo>
                  <a:lnTo>
                    <a:pt x="1230414" y="1050066"/>
                  </a:lnTo>
                  <a:lnTo>
                    <a:pt x="1235567" y="1059669"/>
                  </a:lnTo>
                  <a:lnTo>
                    <a:pt x="1239896" y="1073956"/>
                  </a:lnTo>
                  <a:lnTo>
                    <a:pt x="1241368" y="1088957"/>
                  </a:lnTo>
                  <a:lnTo>
                    <a:pt x="1237863" y="1100637"/>
                  </a:lnTo>
                  <a:lnTo>
                    <a:pt x="1231613" y="1112004"/>
                  </a:lnTo>
                  <a:lnTo>
                    <a:pt x="1229363" y="1123268"/>
                  </a:lnTo>
                  <a:lnTo>
                    <a:pt x="1230386" y="1127313"/>
                  </a:lnTo>
                  <a:lnTo>
                    <a:pt x="1230317" y="1127315"/>
                  </a:lnTo>
                  <a:lnTo>
                    <a:pt x="1214940" y="1127495"/>
                  </a:lnTo>
                  <a:lnTo>
                    <a:pt x="1199311" y="1121980"/>
                  </a:lnTo>
                  <a:lnTo>
                    <a:pt x="1190134" y="1117217"/>
                  </a:lnTo>
                  <a:lnTo>
                    <a:pt x="1182294" y="1116179"/>
                  </a:lnTo>
                  <a:lnTo>
                    <a:pt x="1174885" y="1116921"/>
                  </a:lnTo>
                  <a:lnTo>
                    <a:pt x="1159760" y="1122147"/>
                  </a:lnTo>
                  <a:lnTo>
                    <a:pt x="1114166" y="1148322"/>
                  </a:lnTo>
                  <a:lnTo>
                    <a:pt x="1100602" y="1152244"/>
                  </a:lnTo>
                  <a:lnTo>
                    <a:pt x="1088146" y="1144792"/>
                  </a:lnTo>
                  <a:lnTo>
                    <a:pt x="1075176" y="1140735"/>
                  </a:lnTo>
                  <a:lnTo>
                    <a:pt x="1058026" y="1139377"/>
                  </a:lnTo>
                  <a:lnTo>
                    <a:pt x="1036200" y="1145880"/>
                  </a:lnTo>
                  <a:lnTo>
                    <a:pt x="1022316" y="1154542"/>
                  </a:lnTo>
                  <a:lnTo>
                    <a:pt x="1018110" y="1158807"/>
                  </a:lnTo>
                  <a:lnTo>
                    <a:pt x="1005112" y="1177803"/>
                  </a:lnTo>
                  <a:lnTo>
                    <a:pt x="1003228" y="1182187"/>
                  </a:lnTo>
                  <a:lnTo>
                    <a:pt x="1003279" y="1186564"/>
                  </a:lnTo>
                  <a:lnTo>
                    <a:pt x="1003008" y="1191151"/>
                  </a:lnTo>
                  <a:lnTo>
                    <a:pt x="998183" y="1204367"/>
                  </a:lnTo>
                  <a:lnTo>
                    <a:pt x="979625" y="1234021"/>
                  </a:lnTo>
                  <a:lnTo>
                    <a:pt x="973876" y="1244997"/>
                  </a:lnTo>
                  <a:lnTo>
                    <a:pt x="972579" y="1245681"/>
                  </a:lnTo>
                  <a:lnTo>
                    <a:pt x="970451" y="1246389"/>
                  </a:lnTo>
                  <a:lnTo>
                    <a:pt x="968802" y="1245507"/>
                  </a:lnTo>
                  <a:lnTo>
                    <a:pt x="965122" y="1245032"/>
                  </a:lnTo>
                  <a:lnTo>
                    <a:pt x="962427" y="1244302"/>
                  </a:lnTo>
                  <a:lnTo>
                    <a:pt x="939378" y="1248292"/>
                  </a:lnTo>
                  <a:lnTo>
                    <a:pt x="901457" y="1254803"/>
                  </a:lnTo>
                  <a:lnTo>
                    <a:pt x="888771" y="1254116"/>
                  </a:lnTo>
                  <a:lnTo>
                    <a:pt x="847013" y="1253012"/>
                  </a:lnTo>
                  <a:lnTo>
                    <a:pt x="830336" y="1248286"/>
                  </a:lnTo>
                  <a:lnTo>
                    <a:pt x="825601" y="1247658"/>
                  </a:lnTo>
                  <a:lnTo>
                    <a:pt x="822188" y="1248173"/>
                  </a:lnTo>
                  <a:lnTo>
                    <a:pt x="818086" y="1249426"/>
                  </a:lnTo>
                  <a:lnTo>
                    <a:pt x="813677" y="1247777"/>
                  </a:lnTo>
                  <a:lnTo>
                    <a:pt x="807388" y="1239137"/>
                  </a:lnTo>
                  <a:lnTo>
                    <a:pt x="802250" y="1235416"/>
                  </a:lnTo>
                  <a:lnTo>
                    <a:pt x="797992" y="1233315"/>
                  </a:lnTo>
                  <a:lnTo>
                    <a:pt x="795200" y="1230071"/>
                  </a:lnTo>
                  <a:lnTo>
                    <a:pt x="789878" y="1225840"/>
                  </a:lnTo>
                  <a:lnTo>
                    <a:pt x="772839" y="1218281"/>
                  </a:lnTo>
                  <a:lnTo>
                    <a:pt x="768192" y="1218292"/>
                  </a:lnTo>
                  <a:lnTo>
                    <a:pt x="764538" y="1219592"/>
                  </a:lnTo>
                  <a:lnTo>
                    <a:pt x="761316" y="1223418"/>
                  </a:lnTo>
                  <a:lnTo>
                    <a:pt x="756162" y="1226435"/>
                  </a:lnTo>
                  <a:lnTo>
                    <a:pt x="723703" y="1239007"/>
                  </a:lnTo>
                  <a:lnTo>
                    <a:pt x="717125" y="1241184"/>
                  </a:lnTo>
                  <a:lnTo>
                    <a:pt x="712188" y="1233682"/>
                  </a:lnTo>
                  <a:lnTo>
                    <a:pt x="709733" y="1232209"/>
                  </a:lnTo>
                  <a:lnTo>
                    <a:pt x="705039" y="1231513"/>
                  </a:lnTo>
                  <a:lnTo>
                    <a:pt x="703444" y="1235196"/>
                  </a:lnTo>
                  <a:lnTo>
                    <a:pt x="699479" y="1234741"/>
                  </a:lnTo>
                  <a:lnTo>
                    <a:pt x="697900" y="1236914"/>
                  </a:lnTo>
                  <a:lnTo>
                    <a:pt x="696141" y="1238696"/>
                  </a:lnTo>
                  <a:lnTo>
                    <a:pt x="694107" y="1242056"/>
                  </a:lnTo>
                  <a:lnTo>
                    <a:pt x="692809" y="1241365"/>
                  </a:lnTo>
                  <a:lnTo>
                    <a:pt x="691781" y="1240545"/>
                  </a:lnTo>
                  <a:lnTo>
                    <a:pt x="690393" y="1237476"/>
                  </a:lnTo>
                  <a:lnTo>
                    <a:pt x="689720" y="1235773"/>
                  </a:lnTo>
                  <a:lnTo>
                    <a:pt x="689139" y="1233530"/>
                  </a:lnTo>
                  <a:lnTo>
                    <a:pt x="688793" y="1231665"/>
                  </a:lnTo>
                  <a:lnTo>
                    <a:pt x="688726" y="1229893"/>
                  </a:lnTo>
                  <a:lnTo>
                    <a:pt x="689118" y="1228518"/>
                  </a:lnTo>
                  <a:lnTo>
                    <a:pt x="689848" y="1227338"/>
                  </a:lnTo>
                  <a:lnTo>
                    <a:pt x="693740" y="1223406"/>
                  </a:lnTo>
                  <a:lnTo>
                    <a:pt x="694529" y="1222311"/>
                  </a:lnTo>
                  <a:lnTo>
                    <a:pt x="695295" y="1220625"/>
                  </a:lnTo>
                  <a:lnTo>
                    <a:pt x="696844" y="1214727"/>
                  </a:lnTo>
                  <a:lnTo>
                    <a:pt x="696278" y="1206569"/>
                  </a:lnTo>
                  <a:lnTo>
                    <a:pt x="696925" y="1200274"/>
                  </a:lnTo>
                  <a:lnTo>
                    <a:pt x="696077" y="1195367"/>
                  </a:lnTo>
                  <a:lnTo>
                    <a:pt x="693838" y="1193617"/>
                  </a:lnTo>
                  <a:lnTo>
                    <a:pt x="692654" y="1190055"/>
                  </a:lnTo>
                  <a:lnTo>
                    <a:pt x="693220" y="1188937"/>
                  </a:lnTo>
                  <a:lnTo>
                    <a:pt x="693953" y="1187847"/>
                  </a:lnTo>
                  <a:lnTo>
                    <a:pt x="695025" y="1186992"/>
                  </a:lnTo>
                  <a:lnTo>
                    <a:pt x="697723" y="1185294"/>
                  </a:lnTo>
                  <a:lnTo>
                    <a:pt x="698961" y="1183915"/>
                  </a:lnTo>
                  <a:lnTo>
                    <a:pt x="699969" y="1181378"/>
                  </a:lnTo>
                  <a:lnTo>
                    <a:pt x="699792" y="1178161"/>
                  </a:lnTo>
                  <a:lnTo>
                    <a:pt x="698972" y="1173992"/>
                  </a:lnTo>
                  <a:lnTo>
                    <a:pt x="696735" y="1165943"/>
                  </a:lnTo>
                  <a:lnTo>
                    <a:pt x="695387" y="1162384"/>
                  </a:lnTo>
                  <a:lnTo>
                    <a:pt x="694008" y="1159982"/>
                  </a:lnTo>
                  <a:lnTo>
                    <a:pt x="686399" y="1155741"/>
                  </a:lnTo>
                  <a:lnTo>
                    <a:pt x="682741" y="1150864"/>
                  </a:lnTo>
                  <a:lnTo>
                    <a:pt x="682669" y="1147450"/>
                  </a:lnTo>
                  <a:lnTo>
                    <a:pt x="683367" y="1145472"/>
                  </a:lnTo>
                  <a:lnTo>
                    <a:pt x="683939" y="1143055"/>
                  </a:lnTo>
                  <a:lnTo>
                    <a:pt x="684498" y="1138834"/>
                  </a:lnTo>
                  <a:lnTo>
                    <a:pt x="683579" y="1136355"/>
                  </a:lnTo>
                  <a:lnTo>
                    <a:pt x="682420" y="1134846"/>
                  </a:lnTo>
                  <a:lnTo>
                    <a:pt x="677965" y="1132186"/>
                  </a:lnTo>
                  <a:lnTo>
                    <a:pt x="673227" y="1128278"/>
                  </a:lnTo>
                  <a:lnTo>
                    <a:pt x="671935" y="1127616"/>
                  </a:lnTo>
                  <a:lnTo>
                    <a:pt x="670612" y="1127636"/>
                  </a:lnTo>
                  <a:lnTo>
                    <a:pt x="669422" y="1128241"/>
                  </a:lnTo>
                  <a:lnTo>
                    <a:pt x="668409" y="1129167"/>
                  </a:lnTo>
                  <a:lnTo>
                    <a:pt x="666779" y="1129818"/>
                  </a:lnTo>
                  <a:lnTo>
                    <a:pt x="663987" y="1128824"/>
                  </a:lnTo>
                  <a:lnTo>
                    <a:pt x="658965" y="1125636"/>
                  </a:lnTo>
                  <a:lnTo>
                    <a:pt x="648598" y="1113736"/>
                  </a:lnTo>
                  <a:lnTo>
                    <a:pt x="644470" y="1112316"/>
                  </a:lnTo>
                  <a:lnTo>
                    <a:pt x="651306" y="1098734"/>
                  </a:lnTo>
                  <a:lnTo>
                    <a:pt x="654114" y="1095703"/>
                  </a:lnTo>
                  <a:lnTo>
                    <a:pt x="674748" y="1078150"/>
                  </a:lnTo>
                  <a:lnTo>
                    <a:pt x="684130" y="1064225"/>
                  </a:lnTo>
                  <a:lnTo>
                    <a:pt x="685026" y="1057344"/>
                  </a:lnTo>
                  <a:lnTo>
                    <a:pt x="682257" y="1050926"/>
                  </a:lnTo>
                  <a:lnTo>
                    <a:pt x="678584" y="1045282"/>
                  </a:lnTo>
                  <a:lnTo>
                    <a:pt x="676319" y="1039049"/>
                  </a:lnTo>
                  <a:lnTo>
                    <a:pt x="675557" y="1034805"/>
                  </a:lnTo>
                  <a:lnTo>
                    <a:pt x="674718" y="1019649"/>
                  </a:lnTo>
                  <a:lnTo>
                    <a:pt x="675062" y="1015612"/>
                  </a:lnTo>
                  <a:lnTo>
                    <a:pt x="676887" y="1011582"/>
                  </a:lnTo>
                  <a:lnTo>
                    <a:pt x="686980" y="994019"/>
                  </a:lnTo>
                  <a:lnTo>
                    <a:pt x="698577" y="979874"/>
                  </a:lnTo>
                  <a:lnTo>
                    <a:pt x="701368" y="972623"/>
                  </a:lnTo>
                  <a:lnTo>
                    <a:pt x="694583" y="969982"/>
                  </a:lnTo>
                  <a:lnTo>
                    <a:pt x="682769" y="969571"/>
                  </a:lnTo>
                  <a:lnTo>
                    <a:pt x="680869" y="970026"/>
                  </a:lnTo>
                  <a:lnTo>
                    <a:pt x="678798" y="971789"/>
                  </a:lnTo>
                  <a:lnTo>
                    <a:pt x="676216" y="977475"/>
                  </a:lnTo>
                  <a:lnTo>
                    <a:pt x="674776" y="979984"/>
                  </a:lnTo>
                  <a:lnTo>
                    <a:pt x="672099" y="978752"/>
                  </a:lnTo>
                  <a:lnTo>
                    <a:pt x="670234" y="977223"/>
                  </a:lnTo>
                  <a:lnTo>
                    <a:pt x="666945" y="973263"/>
                  </a:lnTo>
                  <a:lnTo>
                    <a:pt x="664408" y="972824"/>
                  </a:lnTo>
                  <a:lnTo>
                    <a:pt x="641182" y="976477"/>
                  </a:lnTo>
                  <a:lnTo>
                    <a:pt x="634578" y="974141"/>
                  </a:lnTo>
                  <a:lnTo>
                    <a:pt x="614262" y="960882"/>
                  </a:lnTo>
                  <a:lnTo>
                    <a:pt x="611598" y="958299"/>
                  </a:lnTo>
                  <a:lnTo>
                    <a:pt x="609956" y="955147"/>
                  </a:lnTo>
                  <a:lnTo>
                    <a:pt x="607813" y="952309"/>
                  </a:lnTo>
                  <a:lnTo>
                    <a:pt x="603414" y="948586"/>
                  </a:lnTo>
                  <a:lnTo>
                    <a:pt x="599524" y="946870"/>
                  </a:lnTo>
                  <a:lnTo>
                    <a:pt x="592264" y="945804"/>
                  </a:lnTo>
                  <a:lnTo>
                    <a:pt x="576059" y="946142"/>
                  </a:lnTo>
                  <a:lnTo>
                    <a:pt x="573248" y="945540"/>
                  </a:lnTo>
                  <a:lnTo>
                    <a:pt x="571460" y="944416"/>
                  </a:lnTo>
                  <a:lnTo>
                    <a:pt x="568465" y="935526"/>
                  </a:lnTo>
                  <a:lnTo>
                    <a:pt x="566538" y="931850"/>
                  </a:lnTo>
                  <a:lnTo>
                    <a:pt x="561115" y="928272"/>
                  </a:lnTo>
                  <a:lnTo>
                    <a:pt x="547554" y="927146"/>
                  </a:lnTo>
                  <a:lnTo>
                    <a:pt x="543642" y="926238"/>
                  </a:lnTo>
                  <a:lnTo>
                    <a:pt x="511555" y="907705"/>
                  </a:lnTo>
                  <a:lnTo>
                    <a:pt x="497701" y="900087"/>
                  </a:lnTo>
                  <a:lnTo>
                    <a:pt x="495676" y="899971"/>
                  </a:lnTo>
                  <a:lnTo>
                    <a:pt x="493499" y="900214"/>
                  </a:lnTo>
                  <a:lnTo>
                    <a:pt x="493050" y="901603"/>
                  </a:lnTo>
                  <a:lnTo>
                    <a:pt x="492992" y="903274"/>
                  </a:lnTo>
                  <a:lnTo>
                    <a:pt x="492285" y="905175"/>
                  </a:lnTo>
                  <a:lnTo>
                    <a:pt x="490761" y="907157"/>
                  </a:lnTo>
                  <a:lnTo>
                    <a:pt x="486545" y="909265"/>
                  </a:lnTo>
                  <a:lnTo>
                    <a:pt x="482156" y="912293"/>
                  </a:lnTo>
                  <a:lnTo>
                    <a:pt x="477388" y="917313"/>
                  </a:lnTo>
                  <a:lnTo>
                    <a:pt x="461048" y="914186"/>
                  </a:lnTo>
                  <a:lnTo>
                    <a:pt x="454886" y="910830"/>
                  </a:lnTo>
                  <a:lnTo>
                    <a:pt x="438017" y="898373"/>
                  </a:lnTo>
                  <a:lnTo>
                    <a:pt x="430659" y="889090"/>
                  </a:lnTo>
                  <a:lnTo>
                    <a:pt x="428577" y="887491"/>
                  </a:lnTo>
                  <a:lnTo>
                    <a:pt x="426807" y="886654"/>
                  </a:lnTo>
                  <a:lnTo>
                    <a:pt x="425395" y="886928"/>
                  </a:lnTo>
                  <a:lnTo>
                    <a:pt x="424381" y="887725"/>
                  </a:lnTo>
                  <a:lnTo>
                    <a:pt x="423596" y="888960"/>
                  </a:lnTo>
                  <a:lnTo>
                    <a:pt x="422474" y="891799"/>
                  </a:lnTo>
                  <a:lnTo>
                    <a:pt x="421086" y="892931"/>
                  </a:lnTo>
                  <a:lnTo>
                    <a:pt x="418977" y="893668"/>
                  </a:lnTo>
                  <a:lnTo>
                    <a:pt x="414781" y="893931"/>
                  </a:lnTo>
                  <a:lnTo>
                    <a:pt x="412586" y="893517"/>
                  </a:lnTo>
                  <a:lnTo>
                    <a:pt x="410873" y="892766"/>
                  </a:lnTo>
                  <a:lnTo>
                    <a:pt x="406769" y="889034"/>
                  </a:lnTo>
                  <a:lnTo>
                    <a:pt x="395938" y="882005"/>
                  </a:lnTo>
                  <a:lnTo>
                    <a:pt x="392863" y="879232"/>
                  </a:lnTo>
                  <a:lnTo>
                    <a:pt x="390841" y="877009"/>
                  </a:lnTo>
                  <a:lnTo>
                    <a:pt x="390438" y="874139"/>
                  </a:lnTo>
                  <a:lnTo>
                    <a:pt x="390389" y="872291"/>
                  </a:lnTo>
                  <a:lnTo>
                    <a:pt x="390241" y="870846"/>
                  </a:lnTo>
                  <a:lnTo>
                    <a:pt x="389248" y="866970"/>
                  </a:lnTo>
                  <a:lnTo>
                    <a:pt x="366618" y="837813"/>
                  </a:lnTo>
                  <a:lnTo>
                    <a:pt x="359905" y="830842"/>
                  </a:lnTo>
                  <a:lnTo>
                    <a:pt x="352798" y="827517"/>
                  </a:lnTo>
                  <a:lnTo>
                    <a:pt x="351292" y="826106"/>
                  </a:lnTo>
                  <a:lnTo>
                    <a:pt x="349991" y="824128"/>
                  </a:lnTo>
                  <a:lnTo>
                    <a:pt x="347462" y="816579"/>
                  </a:lnTo>
                  <a:lnTo>
                    <a:pt x="337973" y="807602"/>
                  </a:lnTo>
                  <a:lnTo>
                    <a:pt x="336850" y="806152"/>
                  </a:lnTo>
                  <a:lnTo>
                    <a:pt x="333531" y="799448"/>
                  </a:lnTo>
                  <a:lnTo>
                    <a:pt x="330325" y="790523"/>
                  </a:lnTo>
                  <a:lnTo>
                    <a:pt x="330506" y="789041"/>
                  </a:lnTo>
                  <a:lnTo>
                    <a:pt x="331112" y="787135"/>
                  </a:lnTo>
                  <a:lnTo>
                    <a:pt x="333617" y="782845"/>
                  </a:lnTo>
                  <a:lnTo>
                    <a:pt x="337826" y="768347"/>
                  </a:lnTo>
                  <a:lnTo>
                    <a:pt x="345649" y="759670"/>
                  </a:lnTo>
                  <a:lnTo>
                    <a:pt x="346164" y="758505"/>
                  </a:lnTo>
                  <a:lnTo>
                    <a:pt x="346660" y="756660"/>
                  </a:lnTo>
                  <a:lnTo>
                    <a:pt x="345771" y="755824"/>
                  </a:lnTo>
                  <a:lnTo>
                    <a:pt x="343690" y="752921"/>
                  </a:lnTo>
                  <a:lnTo>
                    <a:pt x="342418" y="749759"/>
                  </a:lnTo>
                  <a:lnTo>
                    <a:pt x="341287" y="747954"/>
                  </a:lnTo>
                  <a:lnTo>
                    <a:pt x="339955" y="746745"/>
                  </a:lnTo>
                  <a:lnTo>
                    <a:pt x="336530" y="746503"/>
                  </a:lnTo>
                  <a:lnTo>
                    <a:pt x="334592" y="744924"/>
                  </a:lnTo>
                  <a:lnTo>
                    <a:pt x="332616" y="741793"/>
                  </a:lnTo>
                  <a:lnTo>
                    <a:pt x="331427" y="733058"/>
                  </a:lnTo>
                  <a:lnTo>
                    <a:pt x="331162" y="728850"/>
                  </a:lnTo>
                  <a:lnTo>
                    <a:pt x="331415" y="725874"/>
                  </a:lnTo>
                  <a:lnTo>
                    <a:pt x="331867" y="724386"/>
                  </a:lnTo>
                  <a:lnTo>
                    <a:pt x="334057" y="718611"/>
                  </a:lnTo>
                  <a:lnTo>
                    <a:pt x="334954" y="715396"/>
                  </a:lnTo>
                  <a:lnTo>
                    <a:pt x="335294" y="713793"/>
                  </a:lnTo>
                  <a:lnTo>
                    <a:pt x="336197" y="710858"/>
                  </a:lnTo>
                  <a:lnTo>
                    <a:pt x="340397" y="703143"/>
                  </a:lnTo>
                  <a:lnTo>
                    <a:pt x="340776" y="700960"/>
                  </a:lnTo>
                  <a:lnTo>
                    <a:pt x="340570" y="699193"/>
                  </a:lnTo>
                  <a:lnTo>
                    <a:pt x="339982" y="697316"/>
                  </a:lnTo>
                  <a:lnTo>
                    <a:pt x="339324" y="694818"/>
                  </a:lnTo>
                  <a:lnTo>
                    <a:pt x="338515" y="690552"/>
                  </a:lnTo>
                  <a:lnTo>
                    <a:pt x="339002" y="688351"/>
                  </a:lnTo>
                  <a:lnTo>
                    <a:pt x="339707" y="686206"/>
                  </a:lnTo>
                  <a:lnTo>
                    <a:pt x="339822" y="684296"/>
                  </a:lnTo>
                  <a:lnTo>
                    <a:pt x="339059" y="681877"/>
                  </a:lnTo>
                  <a:lnTo>
                    <a:pt x="339124" y="680160"/>
                  </a:lnTo>
                  <a:lnTo>
                    <a:pt x="339578" y="678818"/>
                  </a:lnTo>
                  <a:lnTo>
                    <a:pt x="343548" y="670858"/>
                  </a:lnTo>
                  <a:lnTo>
                    <a:pt x="344872" y="667543"/>
                  </a:lnTo>
                  <a:lnTo>
                    <a:pt x="347077" y="659833"/>
                  </a:lnTo>
                  <a:lnTo>
                    <a:pt x="347435" y="656839"/>
                  </a:lnTo>
                  <a:lnTo>
                    <a:pt x="347323" y="654535"/>
                  </a:lnTo>
                  <a:lnTo>
                    <a:pt x="346696" y="653250"/>
                  </a:lnTo>
                  <a:lnTo>
                    <a:pt x="345073" y="651058"/>
                  </a:lnTo>
                  <a:lnTo>
                    <a:pt x="344398" y="650009"/>
                  </a:lnTo>
                  <a:lnTo>
                    <a:pt x="343593" y="648078"/>
                  </a:lnTo>
                  <a:lnTo>
                    <a:pt x="343776" y="646730"/>
                  </a:lnTo>
                  <a:lnTo>
                    <a:pt x="344327" y="645710"/>
                  </a:lnTo>
                  <a:lnTo>
                    <a:pt x="348066" y="643223"/>
                  </a:lnTo>
                  <a:lnTo>
                    <a:pt x="350035" y="639833"/>
                  </a:lnTo>
                  <a:lnTo>
                    <a:pt x="353001" y="631069"/>
                  </a:lnTo>
                  <a:lnTo>
                    <a:pt x="356814" y="623804"/>
                  </a:lnTo>
                  <a:lnTo>
                    <a:pt x="357200" y="621990"/>
                  </a:lnTo>
                  <a:lnTo>
                    <a:pt x="357518" y="619631"/>
                  </a:lnTo>
                  <a:lnTo>
                    <a:pt x="356972" y="615182"/>
                  </a:lnTo>
                  <a:lnTo>
                    <a:pt x="357033" y="611218"/>
                  </a:lnTo>
                  <a:lnTo>
                    <a:pt x="357835" y="608819"/>
                  </a:lnTo>
                  <a:lnTo>
                    <a:pt x="359261" y="605485"/>
                  </a:lnTo>
                  <a:lnTo>
                    <a:pt x="358806" y="604552"/>
                  </a:lnTo>
                  <a:lnTo>
                    <a:pt x="357830" y="604400"/>
                  </a:lnTo>
                  <a:lnTo>
                    <a:pt x="355384" y="605836"/>
                  </a:lnTo>
                  <a:lnTo>
                    <a:pt x="354047" y="606313"/>
                  </a:lnTo>
                  <a:lnTo>
                    <a:pt x="352650" y="606569"/>
                  </a:lnTo>
                  <a:lnTo>
                    <a:pt x="351240" y="606310"/>
                  </a:lnTo>
                  <a:lnTo>
                    <a:pt x="349838" y="606345"/>
                  </a:lnTo>
                  <a:lnTo>
                    <a:pt x="348552" y="606702"/>
                  </a:lnTo>
                  <a:lnTo>
                    <a:pt x="347382" y="607397"/>
                  </a:lnTo>
                  <a:lnTo>
                    <a:pt x="345697" y="606950"/>
                  </a:lnTo>
                  <a:lnTo>
                    <a:pt x="343641" y="605288"/>
                  </a:lnTo>
                  <a:lnTo>
                    <a:pt x="338246" y="596655"/>
                  </a:lnTo>
                  <a:lnTo>
                    <a:pt x="336295" y="594145"/>
                  </a:lnTo>
                  <a:lnTo>
                    <a:pt x="333655" y="592082"/>
                  </a:lnTo>
                  <a:lnTo>
                    <a:pt x="331694" y="591301"/>
                  </a:lnTo>
                  <a:lnTo>
                    <a:pt x="329913" y="591285"/>
                  </a:lnTo>
                  <a:lnTo>
                    <a:pt x="328743" y="591935"/>
                  </a:lnTo>
                  <a:lnTo>
                    <a:pt x="327908" y="593092"/>
                  </a:lnTo>
                  <a:lnTo>
                    <a:pt x="327460" y="594626"/>
                  </a:lnTo>
                  <a:lnTo>
                    <a:pt x="326777" y="599802"/>
                  </a:lnTo>
                  <a:lnTo>
                    <a:pt x="326274" y="601321"/>
                  </a:lnTo>
                  <a:lnTo>
                    <a:pt x="325495" y="602567"/>
                  </a:lnTo>
                  <a:lnTo>
                    <a:pt x="324659" y="603680"/>
                  </a:lnTo>
                  <a:lnTo>
                    <a:pt x="323695" y="604738"/>
                  </a:lnTo>
                  <a:lnTo>
                    <a:pt x="322707" y="605531"/>
                  </a:lnTo>
                  <a:lnTo>
                    <a:pt x="320077" y="606895"/>
                  </a:lnTo>
                  <a:lnTo>
                    <a:pt x="315298" y="607925"/>
                  </a:lnTo>
                  <a:lnTo>
                    <a:pt x="310846" y="606788"/>
                  </a:lnTo>
                  <a:lnTo>
                    <a:pt x="309799" y="605896"/>
                  </a:lnTo>
                  <a:lnTo>
                    <a:pt x="308580" y="604535"/>
                  </a:lnTo>
                  <a:lnTo>
                    <a:pt x="307891" y="602807"/>
                  </a:lnTo>
                  <a:lnTo>
                    <a:pt x="307229" y="599910"/>
                  </a:lnTo>
                  <a:lnTo>
                    <a:pt x="307287" y="597765"/>
                  </a:lnTo>
                  <a:lnTo>
                    <a:pt x="307678" y="596072"/>
                  </a:lnTo>
                  <a:lnTo>
                    <a:pt x="309298" y="593817"/>
                  </a:lnTo>
                  <a:lnTo>
                    <a:pt x="310456" y="592637"/>
                  </a:lnTo>
                  <a:lnTo>
                    <a:pt x="311501" y="591195"/>
                  </a:lnTo>
                  <a:lnTo>
                    <a:pt x="312745" y="589094"/>
                  </a:lnTo>
                  <a:lnTo>
                    <a:pt x="312392" y="587848"/>
                  </a:lnTo>
                  <a:lnTo>
                    <a:pt x="311456" y="587025"/>
                  </a:lnTo>
                  <a:lnTo>
                    <a:pt x="309884" y="586678"/>
                  </a:lnTo>
                  <a:lnTo>
                    <a:pt x="306492" y="586921"/>
                  </a:lnTo>
                  <a:lnTo>
                    <a:pt x="303112" y="587666"/>
                  </a:lnTo>
                  <a:lnTo>
                    <a:pt x="301370" y="587734"/>
                  </a:lnTo>
                  <a:lnTo>
                    <a:pt x="299249" y="586985"/>
                  </a:lnTo>
                  <a:lnTo>
                    <a:pt x="299007" y="585853"/>
                  </a:lnTo>
                  <a:lnTo>
                    <a:pt x="299303" y="584679"/>
                  </a:lnTo>
                  <a:lnTo>
                    <a:pt x="308200" y="570195"/>
                  </a:lnTo>
                  <a:lnTo>
                    <a:pt x="308866" y="566482"/>
                  </a:lnTo>
                  <a:lnTo>
                    <a:pt x="309430" y="560706"/>
                  </a:lnTo>
                  <a:lnTo>
                    <a:pt x="309752" y="547041"/>
                  </a:lnTo>
                  <a:lnTo>
                    <a:pt x="310423" y="541336"/>
                  </a:lnTo>
                  <a:lnTo>
                    <a:pt x="311314" y="538033"/>
                  </a:lnTo>
                  <a:lnTo>
                    <a:pt x="312814" y="537716"/>
                  </a:lnTo>
                  <a:lnTo>
                    <a:pt x="319547" y="537971"/>
                  </a:lnTo>
                  <a:lnTo>
                    <a:pt x="322558" y="537072"/>
                  </a:lnTo>
                  <a:lnTo>
                    <a:pt x="326054" y="534770"/>
                  </a:lnTo>
                  <a:lnTo>
                    <a:pt x="327765" y="532113"/>
                  </a:lnTo>
                  <a:lnTo>
                    <a:pt x="329755" y="527704"/>
                  </a:lnTo>
                  <a:lnTo>
                    <a:pt x="332925" y="516629"/>
                  </a:lnTo>
                  <a:lnTo>
                    <a:pt x="333654" y="511319"/>
                  </a:lnTo>
                  <a:lnTo>
                    <a:pt x="333482" y="506564"/>
                  </a:lnTo>
                  <a:lnTo>
                    <a:pt x="332634" y="504857"/>
                  </a:lnTo>
                  <a:lnTo>
                    <a:pt x="331581" y="503597"/>
                  </a:lnTo>
                  <a:lnTo>
                    <a:pt x="328239" y="500988"/>
                  </a:lnTo>
                  <a:lnTo>
                    <a:pt x="327131" y="499625"/>
                  </a:lnTo>
                  <a:lnTo>
                    <a:pt x="326168" y="497623"/>
                  </a:lnTo>
                  <a:lnTo>
                    <a:pt x="325374" y="493725"/>
                  </a:lnTo>
                  <a:lnTo>
                    <a:pt x="324668" y="491200"/>
                  </a:lnTo>
                  <a:lnTo>
                    <a:pt x="323872" y="489401"/>
                  </a:lnTo>
                  <a:lnTo>
                    <a:pt x="321982" y="486802"/>
                  </a:lnTo>
                  <a:lnTo>
                    <a:pt x="320903" y="485141"/>
                  </a:lnTo>
                  <a:lnTo>
                    <a:pt x="319838" y="482566"/>
                  </a:lnTo>
                  <a:lnTo>
                    <a:pt x="319685" y="480649"/>
                  </a:lnTo>
                  <a:lnTo>
                    <a:pt x="319966" y="478971"/>
                  </a:lnTo>
                  <a:lnTo>
                    <a:pt x="321413" y="476676"/>
                  </a:lnTo>
                  <a:lnTo>
                    <a:pt x="324658" y="473228"/>
                  </a:lnTo>
                  <a:lnTo>
                    <a:pt x="325902" y="471424"/>
                  </a:lnTo>
                  <a:lnTo>
                    <a:pt x="325755" y="469771"/>
                  </a:lnTo>
                  <a:lnTo>
                    <a:pt x="325061" y="467750"/>
                  </a:lnTo>
                  <a:lnTo>
                    <a:pt x="323683" y="466275"/>
                  </a:lnTo>
                  <a:lnTo>
                    <a:pt x="322513" y="464499"/>
                  </a:lnTo>
                  <a:lnTo>
                    <a:pt x="321493" y="462248"/>
                  </a:lnTo>
                  <a:lnTo>
                    <a:pt x="320568" y="458058"/>
                  </a:lnTo>
                  <a:lnTo>
                    <a:pt x="320802" y="455925"/>
                  </a:lnTo>
                  <a:lnTo>
                    <a:pt x="321458" y="454209"/>
                  </a:lnTo>
                  <a:lnTo>
                    <a:pt x="332482" y="444482"/>
                  </a:lnTo>
                  <a:lnTo>
                    <a:pt x="333826" y="438138"/>
                  </a:lnTo>
                  <a:lnTo>
                    <a:pt x="333465" y="434407"/>
                  </a:lnTo>
                  <a:lnTo>
                    <a:pt x="326231" y="412679"/>
                  </a:lnTo>
                  <a:lnTo>
                    <a:pt x="324257" y="408647"/>
                  </a:lnTo>
                  <a:lnTo>
                    <a:pt x="322433" y="406297"/>
                  </a:lnTo>
                  <a:lnTo>
                    <a:pt x="318428" y="405300"/>
                  </a:lnTo>
                  <a:lnTo>
                    <a:pt x="314203" y="403272"/>
                  </a:lnTo>
                  <a:lnTo>
                    <a:pt x="312586" y="402780"/>
                  </a:lnTo>
                  <a:lnTo>
                    <a:pt x="311092" y="402992"/>
                  </a:lnTo>
                  <a:lnTo>
                    <a:pt x="299335" y="406903"/>
                  </a:lnTo>
                  <a:lnTo>
                    <a:pt x="295754" y="407163"/>
                  </a:lnTo>
                  <a:lnTo>
                    <a:pt x="290655" y="406630"/>
                  </a:lnTo>
                  <a:lnTo>
                    <a:pt x="290879" y="400123"/>
                  </a:lnTo>
                  <a:lnTo>
                    <a:pt x="290143" y="398366"/>
                  </a:lnTo>
                  <a:lnTo>
                    <a:pt x="289020" y="396087"/>
                  </a:lnTo>
                  <a:lnTo>
                    <a:pt x="286714" y="393567"/>
                  </a:lnTo>
                  <a:lnTo>
                    <a:pt x="285411" y="392770"/>
                  </a:lnTo>
                  <a:lnTo>
                    <a:pt x="284013" y="392476"/>
                  </a:lnTo>
                  <a:lnTo>
                    <a:pt x="259835" y="396087"/>
                  </a:lnTo>
                  <a:lnTo>
                    <a:pt x="251200" y="395976"/>
                  </a:lnTo>
                  <a:lnTo>
                    <a:pt x="246057" y="398228"/>
                  </a:lnTo>
                  <a:lnTo>
                    <a:pt x="240129" y="397111"/>
                  </a:lnTo>
                  <a:lnTo>
                    <a:pt x="230598" y="391707"/>
                  </a:lnTo>
                  <a:lnTo>
                    <a:pt x="225907" y="389942"/>
                  </a:lnTo>
                  <a:lnTo>
                    <a:pt x="219725" y="389358"/>
                  </a:lnTo>
                  <a:lnTo>
                    <a:pt x="216205" y="388157"/>
                  </a:lnTo>
                  <a:lnTo>
                    <a:pt x="193543" y="373437"/>
                  </a:lnTo>
                  <a:lnTo>
                    <a:pt x="194047" y="370914"/>
                  </a:lnTo>
                  <a:lnTo>
                    <a:pt x="198040" y="364602"/>
                  </a:lnTo>
                  <a:lnTo>
                    <a:pt x="199762" y="357949"/>
                  </a:lnTo>
                  <a:lnTo>
                    <a:pt x="195512" y="355548"/>
                  </a:lnTo>
                  <a:lnTo>
                    <a:pt x="184716" y="355249"/>
                  </a:lnTo>
                  <a:lnTo>
                    <a:pt x="179819" y="351439"/>
                  </a:lnTo>
                  <a:lnTo>
                    <a:pt x="169060" y="335647"/>
                  </a:lnTo>
                  <a:lnTo>
                    <a:pt x="163745" y="336925"/>
                  </a:lnTo>
                  <a:lnTo>
                    <a:pt x="155013" y="342163"/>
                  </a:lnTo>
                  <a:lnTo>
                    <a:pt x="151565" y="343437"/>
                  </a:lnTo>
                  <a:lnTo>
                    <a:pt x="145532" y="342446"/>
                  </a:lnTo>
                  <a:lnTo>
                    <a:pt x="143729" y="339049"/>
                  </a:lnTo>
                  <a:lnTo>
                    <a:pt x="143101" y="333593"/>
                  </a:lnTo>
                  <a:lnTo>
                    <a:pt x="140575" y="326395"/>
                  </a:lnTo>
                  <a:lnTo>
                    <a:pt x="136560" y="323537"/>
                  </a:lnTo>
                  <a:lnTo>
                    <a:pt x="125156" y="323254"/>
                  </a:lnTo>
                  <a:lnTo>
                    <a:pt x="120405" y="320879"/>
                  </a:lnTo>
                  <a:lnTo>
                    <a:pt x="123200" y="317862"/>
                  </a:lnTo>
                  <a:lnTo>
                    <a:pt x="125082" y="312379"/>
                  </a:lnTo>
                  <a:lnTo>
                    <a:pt x="125026" y="311108"/>
                  </a:lnTo>
                  <a:lnTo>
                    <a:pt x="124836" y="307167"/>
                  </a:lnTo>
                  <a:lnTo>
                    <a:pt x="121315" y="304905"/>
                  </a:lnTo>
                  <a:lnTo>
                    <a:pt x="106141" y="309402"/>
                  </a:lnTo>
                  <a:lnTo>
                    <a:pt x="89176" y="302925"/>
                  </a:lnTo>
                  <a:lnTo>
                    <a:pt x="81256" y="301978"/>
                  </a:lnTo>
                  <a:lnTo>
                    <a:pt x="74826" y="299647"/>
                  </a:lnTo>
                  <a:lnTo>
                    <a:pt x="64444" y="289112"/>
                  </a:lnTo>
                  <a:lnTo>
                    <a:pt x="56509" y="286696"/>
                  </a:lnTo>
                  <a:lnTo>
                    <a:pt x="49289" y="288478"/>
                  </a:lnTo>
                  <a:lnTo>
                    <a:pt x="38190" y="296499"/>
                  </a:lnTo>
                  <a:lnTo>
                    <a:pt x="31820" y="298370"/>
                  </a:lnTo>
                  <a:lnTo>
                    <a:pt x="24415" y="297132"/>
                  </a:lnTo>
                  <a:lnTo>
                    <a:pt x="18689" y="293717"/>
                  </a:lnTo>
                  <a:lnTo>
                    <a:pt x="5905" y="278946"/>
                  </a:lnTo>
                  <a:lnTo>
                    <a:pt x="149" y="268406"/>
                  </a:lnTo>
                  <a:lnTo>
                    <a:pt x="0" y="268133"/>
                  </a:lnTo>
                  <a:lnTo>
                    <a:pt x="147" y="268114"/>
                  </a:lnTo>
                  <a:lnTo>
                    <a:pt x="7612" y="267137"/>
                  </a:lnTo>
                  <a:lnTo>
                    <a:pt x="15643" y="268819"/>
                  </a:lnTo>
                  <a:lnTo>
                    <a:pt x="26857" y="268681"/>
                  </a:lnTo>
                  <a:lnTo>
                    <a:pt x="34914" y="272137"/>
                  </a:lnTo>
                  <a:lnTo>
                    <a:pt x="41334" y="272944"/>
                  </a:lnTo>
                  <a:lnTo>
                    <a:pt x="41762" y="264932"/>
                  </a:lnTo>
                  <a:lnTo>
                    <a:pt x="42746" y="258693"/>
                  </a:lnTo>
                  <a:lnTo>
                    <a:pt x="48048" y="255953"/>
                  </a:lnTo>
                  <a:lnTo>
                    <a:pt x="59256" y="255800"/>
                  </a:lnTo>
                  <a:lnTo>
                    <a:pt x="68939" y="261003"/>
                  </a:lnTo>
                  <a:lnTo>
                    <a:pt x="78093" y="266209"/>
                  </a:lnTo>
                  <a:lnTo>
                    <a:pt x="87156" y="265185"/>
                  </a:lnTo>
                  <a:lnTo>
                    <a:pt x="94015" y="259744"/>
                  </a:lnTo>
                  <a:lnTo>
                    <a:pt x="96253" y="250538"/>
                  </a:lnTo>
                  <a:lnTo>
                    <a:pt x="94701" y="246482"/>
                  </a:lnTo>
                  <a:lnTo>
                    <a:pt x="93648" y="236864"/>
                  </a:lnTo>
                  <a:lnTo>
                    <a:pt x="92524" y="232891"/>
                  </a:lnTo>
                  <a:lnTo>
                    <a:pt x="90616" y="229729"/>
                  </a:lnTo>
                  <a:lnTo>
                    <a:pt x="87968" y="226874"/>
                  </a:lnTo>
                  <a:lnTo>
                    <a:pt x="86999" y="222586"/>
                  </a:lnTo>
                  <a:lnTo>
                    <a:pt x="89038" y="216927"/>
                  </a:lnTo>
                  <a:lnTo>
                    <a:pt x="103968" y="202660"/>
                  </a:lnTo>
                  <a:lnTo>
                    <a:pt x="110637" y="198121"/>
                  </a:lnTo>
                  <a:lnTo>
                    <a:pt x="129160" y="190758"/>
                  </a:lnTo>
                  <a:lnTo>
                    <a:pt x="140890" y="189848"/>
                  </a:lnTo>
                  <a:lnTo>
                    <a:pt x="144946" y="191227"/>
                  </a:lnTo>
                  <a:lnTo>
                    <a:pt x="155946" y="200008"/>
                  </a:lnTo>
                  <a:lnTo>
                    <a:pt x="160384" y="209716"/>
                  </a:lnTo>
                  <a:lnTo>
                    <a:pt x="167227" y="205144"/>
                  </a:lnTo>
                  <a:lnTo>
                    <a:pt x="174634" y="202337"/>
                  </a:lnTo>
                  <a:lnTo>
                    <a:pt x="182089" y="202199"/>
                  </a:lnTo>
                  <a:lnTo>
                    <a:pt x="192757" y="202886"/>
                  </a:lnTo>
                  <a:lnTo>
                    <a:pt x="191537" y="194903"/>
                  </a:lnTo>
                  <a:lnTo>
                    <a:pt x="184537" y="189520"/>
                  </a:lnTo>
                  <a:lnTo>
                    <a:pt x="187576" y="187528"/>
                  </a:lnTo>
                  <a:lnTo>
                    <a:pt x="190524" y="186319"/>
                  </a:lnTo>
                  <a:lnTo>
                    <a:pt x="199932" y="188512"/>
                  </a:lnTo>
                  <a:lnTo>
                    <a:pt x="207719" y="178573"/>
                  </a:lnTo>
                  <a:lnTo>
                    <a:pt x="220874" y="171770"/>
                  </a:lnTo>
                  <a:lnTo>
                    <a:pt x="226619" y="170056"/>
                  </a:lnTo>
                  <a:lnTo>
                    <a:pt x="233143" y="172718"/>
                  </a:lnTo>
                  <a:lnTo>
                    <a:pt x="239905" y="165457"/>
                  </a:lnTo>
                  <a:lnTo>
                    <a:pt x="245658" y="160886"/>
                  </a:lnTo>
                  <a:lnTo>
                    <a:pt x="250955" y="159884"/>
                  </a:lnTo>
                  <a:lnTo>
                    <a:pt x="253949" y="150922"/>
                  </a:lnTo>
                  <a:lnTo>
                    <a:pt x="254304" y="142907"/>
                  </a:lnTo>
                  <a:lnTo>
                    <a:pt x="263196" y="136483"/>
                  </a:lnTo>
                  <a:lnTo>
                    <a:pt x="267947" y="127170"/>
                  </a:lnTo>
                  <a:lnTo>
                    <a:pt x="269696" y="127251"/>
                  </a:lnTo>
                  <a:lnTo>
                    <a:pt x="272808" y="126012"/>
                  </a:lnTo>
                  <a:lnTo>
                    <a:pt x="278659" y="122600"/>
                  </a:lnTo>
                  <a:lnTo>
                    <a:pt x="283615" y="121763"/>
                  </a:lnTo>
                  <a:lnTo>
                    <a:pt x="286499" y="120603"/>
                  </a:lnTo>
                  <a:lnTo>
                    <a:pt x="287978" y="120523"/>
                  </a:lnTo>
                  <a:lnTo>
                    <a:pt x="289899" y="121203"/>
                  </a:lnTo>
                  <a:lnTo>
                    <a:pt x="295401" y="127032"/>
                  </a:lnTo>
                  <a:lnTo>
                    <a:pt x="296841" y="127456"/>
                  </a:lnTo>
                  <a:lnTo>
                    <a:pt x="299094" y="126515"/>
                  </a:lnTo>
                  <a:lnTo>
                    <a:pt x="300555" y="125595"/>
                  </a:lnTo>
                  <a:lnTo>
                    <a:pt x="307142" y="119986"/>
                  </a:lnTo>
                  <a:lnTo>
                    <a:pt x="309814" y="118857"/>
                  </a:lnTo>
                  <a:lnTo>
                    <a:pt x="311519" y="118639"/>
                  </a:lnTo>
                  <a:lnTo>
                    <a:pt x="313488" y="119050"/>
                  </a:lnTo>
                  <a:lnTo>
                    <a:pt x="315527" y="120184"/>
                  </a:lnTo>
                  <a:lnTo>
                    <a:pt x="317882" y="123406"/>
                  </a:lnTo>
                  <a:lnTo>
                    <a:pt x="321109" y="129742"/>
                  </a:lnTo>
                  <a:lnTo>
                    <a:pt x="323637" y="133449"/>
                  </a:lnTo>
                  <a:lnTo>
                    <a:pt x="326154" y="134585"/>
                  </a:lnTo>
                  <a:lnTo>
                    <a:pt x="347746" y="139438"/>
                  </a:lnTo>
                  <a:lnTo>
                    <a:pt x="360347" y="146548"/>
                  </a:lnTo>
                  <a:lnTo>
                    <a:pt x="362549" y="147689"/>
                  </a:lnTo>
                  <a:lnTo>
                    <a:pt x="373057" y="155498"/>
                  </a:lnTo>
                  <a:lnTo>
                    <a:pt x="374373" y="157147"/>
                  </a:lnTo>
                  <a:lnTo>
                    <a:pt x="376279" y="159017"/>
                  </a:lnTo>
                  <a:lnTo>
                    <a:pt x="377052" y="160120"/>
                  </a:lnTo>
                  <a:lnTo>
                    <a:pt x="379167" y="161866"/>
                  </a:lnTo>
                  <a:lnTo>
                    <a:pt x="389068" y="167158"/>
                  </a:lnTo>
                  <a:lnTo>
                    <a:pt x="390160" y="168311"/>
                  </a:lnTo>
                  <a:lnTo>
                    <a:pt x="393281" y="173103"/>
                  </a:lnTo>
                  <a:lnTo>
                    <a:pt x="394371" y="174169"/>
                  </a:lnTo>
                  <a:lnTo>
                    <a:pt x="396566" y="174877"/>
                  </a:lnTo>
                  <a:lnTo>
                    <a:pt x="399759" y="175232"/>
                  </a:lnTo>
                  <a:lnTo>
                    <a:pt x="411945" y="174008"/>
                  </a:lnTo>
                  <a:lnTo>
                    <a:pt x="417136" y="171880"/>
                  </a:lnTo>
                  <a:lnTo>
                    <a:pt x="422362" y="170977"/>
                  </a:lnTo>
                  <a:lnTo>
                    <a:pt x="458882" y="179301"/>
                  </a:lnTo>
                  <a:lnTo>
                    <a:pt x="460739" y="179274"/>
                  </a:lnTo>
                  <a:lnTo>
                    <a:pt x="465491" y="181407"/>
                  </a:lnTo>
                  <a:lnTo>
                    <a:pt x="475011" y="190579"/>
                  </a:lnTo>
                  <a:lnTo>
                    <a:pt x="489476" y="194126"/>
                  </a:lnTo>
                  <a:lnTo>
                    <a:pt x="497979" y="194303"/>
                  </a:lnTo>
                  <a:lnTo>
                    <a:pt x="501012" y="196158"/>
                  </a:lnTo>
                  <a:lnTo>
                    <a:pt x="502011" y="204126"/>
                  </a:lnTo>
                  <a:lnTo>
                    <a:pt x="501978" y="208073"/>
                  </a:lnTo>
                  <a:lnTo>
                    <a:pt x="502285" y="209395"/>
                  </a:lnTo>
                  <a:lnTo>
                    <a:pt x="502812" y="210914"/>
                  </a:lnTo>
                  <a:lnTo>
                    <a:pt x="503589" y="211924"/>
                  </a:lnTo>
                  <a:lnTo>
                    <a:pt x="504535" y="212693"/>
                  </a:lnTo>
                  <a:lnTo>
                    <a:pt x="506267" y="213673"/>
                  </a:lnTo>
                  <a:lnTo>
                    <a:pt x="507978" y="213987"/>
                  </a:lnTo>
                  <a:lnTo>
                    <a:pt x="510423" y="213999"/>
                  </a:lnTo>
                  <a:lnTo>
                    <a:pt x="525392" y="210191"/>
                  </a:lnTo>
                  <a:lnTo>
                    <a:pt x="530200" y="210390"/>
                  </a:lnTo>
                  <a:lnTo>
                    <a:pt x="532610" y="210961"/>
                  </a:lnTo>
                  <a:lnTo>
                    <a:pt x="535035" y="211945"/>
                  </a:lnTo>
                  <a:lnTo>
                    <a:pt x="540059" y="215963"/>
                  </a:lnTo>
                  <a:lnTo>
                    <a:pt x="542431" y="216934"/>
                  </a:lnTo>
                  <a:lnTo>
                    <a:pt x="545149" y="217154"/>
                  </a:lnTo>
                  <a:lnTo>
                    <a:pt x="550565" y="216428"/>
                  </a:lnTo>
                  <a:lnTo>
                    <a:pt x="553142" y="215617"/>
                  </a:lnTo>
                  <a:lnTo>
                    <a:pt x="556281" y="214105"/>
                  </a:lnTo>
                  <a:lnTo>
                    <a:pt x="558602" y="213614"/>
                  </a:lnTo>
                  <a:lnTo>
                    <a:pt x="567802" y="213212"/>
                  </a:lnTo>
                  <a:lnTo>
                    <a:pt x="570430" y="212354"/>
                  </a:lnTo>
                  <a:lnTo>
                    <a:pt x="572201" y="211317"/>
                  </a:lnTo>
                  <a:lnTo>
                    <a:pt x="573285" y="210391"/>
                  </a:lnTo>
                  <a:lnTo>
                    <a:pt x="574670" y="210464"/>
                  </a:lnTo>
                  <a:lnTo>
                    <a:pt x="575978" y="211394"/>
                  </a:lnTo>
                  <a:lnTo>
                    <a:pt x="576866" y="214009"/>
                  </a:lnTo>
                  <a:lnTo>
                    <a:pt x="576442" y="215548"/>
                  </a:lnTo>
                  <a:lnTo>
                    <a:pt x="575582" y="216789"/>
                  </a:lnTo>
                  <a:lnTo>
                    <a:pt x="573409" y="218520"/>
                  </a:lnTo>
                  <a:lnTo>
                    <a:pt x="572543" y="219613"/>
                  </a:lnTo>
                  <a:lnTo>
                    <a:pt x="571890" y="220701"/>
                  </a:lnTo>
                  <a:lnTo>
                    <a:pt x="572595" y="222628"/>
                  </a:lnTo>
                  <a:lnTo>
                    <a:pt x="574569" y="224334"/>
                  </a:lnTo>
                  <a:lnTo>
                    <a:pt x="582872" y="227522"/>
                  </a:lnTo>
                  <a:lnTo>
                    <a:pt x="591600" y="225694"/>
                  </a:lnTo>
                  <a:lnTo>
                    <a:pt x="599944" y="216617"/>
                  </a:lnTo>
                  <a:lnTo>
                    <a:pt x="601396" y="214141"/>
                  </a:lnTo>
                  <a:lnTo>
                    <a:pt x="604866" y="209641"/>
                  </a:lnTo>
                  <a:lnTo>
                    <a:pt x="606766" y="207798"/>
                  </a:lnTo>
                  <a:lnTo>
                    <a:pt x="616563" y="201030"/>
                  </a:lnTo>
                  <a:lnTo>
                    <a:pt x="620911" y="196465"/>
                  </a:lnTo>
                  <a:lnTo>
                    <a:pt x="623923" y="194094"/>
                  </a:lnTo>
                  <a:lnTo>
                    <a:pt x="624995" y="192900"/>
                  </a:lnTo>
                  <a:lnTo>
                    <a:pt x="625799" y="191674"/>
                  </a:lnTo>
                  <a:lnTo>
                    <a:pt x="626391" y="190454"/>
                  </a:lnTo>
                  <a:lnTo>
                    <a:pt x="626776" y="189377"/>
                  </a:lnTo>
                  <a:lnTo>
                    <a:pt x="627059" y="188404"/>
                  </a:lnTo>
                  <a:lnTo>
                    <a:pt x="627276" y="187095"/>
                  </a:lnTo>
                  <a:lnTo>
                    <a:pt x="627904" y="183996"/>
                  </a:lnTo>
                  <a:lnTo>
                    <a:pt x="628434" y="182543"/>
                  </a:lnTo>
                  <a:lnTo>
                    <a:pt x="629604" y="181155"/>
                  </a:lnTo>
                  <a:lnTo>
                    <a:pt x="631144" y="179738"/>
                  </a:lnTo>
                  <a:lnTo>
                    <a:pt x="634057" y="178138"/>
                  </a:lnTo>
                  <a:lnTo>
                    <a:pt x="635966" y="176662"/>
                  </a:lnTo>
                  <a:lnTo>
                    <a:pt x="636800" y="174856"/>
                  </a:lnTo>
                  <a:lnTo>
                    <a:pt x="637870" y="173649"/>
                  </a:lnTo>
                  <a:lnTo>
                    <a:pt x="639313" y="172501"/>
                  </a:lnTo>
                  <a:lnTo>
                    <a:pt x="642051" y="171439"/>
                  </a:lnTo>
                  <a:lnTo>
                    <a:pt x="644448" y="171675"/>
                  </a:lnTo>
                  <a:lnTo>
                    <a:pt x="646932" y="172794"/>
                  </a:lnTo>
                  <a:lnTo>
                    <a:pt x="651549" y="178329"/>
                  </a:lnTo>
                  <a:lnTo>
                    <a:pt x="653948" y="182749"/>
                  </a:lnTo>
                  <a:lnTo>
                    <a:pt x="654897" y="183968"/>
                  </a:lnTo>
                  <a:lnTo>
                    <a:pt x="659179" y="185745"/>
                  </a:lnTo>
                  <a:lnTo>
                    <a:pt x="668777" y="185364"/>
                  </a:lnTo>
                  <a:lnTo>
                    <a:pt x="669822" y="179454"/>
                  </a:lnTo>
                  <a:lnTo>
                    <a:pt x="670094" y="175540"/>
                  </a:lnTo>
                  <a:lnTo>
                    <a:pt x="670401" y="173887"/>
                  </a:lnTo>
                  <a:lnTo>
                    <a:pt x="671349" y="170951"/>
                  </a:lnTo>
                  <a:lnTo>
                    <a:pt x="674399" y="163411"/>
                  </a:lnTo>
                  <a:lnTo>
                    <a:pt x="676100" y="160344"/>
                  </a:lnTo>
                  <a:lnTo>
                    <a:pt x="679875" y="156486"/>
                  </a:lnTo>
                  <a:lnTo>
                    <a:pt x="685273" y="153482"/>
                  </a:lnTo>
                  <a:lnTo>
                    <a:pt x="694189" y="152259"/>
                  </a:lnTo>
                  <a:lnTo>
                    <a:pt x="701415" y="153454"/>
                  </a:lnTo>
                  <a:lnTo>
                    <a:pt x="709184" y="156649"/>
                  </a:lnTo>
                  <a:lnTo>
                    <a:pt x="715506" y="160315"/>
                  </a:lnTo>
                  <a:lnTo>
                    <a:pt x="721823" y="161671"/>
                  </a:lnTo>
                  <a:lnTo>
                    <a:pt x="727774" y="159286"/>
                  </a:lnTo>
                  <a:lnTo>
                    <a:pt x="745138" y="143990"/>
                  </a:lnTo>
                  <a:lnTo>
                    <a:pt x="748686" y="142600"/>
                  </a:lnTo>
                  <a:lnTo>
                    <a:pt x="752452" y="138852"/>
                  </a:lnTo>
                  <a:lnTo>
                    <a:pt x="756655" y="132539"/>
                  </a:lnTo>
                  <a:lnTo>
                    <a:pt x="760749" y="119159"/>
                  </a:lnTo>
                  <a:lnTo>
                    <a:pt x="766555" y="105086"/>
                  </a:lnTo>
                  <a:lnTo>
                    <a:pt x="767940" y="94230"/>
                  </a:lnTo>
                  <a:lnTo>
                    <a:pt x="770252" y="87699"/>
                  </a:lnTo>
                  <a:lnTo>
                    <a:pt x="774827" y="82964"/>
                  </a:lnTo>
                  <a:lnTo>
                    <a:pt x="781016" y="79312"/>
                  </a:lnTo>
                  <a:lnTo>
                    <a:pt x="793103" y="78270"/>
                  </a:lnTo>
                  <a:lnTo>
                    <a:pt x="800480" y="70729"/>
                  </a:lnTo>
                  <a:lnTo>
                    <a:pt x="806320" y="58898"/>
                  </a:lnTo>
                  <a:lnTo>
                    <a:pt x="826154" y="40205"/>
                  </a:lnTo>
                  <a:lnTo>
                    <a:pt x="838239" y="37878"/>
                  </a:lnTo>
                  <a:lnTo>
                    <a:pt x="849916" y="38236"/>
                  </a:lnTo>
                  <a:lnTo>
                    <a:pt x="859757" y="33330"/>
                  </a:lnTo>
                  <a:lnTo>
                    <a:pt x="857837" y="26295"/>
                  </a:lnTo>
                  <a:lnTo>
                    <a:pt x="848546" y="10634"/>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167" name="Google Shape;167;p32"/>
            <p:cNvSpPr/>
            <p:nvPr/>
          </p:nvSpPr>
          <p:spPr>
            <a:xfrm>
              <a:off x="4631414" y="1904650"/>
              <a:ext cx="1293824" cy="921511"/>
            </a:xfrm>
            <a:custGeom>
              <a:avLst/>
              <a:gdLst/>
              <a:ahLst/>
              <a:cxnLst/>
              <a:rect l="l" t="t" r="r" b="b"/>
              <a:pathLst>
                <a:path w="1293824" h="921511" extrusionOk="0">
                  <a:moveTo>
                    <a:pt x="290368" y="393636"/>
                  </a:moveTo>
                  <a:lnTo>
                    <a:pt x="300472" y="398167"/>
                  </a:lnTo>
                  <a:lnTo>
                    <a:pt x="290948" y="428086"/>
                  </a:lnTo>
                  <a:lnTo>
                    <a:pt x="287464" y="433462"/>
                  </a:lnTo>
                  <a:lnTo>
                    <a:pt x="283303" y="433659"/>
                  </a:lnTo>
                  <a:lnTo>
                    <a:pt x="282974" y="429685"/>
                  </a:lnTo>
                  <a:lnTo>
                    <a:pt x="285160" y="419674"/>
                  </a:lnTo>
                  <a:lnTo>
                    <a:pt x="283588" y="413065"/>
                  </a:lnTo>
                  <a:lnTo>
                    <a:pt x="280795" y="413034"/>
                  </a:lnTo>
                  <a:lnTo>
                    <a:pt x="279030" y="417922"/>
                  </a:lnTo>
                  <a:lnTo>
                    <a:pt x="280645" y="425763"/>
                  </a:lnTo>
                  <a:lnTo>
                    <a:pt x="275775" y="429993"/>
                  </a:lnTo>
                  <a:lnTo>
                    <a:pt x="270377" y="429787"/>
                  </a:lnTo>
                  <a:lnTo>
                    <a:pt x="264911" y="426578"/>
                  </a:lnTo>
                  <a:lnTo>
                    <a:pt x="259705" y="422133"/>
                  </a:lnTo>
                  <a:lnTo>
                    <a:pt x="264486" y="409065"/>
                  </a:lnTo>
                  <a:lnTo>
                    <a:pt x="276515" y="398413"/>
                  </a:lnTo>
                  <a:close/>
                  <a:moveTo>
                    <a:pt x="339280" y="346478"/>
                  </a:moveTo>
                  <a:lnTo>
                    <a:pt x="333735" y="354618"/>
                  </a:lnTo>
                  <a:lnTo>
                    <a:pt x="318454" y="369142"/>
                  </a:lnTo>
                  <a:lnTo>
                    <a:pt x="314171" y="378420"/>
                  </a:lnTo>
                  <a:lnTo>
                    <a:pt x="312286" y="378449"/>
                  </a:lnTo>
                  <a:lnTo>
                    <a:pt x="310297" y="368103"/>
                  </a:lnTo>
                  <a:lnTo>
                    <a:pt x="310303" y="366752"/>
                  </a:lnTo>
                  <a:lnTo>
                    <a:pt x="312041" y="362493"/>
                  </a:lnTo>
                  <a:lnTo>
                    <a:pt x="334661" y="351113"/>
                  </a:lnTo>
                  <a:close/>
                  <a:moveTo>
                    <a:pt x="1068214" y="285905"/>
                  </a:moveTo>
                  <a:lnTo>
                    <a:pt x="1074626" y="288263"/>
                  </a:lnTo>
                  <a:lnTo>
                    <a:pt x="1077828" y="293658"/>
                  </a:lnTo>
                  <a:lnTo>
                    <a:pt x="1085526" y="312002"/>
                  </a:lnTo>
                  <a:lnTo>
                    <a:pt x="1089858" y="319205"/>
                  </a:lnTo>
                  <a:lnTo>
                    <a:pt x="1099181" y="327874"/>
                  </a:lnTo>
                  <a:lnTo>
                    <a:pt x="1121900" y="339761"/>
                  </a:lnTo>
                  <a:lnTo>
                    <a:pt x="1134798" y="344027"/>
                  </a:lnTo>
                  <a:lnTo>
                    <a:pt x="1145323" y="349941"/>
                  </a:lnTo>
                  <a:lnTo>
                    <a:pt x="1207681" y="412008"/>
                  </a:lnTo>
                  <a:lnTo>
                    <a:pt x="1213652" y="415987"/>
                  </a:lnTo>
                  <a:lnTo>
                    <a:pt x="1213848" y="416071"/>
                  </a:lnTo>
                  <a:lnTo>
                    <a:pt x="1213856" y="416072"/>
                  </a:lnTo>
                  <a:lnTo>
                    <a:pt x="1208947" y="431768"/>
                  </a:lnTo>
                  <a:lnTo>
                    <a:pt x="1206266" y="433831"/>
                  </a:lnTo>
                  <a:lnTo>
                    <a:pt x="1203116" y="434938"/>
                  </a:lnTo>
                  <a:lnTo>
                    <a:pt x="1209375" y="441896"/>
                  </a:lnTo>
                  <a:lnTo>
                    <a:pt x="1212558" y="450668"/>
                  </a:lnTo>
                  <a:lnTo>
                    <a:pt x="1174598" y="457027"/>
                  </a:lnTo>
                  <a:lnTo>
                    <a:pt x="1167031" y="456287"/>
                  </a:lnTo>
                  <a:lnTo>
                    <a:pt x="1161183" y="452573"/>
                  </a:lnTo>
                  <a:lnTo>
                    <a:pt x="1153791" y="461836"/>
                  </a:lnTo>
                  <a:lnTo>
                    <a:pt x="1144237" y="468084"/>
                  </a:lnTo>
                  <a:lnTo>
                    <a:pt x="1125158" y="474203"/>
                  </a:lnTo>
                  <a:lnTo>
                    <a:pt x="1103862" y="475568"/>
                  </a:lnTo>
                  <a:lnTo>
                    <a:pt x="1091843" y="472568"/>
                  </a:lnTo>
                  <a:lnTo>
                    <a:pt x="1085270" y="464373"/>
                  </a:lnTo>
                  <a:lnTo>
                    <a:pt x="1089552" y="462543"/>
                  </a:lnTo>
                  <a:lnTo>
                    <a:pt x="1096286" y="456847"/>
                  </a:lnTo>
                  <a:lnTo>
                    <a:pt x="1107026" y="453964"/>
                  </a:lnTo>
                  <a:lnTo>
                    <a:pt x="1118370" y="446644"/>
                  </a:lnTo>
                  <a:lnTo>
                    <a:pt x="1121327" y="443102"/>
                  </a:lnTo>
                  <a:lnTo>
                    <a:pt x="1122984" y="426484"/>
                  </a:lnTo>
                  <a:lnTo>
                    <a:pt x="1109349" y="403328"/>
                  </a:lnTo>
                  <a:lnTo>
                    <a:pt x="1109513" y="388645"/>
                  </a:lnTo>
                  <a:lnTo>
                    <a:pt x="1126482" y="388878"/>
                  </a:lnTo>
                  <a:lnTo>
                    <a:pt x="1132591" y="391076"/>
                  </a:lnTo>
                  <a:lnTo>
                    <a:pt x="1130504" y="395417"/>
                  </a:lnTo>
                  <a:lnTo>
                    <a:pt x="1131481" y="398560"/>
                  </a:lnTo>
                  <a:lnTo>
                    <a:pt x="1129352" y="409845"/>
                  </a:lnTo>
                  <a:lnTo>
                    <a:pt x="1129362" y="418930"/>
                  </a:lnTo>
                  <a:lnTo>
                    <a:pt x="1134150" y="409263"/>
                  </a:lnTo>
                  <a:lnTo>
                    <a:pt x="1138356" y="406730"/>
                  </a:lnTo>
                  <a:lnTo>
                    <a:pt x="1151923" y="406086"/>
                  </a:lnTo>
                  <a:lnTo>
                    <a:pt x="1150242" y="407545"/>
                  </a:lnTo>
                  <a:lnTo>
                    <a:pt x="1148949" y="409098"/>
                  </a:lnTo>
                  <a:lnTo>
                    <a:pt x="1148151" y="411234"/>
                  </a:lnTo>
                  <a:lnTo>
                    <a:pt x="1147792" y="414466"/>
                  </a:lnTo>
                  <a:lnTo>
                    <a:pt x="1159408" y="417457"/>
                  </a:lnTo>
                  <a:lnTo>
                    <a:pt x="1156325" y="410180"/>
                  </a:lnTo>
                  <a:lnTo>
                    <a:pt x="1159908" y="395930"/>
                  </a:lnTo>
                  <a:lnTo>
                    <a:pt x="1158536" y="380738"/>
                  </a:lnTo>
                  <a:lnTo>
                    <a:pt x="1153412" y="371465"/>
                  </a:lnTo>
                  <a:lnTo>
                    <a:pt x="1145819" y="375100"/>
                  </a:lnTo>
                  <a:lnTo>
                    <a:pt x="1142622" y="365938"/>
                  </a:lnTo>
                  <a:lnTo>
                    <a:pt x="1138581" y="358448"/>
                  </a:lnTo>
                  <a:lnTo>
                    <a:pt x="1133721" y="352606"/>
                  </a:lnTo>
                  <a:lnTo>
                    <a:pt x="1128189" y="348612"/>
                  </a:lnTo>
                  <a:lnTo>
                    <a:pt x="1121480" y="347329"/>
                  </a:lnTo>
                  <a:lnTo>
                    <a:pt x="1114867" y="349115"/>
                  </a:lnTo>
                  <a:lnTo>
                    <a:pt x="1111642" y="353650"/>
                  </a:lnTo>
                  <a:lnTo>
                    <a:pt x="1114993" y="360639"/>
                  </a:lnTo>
                  <a:lnTo>
                    <a:pt x="1115200" y="364892"/>
                  </a:lnTo>
                  <a:lnTo>
                    <a:pt x="1112412" y="366633"/>
                  </a:lnTo>
                  <a:lnTo>
                    <a:pt x="1109551" y="370288"/>
                  </a:lnTo>
                  <a:lnTo>
                    <a:pt x="1107309" y="374843"/>
                  </a:lnTo>
                  <a:lnTo>
                    <a:pt x="1106532" y="379143"/>
                  </a:lnTo>
                  <a:lnTo>
                    <a:pt x="1104541" y="380449"/>
                  </a:lnTo>
                  <a:lnTo>
                    <a:pt x="1093034" y="385465"/>
                  </a:lnTo>
                  <a:lnTo>
                    <a:pt x="1093377" y="377762"/>
                  </a:lnTo>
                  <a:lnTo>
                    <a:pt x="1095662" y="372903"/>
                  </a:lnTo>
                  <a:lnTo>
                    <a:pt x="1098177" y="369406"/>
                  </a:lnTo>
                  <a:lnTo>
                    <a:pt x="1098927" y="365667"/>
                  </a:lnTo>
                  <a:lnTo>
                    <a:pt x="1096844" y="358777"/>
                  </a:lnTo>
                  <a:lnTo>
                    <a:pt x="1094295" y="358129"/>
                  </a:lnTo>
                  <a:lnTo>
                    <a:pt x="1091503" y="360357"/>
                  </a:lnTo>
                  <a:lnTo>
                    <a:pt x="1081002" y="365669"/>
                  </a:lnTo>
                  <a:lnTo>
                    <a:pt x="1076373" y="372523"/>
                  </a:lnTo>
                  <a:lnTo>
                    <a:pt x="1071867" y="377413"/>
                  </a:lnTo>
                  <a:lnTo>
                    <a:pt x="1064996" y="375073"/>
                  </a:lnTo>
                  <a:lnTo>
                    <a:pt x="1067154" y="363888"/>
                  </a:lnTo>
                  <a:lnTo>
                    <a:pt x="1075383" y="344642"/>
                  </a:lnTo>
                  <a:lnTo>
                    <a:pt x="1076585" y="329608"/>
                  </a:lnTo>
                  <a:lnTo>
                    <a:pt x="1073225" y="320960"/>
                  </a:lnTo>
                  <a:lnTo>
                    <a:pt x="1058870" y="307157"/>
                  </a:lnTo>
                  <a:lnTo>
                    <a:pt x="1054431" y="300931"/>
                  </a:lnTo>
                  <a:lnTo>
                    <a:pt x="1057234" y="294329"/>
                  </a:lnTo>
                  <a:lnTo>
                    <a:pt x="1062123" y="288631"/>
                  </a:lnTo>
                  <a:close/>
                  <a:moveTo>
                    <a:pt x="640701" y="124601"/>
                  </a:moveTo>
                  <a:lnTo>
                    <a:pt x="640805" y="128111"/>
                  </a:lnTo>
                  <a:lnTo>
                    <a:pt x="638534" y="128176"/>
                  </a:lnTo>
                  <a:lnTo>
                    <a:pt x="645958" y="139436"/>
                  </a:lnTo>
                  <a:lnTo>
                    <a:pt x="660473" y="144920"/>
                  </a:lnTo>
                  <a:lnTo>
                    <a:pt x="736143" y="142559"/>
                  </a:lnTo>
                  <a:lnTo>
                    <a:pt x="748821" y="148215"/>
                  </a:lnTo>
                  <a:lnTo>
                    <a:pt x="756327" y="143565"/>
                  </a:lnTo>
                  <a:lnTo>
                    <a:pt x="765960" y="145613"/>
                  </a:lnTo>
                  <a:lnTo>
                    <a:pt x="770430" y="151839"/>
                  </a:lnTo>
                  <a:lnTo>
                    <a:pt x="762441" y="159793"/>
                  </a:lnTo>
                  <a:lnTo>
                    <a:pt x="754004" y="161938"/>
                  </a:lnTo>
                  <a:lnTo>
                    <a:pt x="718273" y="160035"/>
                  </a:lnTo>
                  <a:lnTo>
                    <a:pt x="703887" y="155115"/>
                  </a:lnTo>
                  <a:lnTo>
                    <a:pt x="695079" y="154203"/>
                  </a:lnTo>
                  <a:lnTo>
                    <a:pt x="692518" y="155448"/>
                  </a:lnTo>
                  <a:lnTo>
                    <a:pt x="689135" y="160741"/>
                  </a:lnTo>
                  <a:lnTo>
                    <a:pt x="687285" y="162218"/>
                  </a:lnTo>
                  <a:lnTo>
                    <a:pt x="680516" y="162425"/>
                  </a:lnTo>
                  <a:lnTo>
                    <a:pt x="671856" y="161058"/>
                  </a:lnTo>
                  <a:lnTo>
                    <a:pt x="668689" y="162968"/>
                  </a:lnTo>
                  <a:lnTo>
                    <a:pt x="666892" y="170656"/>
                  </a:lnTo>
                  <a:lnTo>
                    <a:pt x="664705" y="166486"/>
                  </a:lnTo>
                  <a:lnTo>
                    <a:pt x="662976" y="167607"/>
                  </a:lnTo>
                  <a:lnTo>
                    <a:pt x="660102" y="170254"/>
                  </a:lnTo>
                  <a:lnTo>
                    <a:pt x="658008" y="170920"/>
                  </a:lnTo>
                  <a:lnTo>
                    <a:pt x="658751" y="175785"/>
                  </a:lnTo>
                  <a:lnTo>
                    <a:pt x="660199" y="177931"/>
                  </a:lnTo>
                  <a:lnTo>
                    <a:pt x="662334" y="178588"/>
                  </a:lnTo>
                  <a:lnTo>
                    <a:pt x="665082" y="178903"/>
                  </a:lnTo>
                  <a:lnTo>
                    <a:pt x="663899" y="179239"/>
                  </a:lnTo>
                  <a:lnTo>
                    <a:pt x="662979" y="179291"/>
                  </a:lnTo>
                  <a:lnTo>
                    <a:pt x="662514" y="180049"/>
                  </a:lnTo>
                  <a:lnTo>
                    <a:pt x="662697" y="182511"/>
                  </a:lnTo>
                  <a:lnTo>
                    <a:pt x="656197" y="179212"/>
                  </a:lnTo>
                  <a:lnTo>
                    <a:pt x="649064" y="180095"/>
                  </a:lnTo>
                  <a:lnTo>
                    <a:pt x="643168" y="184315"/>
                  </a:lnTo>
                  <a:lnTo>
                    <a:pt x="640379" y="190958"/>
                  </a:lnTo>
                  <a:lnTo>
                    <a:pt x="634758" y="184255"/>
                  </a:lnTo>
                  <a:lnTo>
                    <a:pt x="628076" y="181116"/>
                  </a:lnTo>
                  <a:lnTo>
                    <a:pt x="615985" y="180315"/>
                  </a:lnTo>
                  <a:lnTo>
                    <a:pt x="610639" y="183068"/>
                  </a:lnTo>
                  <a:lnTo>
                    <a:pt x="606326" y="189819"/>
                  </a:lnTo>
                  <a:lnTo>
                    <a:pt x="604401" y="198598"/>
                  </a:lnTo>
                  <a:lnTo>
                    <a:pt x="606496" y="207547"/>
                  </a:lnTo>
                  <a:lnTo>
                    <a:pt x="601694" y="206700"/>
                  </a:lnTo>
                  <a:lnTo>
                    <a:pt x="599718" y="205916"/>
                  </a:lnTo>
                  <a:lnTo>
                    <a:pt x="597301" y="203887"/>
                  </a:lnTo>
                  <a:lnTo>
                    <a:pt x="595129" y="207855"/>
                  </a:lnTo>
                  <a:lnTo>
                    <a:pt x="597515" y="214632"/>
                  </a:lnTo>
                  <a:lnTo>
                    <a:pt x="596072" y="221443"/>
                  </a:lnTo>
                  <a:lnTo>
                    <a:pt x="592028" y="226509"/>
                  </a:lnTo>
                  <a:lnTo>
                    <a:pt x="586551" y="227935"/>
                  </a:lnTo>
                  <a:lnTo>
                    <a:pt x="589124" y="235662"/>
                  </a:lnTo>
                  <a:lnTo>
                    <a:pt x="592061" y="241705"/>
                  </a:lnTo>
                  <a:lnTo>
                    <a:pt x="592932" y="246709"/>
                  </a:lnTo>
                  <a:lnTo>
                    <a:pt x="589277" y="251320"/>
                  </a:lnTo>
                  <a:lnTo>
                    <a:pt x="604126" y="261090"/>
                  </a:lnTo>
                  <a:lnTo>
                    <a:pt x="612315" y="262985"/>
                  </a:lnTo>
                  <a:lnTo>
                    <a:pt x="619339" y="258299"/>
                  </a:lnTo>
                  <a:lnTo>
                    <a:pt x="614152" y="258652"/>
                  </a:lnTo>
                  <a:lnTo>
                    <a:pt x="610156" y="256807"/>
                  </a:lnTo>
                  <a:lnTo>
                    <a:pt x="603138" y="250948"/>
                  </a:lnTo>
                  <a:lnTo>
                    <a:pt x="605125" y="244168"/>
                  </a:lnTo>
                  <a:lnTo>
                    <a:pt x="608139" y="239128"/>
                  </a:lnTo>
                  <a:lnTo>
                    <a:pt x="616301" y="230714"/>
                  </a:lnTo>
                  <a:lnTo>
                    <a:pt x="618217" y="229310"/>
                  </a:lnTo>
                  <a:lnTo>
                    <a:pt x="621849" y="228046"/>
                  </a:lnTo>
                  <a:lnTo>
                    <a:pt x="623204" y="226937"/>
                  </a:lnTo>
                  <a:lnTo>
                    <a:pt x="624182" y="224093"/>
                  </a:lnTo>
                  <a:lnTo>
                    <a:pt x="624300" y="216852"/>
                  </a:lnTo>
                  <a:lnTo>
                    <a:pt x="624940" y="214507"/>
                  </a:lnTo>
                  <a:lnTo>
                    <a:pt x="630444" y="209534"/>
                  </a:lnTo>
                  <a:lnTo>
                    <a:pt x="651781" y="198448"/>
                  </a:lnTo>
                  <a:lnTo>
                    <a:pt x="647180" y="195208"/>
                  </a:lnTo>
                  <a:lnTo>
                    <a:pt x="645076" y="194733"/>
                  </a:lnTo>
                  <a:lnTo>
                    <a:pt x="644960" y="190826"/>
                  </a:lnTo>
                  <a:lnTo>
                    <a:pt x="651072" y="188345"/>
                  </a:lnTo>
                  <a:lnTo>
                    <a:pt x="653329" y="188488"/>
                  </a:lnTo>
                  <a:lnTo>
                    <a:pt x="656102" y="190501"/>
                  </a:lnTo>
                  <a:lnTo>
                    <a:pt x="655985" y="186595"/>
                  </a:lnTo>
                  <a:lnTo>
                    <a:pt x="662388" y="191991"/>
                  </a:lnTo>
                  <a:lnTo>
                    <a:pt x="672229" y="189068"/>
                  </a:lnTo>
                  <a:lnTo>
                    <a:pt x="690063" y="178146"/>
                  </a:lnTo>
                  <a:lnTo>
                    <a:pt x="689271" y="176261"/>
                  </a:lnTo>
                  <a:lnTo>
                    <a:pt x="688242" y="171964"/>
                  </a:lnTo>
                  <a:lnTo>
                    <a:pt x="687530" y="170031"/>
                  </a:lnTo>
                  <a:lnTo>
                    <a:pt x="690916" y="167367"/>
                  </a:lnTo>
                  <a:lnTo>
                    <a:pt x="694766" y="165664"/>
                  </a:lnTo>
                  <a:lnTo>
                    <a:pt x="698837" y="164979"/>
                  </a:lnTo>
                  <a:lnTo>
                    <a:pt x="703076" y="165313"/>
                  </a:lnTo>
                  <a:lnTo>
                    <a:pt x="703212" y="169544"/>
                  </a:lnTo>
                  <a:lnTo>
                    <a:pt x="698242" y="171002"/>
                  </a:lnTo>
                  <a:lnTo>
                    <a:pt x="695028" y="175640"/>
                  </a:lnTo>
                  <a:lnTo>
                    <a:pt x="693284" y="182236"/>
                  </a:lnTo>
                  <a:lnTo>
                    <a:pt x="692697" y="189398"/>
                  </a:lnTo>
                  <a:lnTo>
                    <a:pt x="696640" y="182014"/>
                  </a:lnTo>
                  <a:lnTo>
                    <a:pt x="698036" y="178130"/>
                  </a:lnTo>
                  <a:lnTo>
                    <a:pt x="699029" y="173561"/>
                  </a:lnTo>
                  <a:lnTo>
                    <a:pt x="702183" y="178909"/>
                  </a:lnTo>
                  <a:lnTo>
                    <a:pt x="705759" y="183848"/>
                  </a:lnTo>
                  <a:lnTo>
                    <a:pt x="709556" y="185498"/>
                  </a:lnTo>
                  <a:lnTo>
                    <a:pt x="713099" y="180963"/>
                  </a:lnTo>
                  <a:lnTo>
                    <a:pt x="717114" y="184326"/>
                  </a:lnTo>
                  <a:lnTo>
                    <a:pt x="720686" y="184048"/>
                  </a:lnTo>
                  <a:lnTo>
                    <a:pt x="723850" y="181271"/>
                  </a:lnTo>
                  <a:lnTo>
                    <a:pt x="726638" y="176992"/>
                  </a:lnTo>
                  <a:lnTo>
                    <a:pt x="727705" y="181378"/>
                  </a:lnTo>
                  <a:lnTo>
                    <a:pt x="729441" y="185441"/>
                  </a:lnTo>
                  <a:lnTo>
                    <a:pt x="731649" y="189025"/>
                  </a:lnTo>
                  <a:lnTo>
                    <a:pt x="737585" y="196139"/>
                  </a:lnTo>
                  <a:lnTo>
                    <a:pt x="738868" y="197144"/>
                  </a:lnTo>
                  <a:lnTo>
                    <a:pt x="740040" y="196477"/>
                  </a:lnTo>
                  <a:lnTo>
                    <a:pt x="743376" y="195600"/>
                  </a:lnTo>
                  <a:lnTo>
                    <a:pt x="749789" y="195806"/>
                  </a:lnTo>
                  <a:lnTo>
                    <a:pt x="753117" y="194718"/>
                  </a:lnTo>
                  <a:lnTo>
                    <a:pt x="756744" y="191244"/>
                  </a:lnTo>
                  <a:lnTo>
                    <a:pt x="759432" y="186545"/>
                  </a:lnTo>
                  <a:lnTo>
                    <a:pt x="762553" y="177152"/>
                  </a:lnTo>
                  <a:lnTo>
                    <a:pt x="765338" y="171402"/>
                  </a:lnTo>
                  <a:lnTo>
                    <a:pt x="773546" y="162672"/>
                  </a:lnTo>
                  <a:lnTo>
                    <a:pt x="786453" y="153637"/>
                  </a:lnTo>
                  <a:lnTo>
                    <a:pt x="799482" y="148221"/>
                  </a:lnTo>
                  <a:lnTo>
                    <a:pt x="808016" y="150432"/>
                  </a:lnTo>
                  <a:lnTo>
                    <a:pt x="803944" y="154697"/>
                  </a:lnTo>
                  <a:lnTo>
                    <a:pt x="804029" y="161516"/>
                  </a:lnTo>
                  <a:lnTo>
                    <a:pt x="806811" y="168680"/>
                  </a:lnTo>
                  <a:lnTo>
                    <a:pt x="810943" y="174119"/>
                  </a:lnTo>
                  <a:lnTo>
                    <a:pt x="825632" y="181083"/>
                  </a:lnTo>
                  <a:lnTo>
                    <a:pt x="829731" y="184775"/>
                  </a:lnTo>
                  <a:lnTo>
                    <a:pt x="823862" y="196281"/>
                  </a:lnTo>
                  <a:lnTo>
                    <a:pt x="825545" y="205019"/>
                  </a:lnTo>
                  <a:lnTo>
                    <a:pt x="835615" y="220062"/>
                  </a:lnTo>
                  <a:lnTo>
                    <a:pt x="836800" y="226258"/>
                  </a:lnTo>
                  <a:lnTo>
                    <a:pt x="837032" y="232441"/>
                  </a:lnTo>
                  <a:lnTo>
                    <a:pt x="838165" y="237242"/>
                  </a:lnTo>
                  <a:lnTo>
                    <a:pt x="841932" y="239059"/>
                  </a:lnTo>
                  <a:lnTo>
                    <a:pt x="856844" y="238503"/>
                  </a:lnTo>
                  <a:lnTo>
                    <a:pt x="857006" y="242733"/>
                  </a:lnTo>
                  <a:lnTo>
                    <a:pt x="853886" y="242944"/>
                  </a:lnTo>
                  <a:lnTo>
                    <a:pt x="851695" y="244004"/>
                  </a:lnTo>
                  <a:lnTo>
                    <a:pt x="848040" y="246607"/>
                  </a:lnTo>
                  <a:lnTo>
                    <a:pt x="858922" y="245151"/>
                  </a:lnTo>
                  <a:lnTo>
                    <a:pt x="876755" y="254461"/>
                  </a:lnTo>
                  <a:lnTo>
                    <a:pt x="888499" y="256802"/>
                  </a:lnTo>
                  <a:lnTo>
                    <a:pt x="897249" y="261164"/>
                  </a:lnTo>
                  <a:lnTo>
                    <a:pt x="909180" y="283440"/>
                  </a:lnTo>
                  <a:lnTo>
                    <a:pt x="918569" y="291099"/>
                  </a:lnTo>
                  <a:lnTo>
                    <a:pt x="913520" y="295003"/>
                  </a:lnTo>
                  <a:lnTo>
                    <a:pt x="909739" y="299274"/>
                  </a:lnTo>
                  <a:lnTo>
                    <a:pt x="918096" y="298872"/>
                  </a:lnTo>
                  <a:lnTo>
                    <a:pt x="930303" y="291978"/>
                  </a:lnTo>
                  <a:lnTo>
                    <a:pt x="936997" y="294266"/>
                  </a:lnTo>
                  <a:lnTo>
                    <a:pt x="934661" y="301067"/>
                  </a:lnTo>
                  <a:lnTo>
                    <a:pt x="933164" y="303783"/>
                  </a:lnTo>
                  <a:lnTo>
                    <a:pt x="930621" y="306261"/>
                  </a:lnTo>
                  <a:lnTo>
                    <a:pt x="934670" y="308520"/>
                  </a:lnTo>
                  <a:lnTo>
                    <a:pt x="937065" y="307047"/>
                  </a:lnTo>
                  <a:lnTo>
                    <a:pt x="939193" y="305074"/>
                  </a:lnTo>
                  <a:lnTo>
                    <a:pt x="942251" y="305787"/>
                  </a:lnTo>
                  <a:lnTo>
                    <a:pt x="944197" y="308596"/>
                  </a:lnTo>
                  <a:lnTo>
                    <a:pt x="949597" y="321483"/>
                  </a:lnTo>
                  <a:lnTo>
                    <a:pt x="954205" y="329745"/>
                  </a:lnTo>
                  <a:lnTo>
                    <a:pt x="959430" y="336374"/>
                  </a:lnTo>
                  <a:lnTo>
                    <a:pt x="965796" y="340208"/>
                  </a:lnTo>
                  <a:lnTo>
                    <a:pt x="973685" y="340016"/>
                  </a:lnTo>
                  <a:lnTo>
                    <a:pt x="973517" y="336111"/>
                  </a:lnTo>
                  <a:lnTo>
                    <a:pt x="970649" y="333599"/>
                  </a:lnTo>
                  <a:lnTo>
                    <a:pt x="966552" y="327228"/>
                  </a:lnTo>
                  <a:lnTo>
                    <a:pt x="963691" y="324809"/>
                  </a:lnTo>
                  <a:lnTo>
                    <a:pt x="963524" y="320904"/>
                  </a:lnTo>
                  <a:lnTo>
                    <a:pt x="1004506" y="310981"/>
                  </a:lnTo>
                  <a:lnTo>
                    <a:pt x="1014216" y="305945"/>
                  </a:lnTo>
                  <a:lnTo>
                    <a:pt x="1030787" y="293474"/>
                  </a:lnTo>
                  <a:lnTo>
                    <a:pt x="1040168" y="289839"/>
                  </a:lnTo>
                  <a:lnTo>
                    <a:pt x="1041829" y="292747"/>
                  </a:lnTo>
                  <a:lnTo>
                    <a:pt x="1041346" y="295284"/>
                  </a:lnTo>
                  <a:lnTo>
                    <a:pt x="1039278" y="297194"/>
                  </a:lnTo>
                  <a:lnTo>
                    <a:pt x="1035970" y="298227"/>
                  </a:lnTo>
                  <a:lnTo>
                    <a:pt x="1036131" y="301759"/>
                  </a:lnTo>
                  <a:lnTo>
                    <a:pt x="1046588" y="306598"/>
                  </a:lnTo>
                  <a:lnTo>
                    <a:pt x="1074203" y="327762"/>
                  </a:lnTo>
                  <a:lnTo>
                    <a:pt x="1074386" y="331645"/>
                  </a:lnTo>
                  <a:lnTo>
                    <a:pt x="1069955" y="340257"/>
                  </a:lnTo>
                  <a:lnTo>
                    <a:pt x="1067717" y="351400"/>
                  </a:lnTo>
                  <a:lnTo>
                    <a:pt x="1064066" y="361630"/>
                  </a:lnTo>
                  <a:lnTo>
                    <a:pt x="1055237" y="367693"/>
                  </a:lnTo>
                  <a:lnTo>
                    <a:pt x="1059423" y="370625"/>
                  </a:lnTo>
                  <a:lnTo>
                    <a:pt x="1069733" y="382682"/>
                  </a:lnTo>
                  <a:lnTo>
                    <a:pt x="1073531" y="388331"/>
                  </a:lnTo>
                  <a:lnTo>
                    <a:pt x="1075569" y="389728"/>
                  </a:lnTo>
                  <a:lnTo>
                    <a:pt x="1085273" y="393330"/>
                  </a:lnTo>
                  <a:lnTo>
                    <a:pt x="1087649" y="394896"/>
                  </a:lnTo>
                  <a:lnTo>
                    <a:pt x="1089337" y="398682"/>
                  </a:lnTo>
                  <a:lnTo>
                    <a:pt x="1090576" y="402817"/>
                  </a:lnTo>
                  <a:lnTo>
                    <a:pt x="1091687" y="405420"/>
                  </a:lnTo>
                  <a:lnTo>
                    <a:pt x="1092168" y="407448"/>
                  </a:lnTo>
                  <a:lnTo>
                    <a:pt x="1091854" y="410073"/>
                  </a:lnTo>
                  <a:lnTo>
                    <a:pt x="1091851" y="412309"/>
                  </a:lnTo>
                  <a:lnTo>
                    <a:pt x="1093211" y="413223"/>
                  </a:lnTo>
                  <a:lnTo>
                    <a:pt x="1098004" y="412531"/>
                  </a:lnTo>
                  <a:lnTo>
                    <a:pt x="1099121" y="412945"/>
                  </a:lnTo>
                  <a:lnTo>
                    <a:pt x="1100998" y="414346"/>
                  </a:lnTo>
                  <a:lnTo>
                    <a:pt x="1103111" y="415504"/>
                  </a:lnTo>
                  <a:lnTo>
                    <a:pt x="1105285" y="416240"/>
                  </a:lnTo>
                  <a:lnTo>
                    <a:pt x="1107187" y="416429"/>
                  </a:lnTo>
                  <a:lnTo>
                    <a:pt x="1111485" y="418530"/>
                  </a:lnTo>
                  <a:lnTo>
                    <a:pt x="1112270" y="423944"/>
                  </a:lnTo>
                  <a:lnTo>
                    <a:pt x="1110500" y="430458"/>
                  </a:lnTo>
                  <a:lnTo>
                    <a:pt x="1106981" y="436006"/>
                  </a:lnTo>
                  <a:lnTo>
                    <a:pt x="1083826" y="457079"/>
                  </a:lnTo>
                  <a:lnTo>
                    <a:pt x="1080664" y="464587"/>
                  </a:lnTo>
                  <a:lnTo>
                    <a:pt x="1084010" y="471420"/>
                  </a:lnTo>
                  <a:lnTo>
                    <a:pt x="1090465" y="474240"/>
                  </a:lnTo>
                  <a:lnTo>
                    <a:pt x="1096789" y="475412"/>
                  </a:lnTo>
                  <a:lnTo>
                    <a:pt x="1099742" y="477369"/>
                  </a:lnTo>
                  <a:lnTo>
                    <a:pt x="1102182" y="483522"/>
                  </a:lnTo>
                  <a:lnTo>
                    <a:pt x="1107468" y="490492"/>
                  </a:lnTo>
                  <a:lnTo>
                    <a:pt x="1113139" y="495115"/>
                  </a:lnTo>
                  <a:lnTo>
                    <a:pt x="1116725" y="494175"/>
                  </a:lnTo>
                  <a:lnTo>
                    <a:pt x="1142575" y="513825"/>
                  </a:lnTo>
                  <a:lnTo>
                    <a:pt x="1153884" y="515836"/>
                  </a:lnTo>
                  <a:lnTo>
                    <a:pt x="1159696" y="522421"/>
                  </a:lnTo>
                  <a:lnTo>
                    <a:pt x="1161080" y="523634"/>
                  </a:lnTo>
                  <a:lnTo>
                    <a:pt x="1169182" y="522579"/>
                  </a:lnTo>
                  <a:lnTo>
                    <a:pt x="1171689" y="523108"/>
                  </a:lnTo>
                  <a:lnTo>
                    <a:pt x="1180442" y="527796"/>
                  </a:lnTo>
                  <a:lnTo>
                    <a:pt x="1184626" y="529285"/>
                  </a:lnTo>
                  <a:lnTo>
                    <a:pt x="1211891" y="529923"/>
                  </a:lnTo>
                  <a:lnTo>
                    <a:pt x="1221251" y="526551"/>
                  </a:lnTo>
                  <a:lnTo>
                    <a:pt x="1224846" y="518441"/>
                  </a:lnTo>
                  <a:lnTo>
                    <a:pt x="1227307" y="516541"/>
                  </a:lnTo>
                  <a:lnTo>
                    <a:pt x="1232776" y="517304"/>
                  </a:lnTo>
                  <a:lnTo>
                    <a:pt x="1237866" y="521814"/>
                  </a:lnTo>
                  <a:lnTo>
                    <a:pt x="1239351" y="531010"/>
                  </a:lnTo>
                  <a:lnTo>
                    <a:pt x="1236911" y="535402"/>
                  </a:lnTo>
                  <a:lnTo>
                    <a:pt x="1221699" y="547591"/>
                  </a:lnTo>
                  <a:lnTo>
                    <a:pt x="1226094" y="549833"/>
                  </a:lnTo>
                  <a:lnTo>
                    <a:pt x="1231138" y="551294"/>
                  </a:lnTo>
                  <a:lnTo>
                    <a:pt x="1236653" y="551752"/>
                  </a:lnTo>
                  <a:lnTo>
                    <a:pt x="1239242" y="551313"/>
                  </a:lnTo>
                  <a:lnTo>
                    <a:pt x="1239232" y="551372"/>
                  </a:lnTo>
                  <a:lnTo>
                    <a:pt x="1240510" y="567403"/>
                  </a:lnTo>
                  <a:lnTo>
                    <a:pt x="1239586" y="576361"/>
                  </a:lnTo>
                  <a:lnTo>
                    <a:pt x="1245292" y="587276"/>
                  </a:lnTo>
                  <a:lnTo>
                    <a:pt x="1253592" y="609093"/>
                  </a:lnTo>
                  <a:lnTo>
                    <a:pt x="1254527" y="614695"/>
                  </a:lnTo>
                  <a:lnTo>
                    <a:pt x="1254741" y="635637"/>
                  </a:lnTo>
                  <a:lnTo>
                    <a:pt x="1255668" y="648285"/>
                  </a:lnTo>
                  <a:lnTo>
                    <a:pt x="1258759" y="659930"/>
                  </a:lnTo>
                  <a:lnTo>
                    <a:pt x="1267702" y="672298"/>
                  </a:lnTo>
                  <a:lnTo>
                    <a:pt x="1271897" y="684031"/>
                  </a:lnTo>
                  <a:lnTo>
                    <a:pt x="1279690" y="695719"/>
                  </a:lnTo>
                  <a:lnTo>
                    <a:pt x="1284860" y="725098"/>
                  </a:lnTo>
                  <a:lnTo>
                    <a:pt x="1293824" y="757992"/>
                  </a:lnTo>
                  <a:lnTo>
                    <a:pt x="1293769" y="758032"/>
                  </a:lnTo>
                  <a:lnTo>
                    <a:pt x="1271498" y="773571"/>
                  </a:lnTo>
                  <a:lnTo>
                    <a:pt x="1262612" y="786516"/>
                  </a:lnTo>
                  <a:lnTo>
                    <a:pt x="1253821" y="791435"/>
                  </a:lnTo>
                  <a:lnTo>
                    <a:pt x="1252121" y="799542"/>
                  </a:lnTo>
                  <a:lnTo>
                    <a:pt x="1247528" y="803346"/>
                  </a:lnTo>
                  <a:lnTo>
                    <a:pt x="1224899" y="802334"/>
                  </a:lnTo>
                  <a:lnTo>
                    <a:pt x="1211789" y="799690"/>
                  </a:lnTo>
                  <a:lnTo>
                    <a:pt x="1197381" y="798258"/>
                  </a:lnTo>
                  <a:lnTo>
                    <a:pt x="1196923" y="791356"/>
                  </a:lnTo>
                  <a:lnTo>
                    <a:pt x="1197131" y="787114"/>
                  </a:lnTo>
                  <a:lnTo>
                    <a:pt x="1224808" y="766216"/>
                  </a:lnTo>
                  <a:lnTo>
                    <a:pt x="1235982" y="746040"/>
                  </a:lnTo>
                  <a:lnTo>
                    <a:pt x="1240625" y="733327"/>
                  </a:lnTo>
                  <a:lnTo>
                    <a:pt x="1241650" y="722581"/>
                  </a:lnTo>
                  <a:lnTo>
                    <a:pt x="1240319" y="707507"/>
                  </a:lnTo>
                  <a:lnTo>
                    <a:pt x="1232285" y="706142"/>
                  </a:lnTo>
                  <a:lnTo>
                    <a:pt x="1218039" y="707769"/>
                  </a:lnTo>
                  <a:lnTo>
                    <a:pt x="1205543" y="702170"/>
                  </a:lnTo>
                  <a:lnTo>
                    <a:pt x="1197167" y="704377"/>
                  </a:lnTo>
                  <a:lnTo>
                    <a:pt x="1190784" y="714497"/>
                  </a:lnTo>
                  <a:lnTo>
                    <a:pt x="1182222" y="713144"/>
                  </a:lnTo>
                  <a:lnTo>
                    <a:pt x="1174798" y="710553"/>
                  </a:lnTo>
                  <a:lnTo>
                    <a:pt x="1154468" y="710058"/>
                  </a:lnTo>
                  <a:lnTo>
                    <a:pt x="1130730" y="712986"/>
                  </a:lnTo>
                  <a:lnTo>
                    <a:pt x="1125048" y="705241"/>
                  </a:lnTo>
                  <a:lnTo>
                    <a:pt x="1122870" y="697568"/>
                  </a:lnTo>
                  <a:lnTo>
                    <a:pt x="1112170" y="680021"/>
                  </a:lnTo>
                  <a:lnTo>
                    <a:pt x="1111046" y="667605"/>
                  </a:lnTo>
                  <a:lnTo>
                    <a:pt x="1094897" y="662128"/>
                  </a:lnTo>
                  <a:lnTo>
                    <a:pt x="1085818" y="649189"/>
                  </a:lnTo>
                  <a:lnTo>
                    <a:pt x="1079967" y="648567"/>
                  </a:lnTo>
                  <a:lnTo>
                    <a:pt x="1079849" y="659201"/>
                  </a:lnTo>
                  <a:lnTo>
                    <a:pt x="1089140" y="674862"/>
                  </a:lnTo>
                  <a:lnTo>
                    <a:pt x="1091060" y="681897"/>
                  </a:lnTo>
                  <a:lnTo>
                    <a:pt x="1081219" y="686803"/>
                  </a:lnTo>
                  <a:lnTo>
                    <a:pt x="1069542" y="686445"/>
                  </a:lnTo>
                  <a:lnTo>
                    <a:pt x="1057457" y="688772"/>
                  </a:lnTo>
                  <a:lnTo>
                    <a:pt x="1037623" y="707465"/>
                  </a:lnTo>
                  <a:lnTo>
                    <a:pt x="1031783" y="719296"/>
                  </a:lnTo>
                  <a:lnTo>
                    <a:pt x="1024406" y="726837"/>
                  </a:lnTo>
                  <a:lnTo>
                    <a:pt x="1012319" y="727879"/>
                  </a:lnTo>
                  <a:lnTo>
                    <a:pt x="1006130" y="731531"/>
                  </a:lnTo>
                  <a:lnTo>
                    <a:pt x="1001555" y="736266"/>
                  </a:lnTo>
                  <a:lnTo>
                    <a:pt x="999243" y="742797"/>
                  </a:lnTo>
                  <a:lnTo>
                    <a:pt x="997858" y="753653"/>
                  </a:lnTo>
                  <a:lnTo>
                    <a:pt x="992052" y="767726"/>
                  </a:lnTo>
                  <a:lnTo>
                    <a:pt x="987958" y="781106"/>
                  </a:lnTo>
                  <a:lnTo>
                    <a:pt x="983755" y="787419"/>
                  </a:lnTo>
                  <a:lnTo>
                    <a:pt x="979989" y="791167"/>
                  </a:lnTo>
                  <a:lnTo>
                    <a:pt x="976441" y="792557"/>
                  </a:lnTo>
                  <a:lnTo>
                    <a:pt x="959077" y="807853"/>
                  </a:lnTo>
                  <a:lnTo>
                    <a:pt x="953126" y="810238"/>
                  </a:lnTo>
                  <a:lnTo>
                    <a:pt x="946809" y="808882"/>
                  </a:lnTo>
                  <a:lnTo>
                    <a:pt x="940487" y="805216"/>
                  </a:lnTo>
                  <a:lnTo>
                    <a:pt x="932718" y="802021"/>
                  </a:lnTo>
                  <a:lnTo>
                    <a:pt x="925492" y="800826"/>
                  </a:lnTo>
                  <a:lnTo>
                    <a:pt x="916576" y="802049"/>
                  </a:lnTo>
                  <a:lnTo>
                    <a:pt x="911178" y="805053"/>
                  </a:lnTo>
                  <a:lnTo>
                    <a:pt x="907403" y="808911"/>
                  </a:lnTo>
                  <a:lnTo>
                    <a:pt x="905702" y="811978"/>
                  </a:lnTo>
                  <a:lnTo>
                    <a:pt x="902652" y="819518"/>
                  </a:lnTo>
                  <a:lnTo>
                    <a:pt x="901704" y="822454"/>
                  </a:lnTo>
                  <a:lnTo>
                    <a:pt x="901397" y="824107"/>
                  </a:lnTo>
                  <a:lnTo>
                    <a:pt x="901125" y="828021"/>
                  </a:lnTo>
                  <a:lnTo>
                    <a:pt x="900080" y="833931"/>
                  </a:lnTo>
                  <a:lnTo>
                    <a:pt x="890482" y="834312"/>
                  </a:lnTo>
                  <a:lnTo>
                    <a:pt x="886200" y="832535"/>
                  </a:lnTo>
                  <a:lnTo>
                    <a:pt x="885251" y="831316"/>
                  </a:lnTo>
                  <a:lnTo>
                    <a:pt x="882852" y="826896"/>
                  </a:lnTo>
                  <a:lnTo>
                    <a:pt x="878235" y="821361"/>
                  </a:lnTo>
                  <a:lnTo>
                    <a:pt x="875751" y="820242"/>
                  </a:lnTo>
                  <a:lnTo>
                    <a:pt x="873354" y="820006"/>
                  </a:lnTo>
                  <a:lnTo>
                    <a:pt x="870616" y="821068"/>
                  </a:lnTo>
                  <a:lnTo>
                    <a:pt x="869173" y="822216"/>
                  </a:lnTo>
                  <a:lnTo>
                    <a:pt x="868103" y="823423"/>
                  </a:lnTo>
                  <a:lnTo>
                    <a:pt x="867269" y="825229"/>
                  </a:lnTo>
                  <a:lnTo>
                    <a:pt x="865360" y="826705"/>
                  </a:lnTo>
                  <a:lnTo>
                    <a:pt x="862447" y="828305"/>
                  </a:lnTo>
                  <a:lnTo>
                    <a:pt x="860907" y="829722"/>
                  </a:lnTo>
                  <a:lnTo>
                    <a:pt x="859737" y="831110"/>
                  </a:lnTo>
                  <a:lnTo>
                    <a:pt x="859207" y="832563"/>
                  </a:lnTo>
                  <a:lnTo>
                    <a:pt x="858579" y="835662"/>
                  </a:lnTo>
                  <a:lnTo>
                    <a:pt x="858362" y="836971"/>
                  </a:lnTo>
                  <a:lnTo>
                    <a:pt x="858079" y="837944"/>
                  </a:lnTo>
                  <a:lnTo>
                    <a:pt x="857694" y="839021"/>
                  </a:lnTo>
                  <a:lnTo>
                    <a:pt x="857102" y="840241"/>
                  </a:lnTo>
                  <a:lnTo>
                    <a:pt x="856298" y="841467"/>
                  </a:lnTo>
                  <a:lnTo>
                    <a:pt x="855226" y="842661"/>
                  </a:lnTo>
                  <a:lnTo>
                    <a:pt x="852214" y="845032"/>
                  </a:lnTo>
                  <a:lnTo>
                    <a:pt x="847866" y="849597"/>
                  </a:lnTo>
                  <a:lnTo>
                    <a:pt x="838069" y="856365"/>
                  </a:lnTo>
                  <a:lnTo>
                    <a:pt x="836169" y="858208"/>
                  </a:lnTo>
                  <a:lnTo>
                    <a:pt x="832699" y="862708"/>
                  </a:lnTo>
                  <a:lnTo>
                    <a:pt x="831247" y="865184"/>
                  </a:lnTo>
                  <a:lnTo>
                    <a:pt x="822903" y="874261"/>
                  </a:lnTo>
                  <a:lnTo>
                    <a:pt x="814175" y="876089"/>
                  </a:lnTo>
                  <a:lnTo>
                    <a:pt x="805872" y="872901"/>
                  </a:lnTo>
                  <a:lnTo>
                    <a:pt x="803898" y="871195"/>
                  </a:lnTo>
                  <a:lnTo>
                    <a:pt x="803193" y="869268"/>
                  </a:lnTo>
                  <a:lnTo>
                    <a:pt x="803846" y="868180"/>
                  </a:lnTo>
                  <a:lnTo>
                    <a:pt x="804712" y="867087"/>
                  </a:lnTo>
                  <a:lnTo>
                    <a:pt x="806885" y="865356"/>
                  </a:lnTo>
                  <a:lnTo>
                    <a:pt x="807745" y="864115"/>
                  </a:lnTo>
                  <a:lnTo>
                    <a:pt x="808169" y="862576"/>
                  </a:lnTo>
                  <a:lnTo>
                    <a:pt x="807281" y="859961"/>
                  </a:lnTo>
                  <a:lnTo>
                    <a:pt x="805973" y="859031"/>
                  </a:lnTo>
                  <a:lnTo>
                    <a:pt x="804588" y="858958"/>
                  </a:lnTo>
                  <a:lnTo>
                    <a:pt x="803504" y="859884"/>
                  </a:lnTo>
                  <a:lnTo>
                    <a:pt x="801733" y="860921"/>
                  </a:lnTo>
                  <a:lnTo>
                    <a:pt x="799105" y="861779"/>
                  </a:lnTo>
                  <a:lnTo>
                    <a:pt x="789905" y="862181"/>
                  </a:lnTo>
                  <a:lnTo>
                    <a:pt x="787584" y="862672"/>
                  </a:lnTo>
                  <a:lnTo>
                    <a:pt x="784445" y="864184"/>
                  </a:lnTo>
                  <a:lnTo>
                    <a:pt x="781868" y="864995"/>
                  </a:lnTo>
                  <a:lnTo>
                    <a:pt x="776452" y="865721"/>
                  </a:lnTo>
                  <a:lnTo>
                    <a:pt x="773734" y="865501"/>
                  </a:lnTo>
                  <a:lnTo>
                    <a:pt x="771362" y="864530"/>
                  </a:lnTo>
                  <a:lnTo>
                    <a:pt x="766338" y="860512"/>
                  </a:lnTo>
                  <a:lnTo>
                    <a:pt x="763913" y="859528"/>
                  </a:lnTo>
                  <a:lnTo>
                    <a:pt x="761503" y="858957"/>
                  </a:lnTo>
                  <a:lnTo>
                    <a:pt x="756695" y="858758"/>
                  </a:lnTo>
                  <a:lnTo>
                    <a:pt x="741726" y="862566"/>
                  </a:lnTo>
                  <a:lnTo>
                    <a:pt x="739281" y="862554"/>
                  </a:lnTo>
                  <a:lnTo>
                    <a:pt x="737570" y="862240"/>
                  </a:lnTo>
                  <a:lnTo>
                    <a:pt x="735838" y="861260"/>
                  </a:lnTo>
                  <a:lnTo>
                    <a:pt x="734892" y="860491"/>
                  </a:lnTo>
                  <a:lnTo>
                    <a:pt x="734115" y="859481"/>
                  </a:lnTo>
                  <a:lnTo>
                    <a:pt x="733588" y="857962"/>
                  </a:lnTo>
                  <a:lnTo>
                    <a:pt x="733281" y="856640"/>
                  </a:lnTo>
                  <a:lnTo>
                    <a:pt x="733314" y="852693"/>
                  </a:lnTo>
                  <a:lnTo>
                    <a:pt x="732315" y="844725"/>
                  </a:lnTo>
                  <a:lnTo>
                    <a:pt x="729282" y="842870"/>
                  </a:lnTo>
                  <a:lnTo>
                    <a:pt x="720779" y="842693"/>
                  </a:lnTo>
                  <a:lnTo>
                    <a:pt x="706314" y="839146"/>
                  </a:lnTo>
                  <a:lnTo>
                    <a:pt x="696794" y="829974"/>
                  </a:lnTo>
                  <a:lnTo>
                    <a:pt x="692042" y="827841"/>
                  </a:lnTo>
                  <a:lnTo>
                    <a:pt x="690185" y="827868"/>
                  </a:lnTo>
                  <a:lnTo>
                    <a:pt x="653665" y="819544"/>
                  </a:lnTo>
                  <a:lnTo>
                    <a:pt x="648439" y="820447"/>
                  </a:lnTo>
                  <a:lnTo>
                    <a:pt x="643248" y="822575"/>
                  </a:lnTo>
                  <a:lnTo>
                    <a:pt x="631062" y="823799"/>
                  </a:lnTo>
                  <a:lnTo>
                    <a:pt x="627869" y="823444"/>
                  </a:lnTo>
                  <a:lnTo>
                    <a:pt x="625674" y="822736"/>
                  </a:lnTo>
                  <a:lnTo>
                    <a:pt x="624584" y="821670"/>
                  </a:lnTo>
                  <a:lnTo>
                    <a:pt x="621463" y="816878"/>
                  </a:lnTo>
                  <a:lnTo>
                    <a:pt x="620371" y="815725"/>
                  </a:lnTo>
                  <a:lnTo>
                    <a:pt x="610470" y="810433"/>
                  </a:lnTo>
                  <a:lnTo>
                    <a:pt x="608355" y="808687"/>
                  </a:lnTo>
                  <a:lnTo>
                    <a:pt x="607582" y="807584"/>
                  </a:lnTo>
                  <a:lnTo>
                    <a:pt x="605676" y="805714"/>
                  </a:lnTo>
                  <a:lnTo>
                    <a:pt x="604360" y="804065"/>
                  </a:lnTo>
                  <a:lnTo>
                    <a:pt x="593852" y="796256"/>
                  </a:lnTo>
                  <a:lnTo>
                    <a:pt x="591650" y="795115"/>
                  </a:lnTo>
                  <a:lnTo>
                    <a:pt x="579049" y="788005"/>
                  </a:lnTo>
                  <a:lnTo>
                    <a:pt x="557457" y="783152"/>
                  </a:lnTo>
                  <a:lnTo>
                    <a:pt x="554940" y="782016"/>
                  </a:lnTo>
                  <a:lnTo>
                    <a:pt x="552412" y="778309"/>
                  </a:lnTo>
                  <a:lnTo>
                    <a:pt x="549185" y="771973"/>
                  </a:lnTo>
                  <a:lnTo>
                    <a:pt x="546830" y="768751"/>
                  </a:lnTo>
                  <a:lnTo>
                    <a:pt x="544791" y="767617"/>
                  </a:lnTo>
                  <a:lnTo>
                    <a:pt x="542822" y="767206"/>
                  </a:lnTo>
                  <a:lnTo>
                    <a:pt x="541117" y="767424"/>
                  </a:lnTo>
                  <a:lnTo>
                    <a:pt x="538445" y="768553"/>
                  </a:lnTo>
                  <a:lnTo>
                    <a:pt x="531858" y="774162"/>
                  </a:lnTo>
                  <a:lnTo>
                    <a:pt x="530397" y="775082"/>
                  </a:lnTo>
                  <a:lnTo>
                    <a:pt x="528144" y="776023"/>
                  </a:lnTo>
                  <a:lnTo>
                    <a:pt x="526704" y="775599"/>
                  </a:lnTo>
                  <a:lnTo>
                    <a:pt x="521202" y="769770"/>
                  </a:lnTo>
                  <a:lnTo>
                    <a:pt x="519281" y="769090"/>
                  </a:lnTo>
                  <a:lnTo>
                    <a:pt x="517802" y="769170"/>
                  </a:lnTo>
                  <a:lnTo>
                    <a:pt x="514918" y="770330"/>
                  </a:lnTo>
                  <a:lnTo>
                    <a:pt x="509962" y="771167"/>
                  </a:lnTo>
                  <a:lnTo>
                    <a:pt x="504111" y="774579"/>
                  </a:lnTo>
                  <a:lnTo>
                    <a:pt x="500999" y="775818"/>
                  </a:lnTo>
                  <a:lnTo>
                    <a:pt x="499250" y="775737"/>
                  </a:lnTo>
                  <a:lnTo>
                    <a:pt x="494499" y="785050"/>
                  </a:lnTo>
                  <a:lnTo>
                    <a:pt x="485607" y="791474"/>
                  </a:lnTo>
                  <a:lnTo>
                    <a:pt x="485252" y="799489"/>
                  </a:lnTo>
                  <a:lnTo>
                    <a:pt x="482258" y="808451"/>
                  </a:lnTo>
                  <a:lnTo>
                    <a:pt x="476961" y="809453"/>
                  </a:lnTo>
                  <a:lnTo>
                    <a:pt x="471208" y="814024"/>
                  </a:lnTo>
                  <a:lnTo>
                    <a:pt x="464446" y="821285"/>
                  </a:lnTo>
                  <a:lnTo>
                    <a:pt x="457922" y="818623"/>
                  </a:lnTo>
                  <a:lnTo>
                    <a:pt x="452177" y="820337"/>
                  </a:lnTo>
                  <a:lnTo>
                    <a:pt x="439022" y="827140"/>
                  </a:lnTo>
                  <a:lnTo>
                    <a:pt x="431235" y="837079"/>
                  </a:lnTo>
                  <a:lnTo>
                    <a:pt x="421827" y="834886"/>
                  </a:lnTo>
                  <a:lnTo>
                    <a:pt x="418879" y="836095"/>
                  </a:lnTo>
                  <a:lnTo>
                    <a:pt x="415840" y="838087"/>
                  </a:lnTo>
                  <a:lnTo>
                    <a:pt x="422840" y="843470"/>
                  </a:lnTo>
                  <a:lnTo>
                    <a:pt x="424060" y="851453"/>
                  </a:lnTo>
                  <a:lnTo>
                    <a:pt x="413392" y="850766"/>
                  </a:lnTo>
                  <a:lnTo>
                    <a:pt x="405937" y="850904"/>
                  </a:lnTo>
                  <a:lnTo>
                    <a:pt x="398530" y="853711"/>
                  </a:lnTo>
                  <a:lnTo>
                    <a:pt x="391687" y="858283"/>
                  </a:lnTo>
                  <a:lnTo>
                    <a:pt x="387249" y="848575"/>
                  </a:lnTo>
                  <a:lnTo>
                    <a:pt x="376249" y="839794"/>
                  </a:lnTo>
                  <a:lnTo>
                    <a:pt x="372193" y="838415"/>
                  </a:lnTo>
                  <a:lnTo>
                    <a:pt x="360463" y="839325"/>
                  </a:lnTo>
                  <a:lnTo>
                    <a:pt x="341940" y="846688"/>
                  </a:lnTo>
                  <a:lnTo>
                    <a:pt x="335271" y="851227"/>
                  </a:lnTo>
                  <a:lnTo>
                    <a:pt x="320341" y="865494"/>
                  </a:lnTo>
                  <a:lnTo>
                    <a:pt x="318302" y="871153"/>
                  </a:lnTo>
                  <a:lnTo>
                    <a:pt x="319271" y="875441"/>
                  </a:lnTo>
                  <a:lnTo>
                    <a:pt x="321919" y="878296"/>
                  </a:lnTo>
                  <a:lnTo>
                    <a:pt x="323827" y="881458"/>
                  </a:lnTo>
                  <a:lnTo>
                    <a:pt x="324951" y="885431"/>
                  </a:lnTo>
                  <a:lnTo>
                    <a:pt x="326004" y="895049"/>
                  </a:lnTo>
                  <a:lnTo>
                    <a:pt x="327556" y="899105"/>
                  </a:lnTo>
                  <a:lnTo>
                    <a:pt x="325318" y="908311"/>
                  </a:lnTo>
                  <a:lnTo>
                    <a:pt x="318459" y="913752"/>
                  </a:lnTo>
                  <a:lnTo>
                    <a:pt x="309396" y="914776"/>
                  </a:lnTo>
                  <a:lnTo>
                    <a:pt x="300242" y="909570"/>
                  </a:lnTo>
                  <a:lnTo>
                    <a:pt x="290559" y="904367"/>
                  </a:lnTo>
                  <a:lnTo>
                    <a:pt x="279351" y="904520"/>
                  </a:lnTo>
                  <a:lnTo>
                    <a:pt x="274049" y="907260"/>
                  </a:lnTo>
                  <a:lnTo>
                    <a:pt x="273065" y="913499"/>
                  </a:lnTo>
                  <a:lnTo>
                    <a:pt x="272637" y="921511"/>
                  </a:lnTo>
                  <a:lnTo>
                    <a:pt x="266217" y="920704"/>
                  </a:lnTo>
                  <a:lnTo>
                    <a:pt x="258160" y="917248"/>
                  </a:lnTo>
                  <a:lnTo>
                    <a:pt x="246946" y="917386"/>
                  </a:lnTo>
                  <a:lnTo>
                    <a:pt x="238915" y="915704"/>
                  </a:lnTo>
                  <a:lnTo>
                    <a:pt x="231450" y="916681"/>
                  </a:lnTo>
                  <a:lnTo>
                    <a:pt x="231303" y="916700"/>
                  </a:lnTo>
                  <a:lnTo>
                    <a:pt x="227219" y="909216"/>
                  </a:lnTo>
                  <a:lnTo>
                    <a:pt x="224914" y="906109"/>
                  </a:lnTo>
                  <a:lnTo>
                    <a:pt x="219344" y="902831"/>
                  </a:lnTo>
                  <a:lnTo>
                    <a:pt x="216766" y="898990"/>
                  </a:lnTo>
                  <a:lnTo>
                    <a:pt x="214117" y="896595"/>
                  </a:lnTo>
                  <a:lnTo>
                    <a:pt x="210650" y="898936"/>
                  </a:lnTo>
                  <a:lnTo>
                    <a:pt x="206199" y="903860"/>
                  </a:lnTo>
                  <a:lnTo>
                    <a:pt x="203785" y="903619"/>
                  </a:lnTo>
                  <a:lnTo>
                    <a:pt x="200191" y="897273"/>
                  </a:lnTo>
                  <a:lnTo>
                    <a:pt x="197439" y="893429"/>
                  </a:lnTo>
                  <a:lnTo>
                    <a:pt x="195434" y="889682"/>
                  </a:lnTo>
                  <a:lnTo>
                    <a:pt x="193383" y="886614"/>
                  </a:lnTo>
                  <a:lnTo>
                    <a:pt x="190496" y="884928"/>
                  </a:lnTo>
                  <a:lnTo>
                    <a:pt x="186144" y="885651"/>
                  </a:lnTo>
                  <a:lnTo>
                    <a:pt x="182629" y="888582"/>
                  </a:lnTo>
                  <a:lnTo>
                    <a:pt x="179859" y="891740"/>
                  </a:lnTo>
                  <a:lnTo>
                    <a:pt x="174524" y="895424"/>
                  </a:lnTo>
                  <a:lnTo>
                    <a:pt x="171283" y="899590"/>
                  </a:lnTo>
                  <a:lnTo>
                    <a:pt x="167778" y="902103"/>
                  </a:lnTo>
                  <a:lnTo>
                    <a:pt x="163712" y="899391"/>
                  </a:lnTo>
                  <a:lnTo>
                    <a:pt x="160399" y="895698"/>
                  </a:lnTo>
                  <a:lnTo>
                    <a:pt x="150741" y="889559"/>
                  </a:lnTo>
                  <a:lnTo>
                    <a:pt x="112827" y="854353"/>
                  </a:lnTo>
                  <a:lnTo>
                    <a:pt x="81585" y="836446"/>
                  </a:lnTo>
                  <a:lnTo>
                    <a:pt x="70612" y="827624"/>
                  </a:lnTo>
                  <a:lnTo>
                    <a:pt x="63546" y="817481"/>
                  </a:lnTo>
                  <a:lnTo>
                    <a:pt x="59535" y="813613"/>
                  </a:lnTo>
                  <a:lnTo>
                    <a:pt x="52921" y="812092"/>
                  </a:lnTo>
                  <a:lnTo>
                    <a:pt x="47309" y="808968"/>
                  </a:lnTo>
                  <a:lnTo>
                    <a:pt x="45635" y="801395"/>
                  </a:lnTo>
                  <a:lnTo>
                    <a:pt x="45491" y="792178"/>
                  </a:lnTo>
                  <a:lnTo>
                    <a:pt x="44523" y="784085"/>
                  </a:lnTo>
                  <a:lnTo>
                    <a:pt x="37024" y="774763"/>
                  </a:lnTo>
                  <a:lnTo>
                    <a:pt x="25338" y="771746"/>
                  </a:lnTo>
                  <a:lnTo>
                    <a:pt x="0" y="772878"/>
                  </a:lnTo>
                  <a:lnTo>
                    <a:pt x="3691" y="767670"/>
                  </a:lnTo>
                  <a:lnTo>
                    <a:pt x="7132" y="761898"/>
                  </a:lnTo>
                  <a:lnTo>
                    <a:pt x="8338" y="758320"/>
                  </a:lnTo>
                  <a:lnTo>
                    <a:pt x="8808" y="755867"/>
                  </a:lnTo>
                  <a:lnTo>
                    <a:pt x="8645" y="754212"/>
                  </a:lnTo>
                  <a:lnTo>
                    <a:pt x="8535" y="752470"/>
                  </a:lnTo>
                  <a:lnTo>
                    <a:pt x="8790" y="748923"/>
                  </a:lnTo>
                  <a:lnTo>
                    <a:pt x="11541" y="730877"/>
                  </a:lnTo>
                  <a:lnTo>
                    <a:pt x="12012" y="729368"/>
                  </a:lnTo>
                  <a:lnTo>
                    <a:pt x="13380" y="727591"/>
                  </a:lnTo>
                  <a:lnTo>
                    <a:pt x="15540" y="725888"/>
                  </a:lnTo>
                  <a:lnTo>
                    <a:pt x="20285" y="723451"/>
                  </a:lnTo>
                  <a:lnTo>
                    <a:pt x="22976" y="722821"/>
                  </a:lnTo>
                  <a:lnTo>
                    <a:pt x="24877" y="722740"/>
                  </a:lnTo>
                  <a:lnTo>
                    <a:pt x="28859" y="724191"/>
                  </a:lnTo>
                  <a:lnTo>
                    <a:pt x="30441" y="723684"/>
                  </a:lnTo>
                  <a:lnTo>
                    <a:pt x="31651" y="722321"/>
                  </a:lnTo>
                  <a:lnTo>
                    <a:pt x="32537" y="719272"/>
                  </a:lnTo>
                  <a:lnTo>
                    <a:pt x="33004" y="717011"/>
                  </a:lnTo>
                  <a:lnTo>
                    <a:pt x="34047" y="713476"/>
                  </a:lnTo>
                  <a:lnTo>
                    <a:pt x="34940" y="712203"/>
                  </a:lnTo>
                  <a:lnTo>
                    <a:pt x="36255" y="711237"/>
                  </a:lnTo>
                  <a:lnTo>
                    <a:pt x="42215" y="710254"/>
                  </a:lnTo>
                  <a:lnTo>
                    <a:pt x="48817" y="707509"/>
                  </a:lnTo>
                  <a:lnTo>
                    <a:pt x="52297" y="706888"/>
                  </a:lnTo>
                  <a:lnTo>
                    <a:pt x="53929" y="706187"/>
                  </a:lnTo>
                  <a:lnTo>
                    <a:pt x="69080" y="693971"/>
                  </a:lnTo>
                  <a:lnTo>
                    <a:pt x="74337" y="690855"/>
                  </a:lnTo>
                  <a:lnTo>
                    <a:pt x="75070" y="689891"/>
                  </a:lnTo>
                  <a:lnTo>
                    <a:pt x="74691" y="687974"/>
                  </a:lnTo>
                  <a:lnTo>
                    <a:pt x="74840" y="686259"/>
                  </a:lnTo>
                  <a:lnTo>
                    <a:pt x="75403" y="683019"/>
                  </a:lnTo>
                  <a:lnTo>
                    <a:pt x="75499" y="681424"/>
                  </a:lnTo>
                  <a:lnTo>
                    <a:pt x="76068" y="679456"/>
                  </a:lnTo>
                  <a:lnTo>
                    <a:pt x="78358" y="674095"/>
                  </a:lnTo>
                  <a:lnTo>
                    <a:pt x="78662" y="671967"/>
                  </a:lnTo>
                  <a:lnTo>
                    <a:pt x="78600" y="670120"/>
                  </a:lnTo>
                  <a:lnTo>
                    <a:pt x="77845" y="667081"/>
                  </a:lnTo>
                  <a:lnTo>
                    <a:pt x="76977" y="662344"/>
                  </a:lnTo>
                  <a:lnTo>
                    <a:pt x="76863" y="660748"/>
                  </a:lnTo>
                  <a:lnTo>
                    <a:pt x="77328" y="659238"/>
                  </a:lnTo>
                  <a:lnTo>
                    <a:pt x="78534" y="658198"/>
                  </a:lnTo>
                  <a:lnTo>
                    <a:pt x="81325" y="658183"/>
                  </a:lnTo>
                  <a:lnTo>
                    <a:pt x="84142" y="659748"/>
                  </a:lnTo>
                  <a:lnTo>
                    <a:pt x="85356" y="660169"/>
                  </a:lnTo>
                  <a:lnTo>
                    <a:pt x="86884" y="660250"/>
                  </a:lnTo>
                  <a:lnTo>
                    <a:pt x="102421" y="657791"/>
                  </a:lnTo>
                  <a:lnTo>
                    <a:pt x="103844" y="657856"/>
                  </a:lnTo>
                  <a:lnTo>
                    <a:pt x="105110" y="658336"/>
                  </a:lnTo>
                  <a:lnTo>
                    <a:pt x="106275" y="659273"/>
                  </a:lnTo>
                  <a:lnTo>
                    <a:pt x="107073" y="660391"/>
                  </a:lnTo>
                  <a:lnTo>
                    <a:pt x="107714" y="661715"/>
                  </a:lnTo>
                  <a:lnTo>
                    <a:pt x="108249" y="663042"/>
                  </a:lnTo>
                  <a:lnTo>
                    <a:pt x="108681" y="664516"/>
                  </a:lnTo>
                  <a:lnTo>
                    <a:pt x="109072" y="667868"/>
                  </a:lnTo>
                  <a:lnTo>
                    <a:pt x="109399" y="669460"/>
                  </a:lnTo>
                  <a:lnTo>
                    <a:pt x="110144" y="670594"/>
                  </a:lnTo>
                  <a:lnTo>
                    <a:pt x="111151" y="671385"/>
                  </a:lnTo>
                  <a:lnTo>
                    <a:pt x="112674" y="670725"/>
                  </a:lnTo>
                  <a:lnTo>
                    <a:pt x="114243" y="669031"/>
                  </a:lnTo>
                  <a:lnTo>
                    <a:pt x="116321" y="664909"/>
                  </a:lnTo>
                  <a:lnTo>
                    <a:pt x="118153" y="663299"/>
                  </a:lnTo>
                  <a:lnTo>
                    <a:pt x="119356" y="661991"/>
                  </a:lnTo>
                  <a:lnTo>
                    <a:pt x="119718" y="661221"/>
                  </a:lnTo>
                  <a:lnTo>
                    <a:pt x="118553" y="660239"/>
                  </a:lnTo>
                  <a:lnTo>
                    <a:pt x="115969" y="659724"/>
                  </a:lnTo>
                  <a:lnTo>
                    <a:pt x="115597" y="659210"/>
                  </a:lnTo>
                  <a:lnTo>
                    <a:pt x="118062" y="657834"/>
                  </a:lnTo>
                  <a:lnTo>
                    <a:pt x="119213" y="656910"/>
                  </a:lnTo>
                  <a:lnTo>
                    <a:pt x="119459" y="654456"/>
                  </a:lnTo>
                  <a:lnTo>
                    <a:pt x="119064" y="650795"/>
                  </a:lnTo>
                  <a:lnTo>
                    <a:pt x="114850" y="635371"/>
                  </a:lnTo>
                  <a:lnTo>
                    <a:pt x="114518" y="625475"/>
                  </a:lnTo>
                  <a:lnTo>
                    <a:pt x="117191" y="624274"/>
                  </a:lnTo>
                  <a:lnTo>
                    <a:pt x="119017" y="622265"/>
                  </a:lnTo>
                  <a:lnTo>
                    <a:pt x="119603" y="620918"/>
                  </a:lnTo>
                  <a:lnTo>
                    <a:pt x="119944" y="619497"/>
                  </a:lnTo>
                  <a:lnTo>
                    <a:pt x="119932" y="617931"/>
                  </a:lnTo>
                  <a:lnTo>
                    <a:pt x="119816" y="616366"/>
                  </a:lnTo>
                  <a:lnTo>
                    <a:pt x="119978" y="614607"/>
                  </a:lnTo>
                  <a:lnTo>
                    <a:pt x="120072" y="613069"/>
                  </a:lnTo>
                  <a:lnTo>
                    <a:pt x="119956" y="611608"/>
                  </a:lnTo>
                  <a:lnTo>
                    <a:pt x="119561" y="610147"/>
                  </a:lnTo>
                  <a:lnTo>
                    <a:pt x="116631" y="604748"/>
                  </a:lnTo>
                  <a:lnTo>
                    <a:pt x="116251" y="602918"/>
                  </a:lnTo>
                  <a:lnTo>
                    <a:pt x="116133" y="601102"/>
                  </a:lnTo>
                  <a:lnTo>
                    <a:pt x="116331" y="599504"/>
                  </a:lnTo>
                  <a:lnTo>
                    <a:pt x="116267" y="597821"/>
                  </a:lnTo>
                  <a:lnTo>
                    <a:pt x="115308" y="595832"/>
                  </a:lnTo>
                  <a:lnTo>
                    <a:pt x="113715" y="593465"/>
                  </a:lnTo>
                  <a:lnTo>
                    <a:pt x="109326" y="589078"/>
                  </a:lnTo>
                  <a:lnTo>
                    <a:pt x="105687" y="586620"/>
                  </a:lnTo>
                  <a:lnTo>
                    <a:pt x="99248" y="584297"/>
                  </a:lnTo>
                  <a:lnTo>
                    <a:pt x="96095" y="583756"/>
                  </a:lnTo>
                  <a:lnTo>
                    <a:pt x="93575" y="583726"/>
                  </a:lnTo>
                  <a:lnTo>
                    <a:pt x="89067" y="584950"/>
                  </a:lnTo>
                  <a:lnTo>
                    <a:pt x="86328" y="583415"/>
                  </a:lnTo>
                  <a:lnTo>
                    <a:pt x="82634" y="580038"/>
                  </a:lnTo>
                  <a:lnTo>
                    <a:pt x="75321" y="570431"/>
                  </a:lnTo>
                  <a:lnTo>
                    <a:pt x="72673" y="565924"/>
                  </a:lnTo>
                  <a:lnTo>
                    <a:pt x="70033" y="562570"/>
                  </a:lnTo>
                  <a:lnTo>
                    <a:pt x="68768" y="561438"/>
                  </a:lnTo>
                  <a:lnTo>
                    <a:pt x="59350" y="558825"/>
                  </a:lnTo>
                  <a:lnTo>
                    <a:pt x="56360" y="558854"/>
                  </a:lnTo>
                  <a:lnTo>
                    <a:pt x="53526" y="558365"/>
                  </a:lnTo>
                  <a:lnTo>
                    <a:pt x="52841" y="557687"/>
                  </a:lnTo>
                  <a:lnTo>
                    <a:pt x="52471" y="556950"/>
                  </a:lnTo>
                  <a:lnTo>
                    <a:pt x="52674" y="555383"/>
                  </a:lnTo>
                  <a:lnTo>
                    <a:pt x="55655" y="542399"/>
                  </a:lnTo>
                  <a:lnTo>
                    <a:pt x="56367" y="537787"/>
                  </a:lnTo>
                  <a:lnTo>
                    <a:pt x="56810" y="531684"/>
                  </a:lnTo>
                  <a:lnTo>
                    <a:pt x="55575" y="525175"/>
                  </a:lnTo>
                  <a:lnTo>
                    <a:pt x="54721" y="521426"/>
                  </a:lnTo>
                  <a:lnTo>
                    <a:pt x="53965" y="516480"/>
                  </a:lnTo>
                  <a:lnTo>
                    <a:pt x="53540" y="515021"/>
                  </a:lnTo>
                  <a:lnTo>
                    <a:pt x="50631" y="508386"/>
                  </a:lnTo>
                  <a:lnTo>
                    <a:pt x="50154" y="506998"/>
                  </a:lnTo>
                  <a:lnTo>
                    <a:pt x="49939" y="505656"/>
                  </a:lnTo>
                  <a:lnTo>
                    <a:pt x="49933" y="504458"/>
                  </a:lnTo>
                  <a:lnTo>
                    <a:pt x="50033" y="503247"/>
                  </a:lnTo>
                  <a:lnTo>
                    <a:pt x="50953" y="498354"/>
                  </a:lnTo>
                  <a:lnTo>
                    <a:pt x="51417" y="496829"/>
                  </a:lnTo>
                  <a:lnTo>
                    <a:pt x="54004" y="490687"/>
                  </a:lnTo>
                  <a:lnTo>
                    <a:pt x="55253" y="489366"/>
                  </a:lnTo>
                  <a:lnTo>
                    <a:pt x="57129" y="487881"/>
                  </a:lnTo>
                  <a:lnTo>
                    <a:pt x="63929" y="484745"/>
                  </a:lnTo>
                  <a:lnTo>
                    <a:pt x="70494" y="480546"/>
                  </a:lnTo>
                  <a:lnTo>
                    <a:pt x="86938" y="464917"/>
                  </a:lnTo>
                  <a:lnTo>
                    <a:pt x="94950" y="459549"/>
                  </a:lnTo>
                  <a:lnTo>
                    <a:pt x="96150" y="459411"/>
                  </a:lnTo>
                  <a:lnTo>
                    <a:pt x="97144" y="459597"/>
                  </a:lnTo>
                  <a:lnTo>
                    <a:pt x="98245" y="460240"/>
                  </a:lnTo>
                  <a:lnTo>
                    <a:pt x="102397" y="461600"/>
                  </a:lnTo>
                  <a:lnTo>
                    <a:pt x="102768" y="462337"/>
                  </a:lnTo>
                  <a:lnTo>
                    <a:pt x="102722" y="463223"/>
                  </a:lnTo>
                  <a:lnTo>
                    <a:pt x="102311" y="464290"/>
                  </a:lnTo>
                  <a:lnTo>
                    <a:pt x="102004" y="465356"/>
                  </a:lnTo>
                  <a:lnTo>
                    <a:pt x="101958" y="466242"/>
                  </a:lnTo>
                  <a:lnTo>
                    <a:pt x="102227" y="467392"/>
                  </a:lnTo>
                  <a:lnTo>
                    <a:pt x="102912" y="468304"/>
                  </a:lnTo>
                  <a:lnTo>
                    <a:pt x="103543" y="468862"/>
                  </a:lnTo>
                  <a:lnTo>
                    <a:pt x="103910" y="469067"/>
                  </a:lnTo>
                  <a:lnTo>
                    <a:pt x="104329" y="469211"/>
                  </a:lnTo>
                  <a:lnTo>
                    <a:pt x="105948" y="469200"/>
                  </a:lnTo>
                  <a:lnTo>
                    <a:pt x="115236" y="467394"/>
                  </a:lnTo>
                  <a:lnTo>
                    <a:pt x="117056" y="466112"/>
                  </a:lnTo>
                  <a:lnTo>
                    <a:pt x="118370" y="464803"/>
                  </a:lnTo>
                  <a:lnTo>
                    <a:pt x="119132" y="464206"/>
                  </a:lnTo>
                  <a:lnTo>
                    <a:pt x="119653" y="463965"/>
                  </a:lnTo>
                  <a:lnTo>
                    <a:pt x="120348" y="463798"/>
                  </a:lnTo>
                  <a:lnTo>
                    <a:pt x="120607" y="463515"/>
                  </a:lnTo>
                  <a:lnTo>
                    <a:pt x="120342" y="462926"/>
                  </a:lnTo>
                  <a:lnTo>
                    <a:pt x="106765" y="458677"/>
                  </a:lnTo>
                  <a:lnTo>
                    <a:pt x="106084" y="458239"/>
                  </a:lnTo>
                  <a:lnTo>
                    <a:pt x="105085" y="457358"/>
                  </a:lnTo>
                  <a:lnTo>
                    <a:pt x="103512" y="456335"/>
                  </a:lnTo>
                  <a:lnTo>
                    <a:pt x="102401" y="454215"/>
                  </a:lnTo>
                  <a:lnTo>
                    <a:pt x="101294" y="452567"/>
                  </a:lnTo>
                  <a:lnTo>
                    <a:pt x="101301" y="437675"/>
                  </a:lnTo>
                  <a:lnTo>
                    <a:pt x="101806" y="435454"/>
                  </a:lnTo>
                  <a:lnTo>
                    <a:pt x="105721" y="435683"/>
                  </a:lnTo>
                  <a:lnTo>
                    <a:pt x="107389" y="435323"/>
                  </a:lnTo>
                  <a:lnTo>
                    <a:pt x="111666" y="431923"/>
                  </a:lnTo>
                  <a:lnTo>
                    <a:pt x="121448" y="421476"/>
                  </a:lnTo>
                  <a:lnTo>
                    <a:pt x="126988" y="419250"/>
                  </a:lnTo>
                  <a:lnTo>
                    <a:pt x="133382" y="417852"/>
                  </a:lnTo>
                  <a:lnTo>
                    <a:pt x="151198" y="408052"/>
                  </a:lnTo>
                  <a:lnTo>
                    <a:pt x="192014" y="402229"/>
                  </a:lnTo>
                  <a:lnTo>
                    <a:pt x="194980" y="403339"/>
                  </a:lnTo>
                  <a:lnTo>
                    <a:pt x="197339" y="406571"/>
                  </a:lnTo>
                  <a:lnTo>
                    <a:pt x="199613" y="414598"/>
                  </a:lnTo>
                  <a:lnTo>
                    <a:pt x="202037" y="418575"/>
                  </a:lnTo>
                  <a:lnTo>
                    <a:pt x="214035" y="421748"/>
                  </a:lnTo>
                  <a:lnTo>
                    <a:pt x="215901" y="424613"/>
                  </a:lnTo>
                  <a:lnTo>
                    <a:pt x="214487" y="437656"/>
                  </a:lnTo>
                  <a:lnTo>
                    <a:pt x="215294" y="443604"/>
                  </a:lnTo>
                  <a:lnTo>
                    <a:pt x="219596" y="446045"/>
                  </a:lnTo>
                  <a:lnTo>
                    <a:pt x="229633" y="446606"/>
                  </a:lnTo>
                  <a:lnTo>
                    <a:pt x="232420" y="445897"/>
                  </a:lnTo>
                  <a:lnTo>
                    <a:pt x="245891" y="434009"/>
                  </a:lnTo>
                  <a:lnTo>
                    <a:pt x="248488" y="435722"/>
                  </a:lnTo>
                  <a:lnTo>
                    <a:pt x="252042" y="443774"/>
                  </a:lnTo>
                  <a:lnTo>
                    <a:pt x="254149" y="445632"/>
                  </a:lnTo>
                  <a:lnTo>
                    <a:pt x="268178" y="445451"/>
                  </a:lnTo>
                  <a:lnTo>
                    <a:pt x="268366" y="447241"/>
                  </a:lnTo>
                  <a:lnTo>
                    <a:pt x="281502" y="463418"/>
                  </a:lnTo>
                  <a:lnTo>
                    <a:pt x="284076" y="465082"/>
                  </a:lnTo>
                  <a:lnTo>
                    <a:pt x="287915" y="465029"/>
                  </a:lnTo>
                  <a:lnTo>
                    <a:pt x="288267" y="458997"/>
                  </a:lnTo>
                  <a:lnTo>
                    <a:pt x="291534" y="449762"/>
                  </a:lnTo>
                  <a:lnTo>
                    <a:pt x="293972" y="438326"/>
                  </a:lnTo>
                  <a:lnTo>
                    <a:pt x="292359" y="429135"/>
                  </a:lnTo>
                  <a:lnTo>
                    <a:pt x="294790" y="424912"/>
                  </a:lnTo>
                  <a:lnTo>
                    <a:pt x="298010" y="422308"/>
                  </a:lnTo>
                  <a:lnTo>
                    <a:pt x="300819" y="421569"/>
                  </a:lnTo>
                  <a:lnTo>
                    <a:pt x="300125" y="419020"/>
                  </a:lnTo>
                  <a:lnTo>
                    <a:pt x="299208" y="412564"/>
                  </a:lnTo>
                  <a:lnTo>
                    <a:pt x="298566" y="409875"/>
                  </a:lnTo>
                  <a:lnTo>
                    <a:pt x="309879" y="398028"/>
                  </a:lnTo>
                  <a:lnTo>
                    <a:pt x="309814" y="393772"/>
                  </a:lnTo>
                  <a:lnTo>
                    <a:pt x="307517" y="393806"/>
                  </a:lnTo>
                  <a:lnTo>
                    <a:pt x="307464" y="390247"/>
                  </a:lnTo>
                  <a:lnTo>
                    <a:pt x="316103" y="393701"/>
                  </a:lnTo>
                  <a:lnTo>
                    <a:pt x="319000" y="393633"/>
                  </a:lnTo>
                  <a:lnTo>
                    <a:pt x="325728" y="388481"/>
                  </a:lnTo>
                  <a:lnTo>
                    <a:pt x="331469" y="373197"/>
                  </a:lnTo>
                  <a:lnTo>
                    <a:pt x="335924" y="369915"/>
                  </a:lnTo>
                  <a:lnTo>
                    <a:pt x="338612" y="368918"/>
                  </a:lnTo>
                  <a:lnTo>
                    <a:pt x="340783" y="366370"/>
                  </a:lnTo>
                  <a:lnTo>
                    <a:pt x="342443" y="362714"/>
                  </a:lnTo>
                  <a:lnTo>
                    <a:pt x="343847" y="358457"/>
                  </a:lnTo>
                  <a:lnTo>
                    <a:pt x="344018" y="355614"/>
                  </a:lnTo>
                  <a:lnTo>
                    <a:pt x="341473" y="353632"/>
                  </a:lnTo>
                  <a:lnTo>
                    <a:pt x="341424" y="350701"/>
                  </a:lnTo>
                  <a:lnTo>
                    <a:pt x="342440" y="347753"/>
                  </a:lnTo>
                  <a:lnTo>
                    <a:pt x="343799" y="345776"/>
                  </a:lnTo>
                  <a:lnTo>
                    <a:pt x="345028" y="344220"/>
                  </a:lnTo>
                  <a:lnTo>
                    <a:pt x="353065" y="329034"/>
                  </a:lnTo>
                  <a:lnTo>
                    <a:pt x="363596" y="321433"/>
                  </a:lnTo>
                  <a:lnTo>
                    <a:pt x="376646" y="319320"/>
                  </a:lnTo>
                  <a:lnTo>
                    <a:pt x="404707" y="323786"/>
                  </a:lnTo>
                  <a:lnTo>
                    <a:pt x="484162" y="304937"/>
                  </a:lnTo>
                  <a:lnTo>
                    <a:pt x="496532" y="296562"/>
                  </a:lnTo>
                  <a:lnTo>
                    <a:pt x="498627" y="312895"/>
                  </a:lnTo>
                  <a:lnTo>
                    <a:pt x="497742" y="328807"/>
                  </a:lnTo>
                  <a:lnTo>
                    <a:pt x="498764" y="342305"/>
                  </a:lnTo>
                  <a:lnTo>
                    <a:pt x="506811" y="351336"/>
                  </a:lnTo>
                  <a:lnTo>
                    <a:pt x="503401" y="344479"/>
                  </a:lnTo>
                  <a:lnTo>
                    <a:pt x="501391" y="329680"/>
                  </a:lnTo>
                  <a:lnTo>
                    <a:pt x="499489" y="324160"/>
                  </a:lnTo>
                  <a:lnTo>
                    <a:pt x="502822" y="317406"/>
                  </a:lnTo>
                  <a:lnTo>
                    <a:pt x="512339" y="311695"/>
                  </a:lnTo>
                  <a:lnTo>
                    <a:pt x="515015" y="303906"/>
                  </a:lnTo>
                  <a:lnTo>
                    <a:pt x="511248" y="303623"/>
                  </a:lnTo>
                  <a:lnTo>
                    <a:pt x="507668" y="304356"/>
                  </a:lnTo>
                  <a:lnTo>
                    <a:pt x="504270" y="305901"/>
                  </a:lnTo>
                  <a:lnTo>
                    <a:pt x="501215" y="308135"/>
                  </a:lnTo>
                  <a:lnTo>
                    <a:pt x="503623" y="302728"/>
                  </a:lnTo>
                  <a:lnTo>
                    <a:pt x="514623" y="287510"/>
                  </a:lnTo>
                  <a:lnTo>
                    <a:pt x="521252" y="281210"/>
                  </a:lnTo>
                  <a:lnTo>
                    <a:pt x="528869" y="267625"/>
                  </a:lnTo>
                  <a:lnTo>
                    <a:pt x="533498" y="264441"/>
                  </a:lnTo>
                  <a:lnTo>
                    <a:pt x="537844" y="263057"/>
                  </a:lnTo>
                  <a:lnTo>
                    <a:pt x="562664" y="248637"/>
                  </a:lnTo>
                  <a:lnTo>
                    <a:pt x="575044" y="237637"/>
                  </a:lnTo>
                  <a:lnTo>
                    <a:pt x="579832" y="231696"/>
                  </a:lnTo>
                  <a:lnTo>
                    <a:pt x="591223" y="207959"/>
                  </a:lnTo>
                  <a:lnTo>
                    <a:pt x="610452" y="178326"/>
                  </a:lnTo>
                  <a:lnTo>
                    <a:pt x="612464" y="172755"/>
                  </a:lnTo>
                  <a:lnTo>
                    <a:pt x="625507" y="148445"/>
                  </a:lnTo>
                  <a:lnTo>
                    <a:pt x="630349" y="133297"/>
                  </a:lnTo>
                  <a:lnTo>
                    <a:pt x="634017" y="128236"/>
                  </a:lnTo>
                  <a:close/>
                  <a:moveTo>
                    <a:pt x="839392" y="50679"/>
                  </a:moveTo>
                  <a:lnTo>
                    <a:pt x="843135" y="51168"/>
                  </a:lnTo>
                  <a:lnTo>
                    <a:pt x="845311" y="54439"/>
                  </a:lnTo>
                  <a:lnTo>
                    <a:pt x="845501" y="60787"/>
                  </a:lnTo>
                  <a:lnTo>
                    <a:pt x="845288" y="60167"/>
                  </a:lnTo>
                  <a:lnTo>
                    <a:pt x="844299" y="59016"/>
                  </a:lnTo>
                  <a:lnTo>
                    <a:pt x="842973" y="58926"/>
                  </a:lnTo>
                  <a:lnTo>
                    <a:pt x="843271" y="66737"/>
                  </a:lnTo>
                  <a:lnTo>
                    <a:pt x="841195" y="66814"/>
                  </a:lnTo>
                  <a:lnTo>
                    <a:pt x="840750" y="55146"/>
                  </a:lnTo>
                  <a:lnTo>
                    <a:pt x="832890" y="62142"/>
                  </a:lnTo>
                  <a:lnTo>
                    <a:pt x="831329" y="71558"/>
                  </a:lnTo>
                  <a:lnTo>
                    <a:pt x="831422" y="82634"/>
                  </a:lnTo>
                  <a:lnTo>
                    <a:pt x="828683" y="94607"/>
                  </a:lnTo>
                  <a:lnTo>
                    <a:pt x="826373" y="97880"/>
                  </a:lnTo>
                  <a:lnTo>
                    <a:pt x="821828" y="102166"/>
                  </a:lnTo>
                  <a:lnTo>
                    <a:pt x="819993" y="106657"/>
                  </a:lnTo>
                  <a:lnTo>
                    <a:pt x="819012" y="112279"/>
                  </a:lnTo>
                  <a:lnTo>
                    <a:pt x="818602" y="118021"/>
                  </a:lnTo>
                  <a:lnTo>
                    <a:pt x="818591" y="130148"/>
                  </a:lnTo>
                  <a:lnTo>
                    <a:pt x="816320" y="130230"/>
                  </a:lnTo>
                  <a:lnTo>
                    <a:pt x="816031" y="122419"/>
                  </a:lnTo>
                  <a:lnTo>
                    <a:pt x="816492" y="109252"/>
                  </a:lnTo>
                  <a:lnTo>
                    <a:pt x="825487" y="71353"/>
                  </a:lnTo>
                  <a:lnTo>
                    <a:pt x="827183" y="56811"/>
                  </a:lnTo>
                  <a:lnTo>
                    <a:pt x="829458" y="52723"/>
                  </a:lnTo>
                  <a:lnTo>
                    <a:pt x="834820" y="51083"/>
                  </a:lnTo>
                  <a:close/>
                  <a:moveTo>
                    <a:pt x="929752" y="0"/>
                  </a:moveTo>
                  <a:lnTo>
                    <a:pt x="938665" y="4406"/>
                  </a:lnTo>
                  <a:lnTo>
                    <a:pt x="938815" y="7938"/>
                  </a:lnTo>
                  <a:lnTo>
                    <a:pt x="933904" y="12240"/>
                  </a:lnTo>
                  <a:lnTo>
                    <a:pt x="927237" y="16471"/>
                  </a:lnTo>
                  <a:lnTo>
                    <a:pt x="921457" y="22015"/>
                  </a:lnTo>
                  <a:lnTo>
                    <a:pt x="919183" y="30210"/>
                  </a:lnTo>
                  <a:lnTo>
                    <a:pt x="920600" y="40304"/>
                  </a:lnTo>
                  <a:lnTo>
                    <a:pt x="923766" y="48300"/>
                  </a:lnTo>
                  <a:lnTo>
                    <a:pt x="928395" y="54421"/>
                  </a:lnTo>
                  <a:lnTo>
                    <a:pt x="934172" y="58910"/>
                  </a:lnTo>
                  <a:lnTo>
                    <a:pt x="948202" y="63056"/>
                  </a:lnTo>
                  <a:lnTo>
                    <a:pt x="990779" y="52952"/>
                  </a:lnTo>
                  <a:lnTo>
                    <a:pt x="1005666" y="55561"/>
                  </a:lnTo>
                  <a:lnTo>
                    <a:pt x="1016171" y="66225"/>
                  </a:lnTo>
                  <a:lnTo>
                    <a:pt x="1019027" y="80839"/>
                  </a:lnTo>
                  <a:lnTo>
                    <a:pt x="1010992" y="95052"/>
                  </a:lnTo>
                  <a:lnTo>
                    <a:pt x="996720" y="105576"/>
                  </a:lnTo>
                  <a:lnTo>
                    <a:pt x="989743" y="113005"/>
                  </a:lnTo>
                  <a:lnTo>
                    <a:pt x="987005" y="121506"/>
                  </a:lnTo>
                  <a:lnTo>
                    <a:pt x="988646" y="131054"/>
                  </a:lnTo>
                  <a:lnTo>
                    <a:pt x="992009" y="140920"/>
                  </a:lnTo>
                  <a:lnTo>
                    <a:pt x="996120" y="149264"/>
                  </a:lnTo>
                  <a:lnTo>
                    <a:pt x="999810" y="154182"/>
                  </a:lnTo>
                  <a:lnTo>
                    <a:pt x="1006791" y="157461"/>
                  </a:lnTo>
                  <a:lnTo>
                    <a:pt x="1022719" y="160598"/>
                  </a:lnTo>
                  <a:lnTo>
                    <a:pt x="1029878" y="165286"/>
                  </a:lnTo>
                  <a:lnTo>
                    <a:pt x="1039484" y="181154"/>
                  </a:lnTo>
                  <a:lnTo>
                    <a:pt x="1045522" y="188380"/>
                  </a:lnTo>
                  <a:lnTo>
                    <a:pt x="1053829" y="191191"/>
                  </a:lnTo>
                  <a:lnTo>
                    <a:pt x="1049533" y="194601"/>
                  </a:lnTo>
                  <a:lnTo>
                    <a:pt x="1045447" y="200216"/>
                  </a:lnTo>
                  <a:lnTo>
                    <a:pt x="1042482" y="207778"/>
                  </a:lnTo>
                  <a:lnTo>
                    <a:pt x="1041611" y="217158"/>
                  </a:lnTo>
                  <a:lnTo>
                    <a:pt x="1042030" y="226222"/>
                  </a:lnTo>
                  <a:lnTo>
                    <a:pt x="1041163" y="229846"/>
                  </a:lnTo>
                  <a:lnTo>
                    <a:pt x="1037672" y="229655"/>
                  </a:lnTo>
                  <a:lnTo>
                    <a:pt x="1030278" y="227401"/>
                  </a:lnTo>
                  <a:lnTo>
                    <a:pt x="1034187" y="227226"/>
                  </a:lnTo>
                  <a:lnTo>
                    <a:pt x="1037202" y="225344"/>
                  </a:lnTo>
                  <a:lnTo>
                    <a:pt x="1038383" y="221448"/>
                  </a:lnTo>
                  <a:lnTo>
                    <a:pt x="1036745" y="215421"/>
                  </a:lnTo>
                  <a:lnTo>
                    <a:pt x="1034466" y="215524"/>
                  </a:lnTo>
                  <a:lnTo>
                    <a:pt x="1031217" y="219395"/>
                  </a:lnTo>
                  <a:lnTo>
                    <a:pt x="1026177" y="221576"/>
                  </a:lnTo>
                  <a:lnTo>
                    <a:pt x="1020806" y="221885"/>
                  </a:lnTo>
                  <a:lnTo>
                    <a:pt x="1016650" y="220183"/>
                  </a:lnTo>
                  <a:lnTo>
                    <a:pt x="1016476" y="216326"/>
                  </a:lnTo>
                  <a:lnTo>
                    <a:pt x="1028605" y="210429"/>
                  </a:lnTo>
                  <a:lnTo>
                    <a:pt x="1033544" y="206109"/>
                  </a:lnTo>
                  <a:lnTo>
                    <a:pt x="1036011" y="199476"/>
                  </a:lnTo>
                  <a:lnTo>
                    <a:pt x="1018738" y="201436"/>
                  </a:lnTo>
                  <a:lnTo>
                    <a:pt x="1011119" y="204218"/>
                  </a:lnTo>
                  <a:lnTo>
                    <a:pt x="1004730" y="209018"/>
                  </a:lnTo>
                  <a:lnTo>
                    <a:pt x="1022532" y="195238"/>
                  </a:lnTo>
                  <a:lnTo>
                    <a:pt x="1028674" y="192330"/>
                  </a:lnTo>
                  <a:lnTo>
                    <a:pt x="1028496" y="188426"/>
                  </a:lnTo>
                  <a:lnTo>
                    <a:pt x="1019512" y="187966"/>
                  </a:lnTo>
                  <a:lnTo>
                    <a:pt x="1014872" y="188637"/>
                  </a:lnTo>
                  <a:lnTo>
                    <a:pt x="1011725" y="191127"/>
                  </a:lnTo>
                  <a:lnTo>
                    <a:pt x="1007462" y="196602"/>
                  </a:lnTo>
                  <a:lnTo>
                    <a:pt x="1004584" y="195423"/>
                  </a:lnTo>
                  <a:lnTo>
                    <a:pt x="1001840" y="191770"/>
                  </a:lnTo>
                  <a:lnTo>
                    <a:pt x="997976" y="189773"/>
                  </a:lnTo>
                  <a:lnTo>
                    <a:pt x="964967" y="195099"/>
                  </a:lnTo>
                  <a:lnTo>
                    <a:pt x="959165" y="199139"/>
                  </a:lnTo>
                  <a:lnTo>
                    <a:pt x="942196" y="215491"/>
                  </a:lnTo>
                  <a:lnTo>
                    <a:pt x="938728" y="221595"/>
                  </a:lnTo>
                  <a:lnTo>
                    <a:pt x="935211" y="230492"/>
                  </a:lnTo>
                  <a:lnTo>
                    <a:pt x="927109" y="232546"/>
                  </a:lnTo>
                  <a:lnTo>
                    <a:pt x="919936" y="236699"/>
                  </a:lnTo>
                  <a:lnTo>
                    <a:pt x="919258" y="252024"/>
                  </a:lnTo>
                  <a:lnTo>
                    <a:pt x="923663" y="247935"/>
                  </a:lnTo>
                  <a:lnTo>
                    <a:pt x="923625" y="245027"/>
                  </a:lnTo>
                  <a:lnTo>
                    <a:pt x="922888" y="244312"/>
                  </a:lnTo>
                  <a:lnTo>
                    <a:pt x="921963" y="244302"/>
                  </a:lnTo>
                  <a:lnTo>
                    <a:pt x="921396" y="243766"/>
                  </a:lnTo>
                  <a:lnTo>
                    <a:pt x="937227" y="240329"/>
                  </a:lnTo>
                  <a:lnTo>
                    <a:pt x="939552" y="241282"/>
                  </a:lnTo>
                  <a:lnTo>
                    <a:pt x="942544" y="254222"/>
                  </a:lnTo>
                  <a:lnTo>
                    <a:pt x="942116" y="260247"/>
                  </a:lnTo>
                  <a:lnTo>
                    <a:pt x="936950" y="263043"/>
                  </a:lnTo>
                  <a:lnTo>
                    <a:pt x="927344" y="261921"/>
                  </a:lnTo>
                  <a:lnTo>
                    <a:pt x="916614" y="258581"/>
                  </a:lnTo>
                  <a:lnTo>
                    <a:pt x="904446" y="251241"/>
                  </a:lnTo>
                  <a:lnTo>
                    <a:pt x="906987" y="248113"/>
                  </a:lnTo>
                  <a:lnTo>
                    <a:pt x="908507" y="241301"/>
                  </a:lnTo>
                  <a:lnTo>
                    <a:pt x="911601" y="232423"/>
                  </a:lnTo>
                  <a:lnTo>
                    <a:pt x="906832" y="235546"/>
                  </a:lnTo>
                  <a:lnTo>
                    <a:pt x="904724" y="237913"/>
                  </a:lnTo>
                  <a:lnTo>
                    <a:pt x="902807" y="240968"/>
                  </a:lnTo>
                  <a:lnTo>
                    <a:pt x="904202" y="242496"/>
                  </a:lnTo>
                  <a:lnTo>
                    <a:pt x="905231" y="244411"/>
                  </a:lnTo>
                  <a:lnTo>
                    <a:pt x="898523" y="244047"/>
                  </a:lnTo>
                  <a:lnTo>
                    <a:pt x="895047" y="244905"/>
                  </a:lnTo>
                  <a:lnTo>
                    <a:pt x="892684" y="247048"/>
                  </a:lnTo>
                  <a:lnTo>
                    <a:pt x="889758" y="248744"/>
                  </a:lnTo>
                  <a:lnTo>
                    <a:pt x="886353" y="246617"/>
                  </a:lnTo>
                  <a:lnTo>
                    <a:pt x="883151" y="243412"/>
                  </a:lnTo>
                  <a:lnTo>
                    <a:pt x="880967" y="241821"/>
                  </a:lnTo>
                  <a:lnTo>
                    <a:pt x="876040" y="241078"/>
                  </a:lnTo>
                  <a:lnTo>
                    <a:pt x="870034" y="238444"/>
                  </a:lnTo>
                  <a:lnTo>
                    <a:pt x="866204" y="233679"/>
                  </a:lnTo>
                  <a:lnTo>
                    <a:pt x="867794" y="226307"/>
                  </a:lnTo>
                  <a:lnTo>
                    <a:pt x="862878" y="225027"/>
                  </a:lnTo>
                  <a:lnTo>
                    <a:pt x="852863" y="230433"/>
                  </a:lnTo>
                  <a:lnTo>
                    <a:pt x="849539" y="230954"/>
                  </a:lnTo>
                  <a:lnTo>
                    <a:pt x="847090" y="226621"/>
                  </a:lnTo>
                  <a:lnTo>
                    <a:pt x="848979" y="222686"/>
                  </a:lnTo>
                  <a:lnTo>
                    <a:pt x="853366" y="220845"/>
                  </a:lnTo>
                  <a:lnTo>
                    <a:pt x="858524" y="222795"/>
                  </a:lnTo>
                  <a:lnTo>
                    <a:pt x="858386" y="219214"/>
                  </a:lnTo>
                  <a:lnTo>
                    <a:pt x="837106" y="204059"/>
                  </a:lnTo>
                  <a:lnTo>
                    <a:pt x="841225" y="191615"/>
                  </a:lnTo>
                  <a:lnTo>
                    <a:pt x="847400" y="181259"/>
                  </a:lnTo>
                  <a:lnTo>
                    <a:pt x="855706" y="177106"/>
                  </a:lnTo>
                  <a:lnTo>
                    <a:pt x="866126" y="183416"/>
                  </a:lnTo>
                  <a:lnTo>
                    <a:pt x="868250" y="179424"/>
                  </a:lnTo>
                  <a:lnTo>
                    <a:pt x="872272" y="183042"/>
                  </a:lnTo>
                  <a:lnTo>
                    <a:pt x="876845" y="182028"/>
                  </a:lnTo>
                  <a:lnTo>
                    <a:pt x="886464" y="174835"/>
                  </a:lnTo>
                  <a:lnTo>
                    <a:pt x="881213" y="174456"/>
                  </a:lnTo>
                  <a:lnTo>
                    <a:pt x="877107" y="170773"/>
                  </a:lnTo>
                  <a:lnTo>
                    <a:pt x="875263" y="165257"/>
                  </a:lnTo>
                  <a:lnTo>
                    <a:pt x="876572" y="159247"/>
                  </a:lnTo>
                  <a:lnTo>
                    <a:pt x="876430" y="155667"/>
                  </a:lnTo>
                  <a:lnTo>
                    <a:pt x="871866" y="155399"/>
                  </a:lnTo>
                  <a:lnTo>
                    <a:pt x="869295" y="152728"/>
                  </a:lnTo>
                  <a:lnTo>
                    <a:pt x="867063" y="149716"/>
                  </a:lnTo>
                  <a:lnTo>
                    <a:pt x="863623" y="148381"/>
                  </a:lnTo>
                  <a:lnTo>
                    <a:pt x="848999" y="152844"/>
                  </a:lnTo>
                  <a:lnTo>
                    <a:pt x="854305" y="140726"/>
                  </a:lnTo>
                  <a:lnTo>
                    <a:pt x="856675" y="137563"/>
                  </a:lnTo>
                  <a:lnTo>
                    <a:pt x="865567" y="134991"/>
                  </a:lnTo>
                  <a:lnTo>
                    <a:pt x="875390" y="129282"/>
                  </a:lnTo>
                  <a:lnTo>
                    <a:pt x="882154" y="127763"/>
                  </a:lnTo>
                  <a:lnTo>
                    <a:pt x="881998" y="123858"/>
                  </a:lnTo>
                  <a:lnTo>
                    <a:pt x="882399" y="123727"/>
                  </a:lnTo>
                  <a:lnTo>
                    <a:pt x="884381" y="122508"/>
                  </a:lnTo>
                  <a:lnTo>
                    <a:pt x="886357" y="119777"/>
                  </a:lnTo>
                  <a:lnTo>
                    <a:pt x="877000" y="116578"/>
                  </a:lnTo>
                  <a:lnTo>
                    <a:pt x="872868" y="114038"/>
                  </a:lnTo>
                  <a:lnTo>
                    <a:pt x="870048" y="109072"/>
                  </a:lnTo>
                  <a:lnTo>
                    <a:pt x="871130" y="107679"/>
                  </a:lnTo>
                  <a:lnTo>
                    <a:pt x="872145" y="106663"/>
                  </a:lnTo>
                  <a:lnTo>
                    <a:pt x="872640" y="104804"/>
                  </a:lnTo>
                  <a:lnTo>
                    <a:pt x="872184" y="100794"/>
                  </a:lnTo>
                  <a:lnTo>
                    <a:pt x="862560" y="105050"/>
                  </a:lnTo>
                  <a:lnTo>
                    <a:pt x="856644" y="105951"/>
                  </a:lnTo>
                  <a:lnTo>
                    <a:pt x="853924" y="103445"/>
                  </a:lnTo>
                  <a:lnTo>
                    <a:pt x="853124" y="101660"/>
                  </a:lnTo>
                  <a:lnTo>
                    <a:pt x="851568" y="101275"/>
                  </a:lnTo>
                  <a:lnTo>
                    <a:pt x="849978" y="100008"/>
                  </a:lnTo>
                  <a:lnTo>
                    <a:pt x="849080" y="95642"/>
                  </a:lnTo>
                  <a:lnTo>
                    <a:pt x="848485" y="90706"/>
                  </a:lnTo>
                  <a:lnTo>
                    <a:pt x="847130" y="87778"/>
                  </a:lnTo>
                  <a:lnTo>
                    <a:pt x="844921" y="86557"/>
                  </a:lnTo>
                  <a:lnTo>
                    <a:pt x="841953" y="86690"/>
                  </a:lnTo>
                  <a:lnTo>
                    <a:pt x="849421" y="82709"/>
                  </a:lnTo>
                  <a:lnTo>
                    <a:pt x="874663" y="77976"/>
                  </a:lnTo>
                  <a:lnTo>
                    <a:pt x="880216" y="79018"/>
                  </a:lnTo>
                  <a:lnTo>
                    <a:pt x="882133" y="82366"/>
                  </a:lnTo>
                  <a:lnTo>
                    <a:pt x="886054" y="83773"/>
                  </a:lnTo>
                  <a:lnTo>
                    <a:pt x="890058" y="86550"/>
                  </a:lnTo>
                  <a:lnTo>
                    <a:pt x="892141" y="93987"/>
                  </a:lnTo>
                  <a:lnTo>
                    <a:pt x="893708" y="98001"/>
                  </a:lnTo>
                  <a:lnTo>
                    <a:pt x="896160" y="95763"/>
                  </a:lnTo>
                  <a:lnTo>
                    <a:pt x="897138" y="89204"/>
                  </a:lnTo>
                  <a:lnTo>
                    <a:pt x="894054" y="80432"/>
                  </a:lnTo>
                  <a:lnTo>
                    <a:pt x="898561" y="73619"/>
                  </a:lnTo>
                  <a:lnTo>
                    <a:pt x="904344" y="67033"/>
                  </a:lnTo>
                  <a:lnTo>
                    <a:pt x="910403" y="61995"/>
                  </a:lnTo>
                  <a:lnTo>
                    <a:pt x="915896" y="59655"/>
                  </a:lnTo>
                  <a:lnTo>
                    <a:pt x="912682" y="71448"/>
                  </a:lnTo>
                  <a:lnTo>
                    <a:pt x="910407" y="76569"/>
                  </a:lnTo>
                  <a:lnTo>
                    <a:pt x="907652" y="79892"/>
                  </a:lnTo>
                  <a:lnTo>
                    <a:pt x="909754" y="79738"/>
                  </a:lnTo>
                  <a:lnTo>
                    <a:pt x="911576" y="80014"/>
                  </a:lnTo>
                  <a:lnTo>
                    <a:pt x="913222" y="81275"/>
                  </a:lnTo>
                  <a:lnTo>
                    <a:pt x="914815" y="83865"/>
                  </a:lnTo>
                  <a:lnTo>
                    <a:pt x="913254" y="86652"/>
                  </a:lnTo>
                  <a:lnTo>
                    <a:pt x="910544" y="95051"/>
                  </a:lnTo>
                  <a:lnTo>
                    <a:pt x="915335" y="95160"/>
                  </a:lnTo>
                  <a:lnTo>
                    <a:pt x="919110" y="93610"/>
                  </a:lnTo>
                  <a:lnTo>
                    <a:pt x="921930" y="89888"/>
                  </a:lnTo>
                  <a:lnTo>
                    <a:pt x="923666" y="83507"/>
                  </a:lnTo>
                  <a:lnTo>
                    <a:pt x="920825" y="82784"/>
                  </a:lnTo>
                  <a:lnTo>
                    <a:pt x="917561" y="80332"/>
                  </a:lnTo>
                  <a:lnTo>
                    <a:pt x="914640" y="79612"/>
                  </a:lnTo>
                  <a:lnTo>
                    <a:pt x="914479" y="75707"/>
                  </a:lnTo>
                  <a:lnTo>
                    <a:pt x="918807" y="71271"/>
                  </a:lnTo>
                  <a:lnTo>
                    <a:pt x="922820" y="78770"/>
                  </a:lnTo>
                  <a:lnTo>
                    <a:pt x="928985" y="85968"/>
                  </a:lnTo>
                  <a:lnTo>
                    <a:pt x="933226" y="93618"/>
                  </a:lnTo>
                  <a:lnTo>
                    <a:pt x="931456" y="102352"/>
                  </a:lnTo>
                  <a:lnTo>
                    <a:pt x="938420" y="111611"/>
                  </a:lnTo>
                  <a:lnTo>
                    <a:pt x="946814" y="114268"/>
                  </a:lnTo>
                  <a:lnTo>
                    <a:pt x="963898" y="113111"/>
                  </a:lnTo>
                  <a:lnTo>
                    <a:pt x="961254" y="108937"/>
                  </a:lnTo>
                  <a:lnTo>
                    <a:pt x="964115" y="101248"/>
                  </a:lnTo>
                  <a:lnTo>
                    <a:pt x="965633" y="98809"/>
                  </a:lnTo>
                  <a:lnTo>
                    <a:pt x="967742" y="96927"/>
                  </a:lnTo>
                  <a:lnTo>
                    <a:pt x="967558" y="92698"/>
                  </a:lnTo>
                  <a:lnTo>
                    <a:pt x="964623" y="84881"/>
                  </a:lnTo>
                  <a:lnTo>
                    <a:pt x="962640" y="80891"/>
                  </a:lnTo>
                  <a:lnTo>
                    <a:pt x="959909" y="77745"/>
                  </a:lnTo>
                  <a:lnTo>
                    <a:pt x="959740" y="73841"/>
                  </a:lnTo>
                  <a:lnTo>
                    <a:pt x="961620" y="72318"/>
                  </a:lnTo>
                  <a:lnTo>
                    <a:pt x="962647" y="71064"/>
                  </a:lnTo>
                  <a:lnTo>
                    <a:pt x="963953" y="70030"/>
                  </a:lnTo>
                  <a:lnTo>
                    <a:pt x="966542" y="69292"/>
                  </a:lnTo>
                  <a:lnTo>
                    <a:pt x="966389" y="65784"/>
                  </a:lnTo>
                  <a:lnTo>
                    <a:pt x="962274" y="66190"/>
                  </a:lnTo>
                  <a:lnTo>
                    <a:pt x="959711" y="68767"/>
                  </a:lnTo>
                  <a:lnTo>
                    <a:pt x="957738" y="71899"/>
                  </a:lnTo>
                  <a:lnTo>
                    <a:pt x="955398" y="74023"/>
                  </a:lnTo>
                  <a:lnTo>
                    <a:pt x="951837" y="74801"/>
                  </a:lnTo>
                  <a:lnTo>
                    <a:pt x="940428" y="74647"/>
                  </a:lnTo>
                  <a:lnTo>
                    <a:pt x="938571" y="72908"/>
                  </a:lnTo>
                  <a:lnTo>
                    <a:pt x="936620" y="68937"/>
                  </a:lnTo>
                  <a:lnTo>
                    <a:pt x="934185" y="64986"/>
                  </a:lnTo>
                  <a:lnTo>
                    <a:pt x="930954" y="63303"/>
                  </a:lnTo>
                  <a:lnTo>
                    <a:pt x="925922" y="62439"/>
                  </a:lnTo>
                  <a:lnTo>
                    <a:pt x="923755" y="59685"/>
                  </a:lnTo>
                  <a:lnTo>
                    <a:pt x="922468" y="56014"/>
                  </a:lnTo>
                  <a:lnTo>
                    <a:pt x="920090" y="52059"/>
                  </a:lnTo>
                  <a:lnTo>
                    <a:pt x="916001" y="46519"/>
                  </a:lnTo>
                  <a:lnTo>
                    <a:pt x="915178" y="44247"/>
                  </a:lnTo>
                  <a:lnTo>
                    <a:pt x="910886" y="48146"/>
                  </a:lnTo>
                  <a:lnTo>
                    <a:pt x="908413" y="50993"/>
                  </a:lnTo>
                  <a:lnTo>
                    <a:pt x="903380" y="58620"/>
                  </a:lnTo>
                  <a:lnTo>
                    <a:pt x="895807" y="63648"/>
                  </a:lnTo>
                  <a:lnTo>
                    <a:pt x="890420" y="70029"/>
                  </a:lnTo>
                  <a:lnTo>
                    <a:pt x="884612" y="74750"/>
                  </a:lnTo>
                  <a:lnTo>
                    <a:pt x="877893" y="72892"/>
                  </a:lnTo>
                  <a:lnTo>
                    <a:pt x="876465" y="66173"/>
                  </a:lnTo>
                  <a:lnTo>
                    <a:pt x="878392" y="55552"/>
                  </a:lnTo>
                  <a:lnTo>
                    <a:pt x="882320" y="45739"/>
                  </a:lnTo>
                  <a:lnTo>
                    <a:pt x="886808" y="41279"/>
                  </a:lnTo>
                  <a:lnTo>
                    <a:pt x="887708" y="38824"/>
                  </a:lnTo>
                  <a:lnTo>
                    <a:pt x="888918" y="33374"/>
                  </a:lnTo>
                  <a:lnTo>
                    <a:pt x="889431" y="28022"/>
                  </a:lnTo>
                  <a:lnTo>
                    <a:pt x="888364" y="25619"/>
                  </a:lnTo>
                  <a:lnTo>
                    <a:pt x="873739" y="30055"/>
                  </a:lnTo>
                  <a:lnTo>
                    <a:pt x="869026" y="33635"/>
                  </a:lnTo>
                  <a:lnTo>
                    <a:pt x="866874" y="33089"/>
                  </a:lnTo>
                  <a:lnTo>
                    <a:pt x="866802" y="26457"/>
                  </a:lnTo>
                  <a:lnTo>
                    <a:pt x="868508" y="22528"/>
                  </a:lnTo>
                  <a:lnTo>
                    <a:pt x="871856" y="18580"/>
                  </a:lnTo>
                  <a:lnTo>
                    <a:pt x="875724" y="15545"/>
                  </a:lnTo>
                  <a:lnTo>
                    <a:pt x="920535" y="516"/>
                  </a:lnTo>
                  <a:close/>
                </a:path>
              </a:pathLst>
            </a:custGeom>
            <a:solidFill>
              <a:srgbClr val="FFC000"/>
            </a:solidFill>
            <a:ln w="9525" cap="rnd" cmpd="sng">
              <a:solidFill>
                <a:srgbClr val="C0C0C0"/>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grpSp>
      <p:sp>
        <p:nvSpPr>
          <p:cNvPr id="168" name="Google Shape;168;p3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
        <p:nvSpPr>
          <p:cNvPr id="169" name="Google Shape;169;p32"/>
          <p:cNvSpPr txBox="1">
            <a:spLocks noGrp="1"/>
          </p:cNvSpPr>
          <p:nvPr>
            <p:ph type="body" idx="2"/>
          </p:nvPr>
        </p:nvSpPr>
        <p:spPr>
          <a:xfrm>
            <a:off x="7264400" y="6368716"/>
            <a:ext cx="4614863" cy="329281"/>
          </a:xfrm>
          <a:prstGeom prst="rect">
            <a:avLst/>
          </a:prstGeom>
          <a:noFill/>
          <a:ln>
            <a:noFill/>
          </a:ln>
        </p:spPr>
        <p:txBody>
          <a:bodyPr spcFirstLastPara="1" wrap="square" lIns="91425" tIns="45700" rIns="91425" bIns="45700" anchor="ctr" anchorCtr="0">
            <a:spAutoFit/>
          </a:bodyPr>
          <a:lstStyle/>
          <a:p>
            <a:pPr marL="457200" lvl="0" indent="-228600" algn="l" rtl="0">
              <a:lnSpc>
                <a:spcPct val="110000"/>
              </a:lnSpc>
              <a:spcBef>
                <a:spcPts val="0"/>
              </a:spcBef>
              <a:spcAft>
                <a:spcPts val="0"/>
              </a:spcAft>
              <a:buClr>
                <a:srgbClr val="888888"/>
              </a:buClr>
              <a:buSzPts val="1200"/>
              <a:buNone/>
            </a:pPr>
            <a:r>
              <a:rPr lang="de-DE" sz="1400"/>
              <a:t>Eigene Darstellung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75" name="Google Shape;175;p33"/>
          <p:cNvSpPr txBox="1">
            <a:spLocks noGrp="1"/>
          </p:cNvSpPr>
          <p:nvPr>
            <p:ph type="title"/>
          </p:nvPr>
        </p:nvSpPr>
        <p:spPr>
          <a:xfrm>
            <a:off x="309691" y="126252"/>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solidFill>
                  <a:schemeClr val="dk1"/>
                </a:solidFill>
              </a:rPr>
              <a:t>Gesetz über die unternehmerischen Sorgfaltspflichten zur Vermeidung von Menschenrechtsverletzungen in Lieferketten </a:t>
            </a:r>
            <a:br>
              <a:rPr lang="de-DE" sz="2400">
                <a:solidFill>
                  <a:schemeClr val="dk1"/>
                </a:solidFill>
              </a:rPr>
            </a:br>
            <a:r>
              <a:rPr lang="de-DE" sz="2400">
                <a:solidFill>
                  <a:schemeClr val="dk1"/>
                </a:solidFill>
              </a:rPr>
              <a:t>(Lieferkettensorgfaltspflichtengesetz – LkSG)</a:t>
            </a:r>
            <a:endParaRPr sz="1400"/>
          </a:p>
        </p:txBody>
      </p:sp>
      <p:sp>
        <p:nvSpPr>
          <p:cNvPr id="176" name="Google Shape;176;p3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Musikinstrumentenbauer/in</a:t>
            </a:r>
            <a:endParaRPr/>
          </a:p>
        </p:txBody>
      </p:sp>
      <p:sp>
        <p:nvSpPr>
          <p:cNvPr id="177" name="Google Shape;177;p3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178" name="Google Shape;178;p33"/>
          <p:cNvSpPr/>
          <p:nvPr/>
        </p:nvSpPr>
        <p:spPr>
          <a:xfrm>
            <a:off x="114122" y="1394298"/>
            <a:ext cx="4496789" cy="4734128"/>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Arial"/>
                <a:ea typeface="Arial"/>
                <a:cs typeface="Arial"/>
                <a:sym typeface="Arial"/>
              </a:rPr>
              <a:t>Was wir nicht wissen</a:t>
            </a:r>
            <a:endParaRPr sz="16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Inwieweit die Leitprinzipien für Wirtschaft und Menschenrechte der Vereinten Nationen mit dem Lieferkettensorgfaltspflichtengesetz vorangetrieben werden.</a:t>
            </a:r>
            <a:endParaRPr/>
          </a:p>
          <a:p>
            <a:pPr marL="285750" marR="0" lvl="0" indent="-285750" algn="l" rtl="0">
              <a:lnSpc>
                <a:spcPct val="100000"/>
              </a:lnSpc>
              <a:spcBef>
                <a:spcPts val="60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Inwieweit der Nationale Aktionsplan Wirtschaft und Menschenrechte (NAP) und das Gesetz Impulse auch für kleine und mittlere Unternehmen entwickelt wird, dass eigene Handeln entlang der Leitprinzipien zu überprüfen.</a:t>
            </a:r>
            <a:endParaRPr/>
          </a:p>
          <a:p>
            <a:pPr marL="0" marR="0" lvl="0" indent="0" algn="l" rtl="0">
              <a:lnSpc>
                <a:spcPct val="100000"/>
              </a:lnSpc>
              <a:spcBef>
                <a:spcPts val="600"/>
              </a:spcBef>
              <a:spcAft>
                <a:spcPts val="0"/>
              </a:spcAft>
              <a:buNone/>
            </a:pPr>
            <a:endParaRPr sz="1600" b="1" i="0" u="none" strike="noStrike" cap="none">
              <a:solidFill>
                <a:schemeClr val="dk1"/>
              </a:solidFill>
              <a:latin typeface="Arial"/>
              <a:ea typeface="Arial"/>
              <a:cs typeface="Arial"/>
              <a:sym typeface="Arial"/>
            </a:endParaRPr>
          </a:p>
        </p:txBody>
      </p:sp>
      <p:sp>
        <p:nvSpPr>
          <p:cNvPr id="179" name="Google Shape;179;p33"/>
          <p:cNvSpPr/>
          <p:nvPr/>
        </p:nvSpPr>
        <p:spPr>
          <a:xfrm>
            <a:off x="6516015" y="1457055"/>
            <a:ext cx="5318562" cy="715443"/>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Beschreiben Sie die Lieferkette für ein Material Ihrer Instrumente.</a:t>
            </a:r>
            <a:endParaRPr/>
          </a:p>
        </p:txBody>
      </p:sp>
      <p:sp>
        <p:nvSpPr>
          <p:cNvPr id="180" name="Google Shape;180;p33"/>
          <p:cNvSpPr/>
          <p:nvPr/>
        </p:nvSpPr>
        <p:spPr>
          <a:xfrm>
            <a:off x="6513145" y="3498385"/>
            <a:ext cx="5318560" cy="1267173"/>
          </a:xfrm>
          <a:prstGeom prst="rect">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Angenommen, Sie schätzen die Menschenrechtslage in diesen Ländern als nicht akzeptabel ein. Mit welchen Mehrkosten müssten Sie rechnen, wenn Sie diese Materialien aus anderen Ländern beziehen?</a:t>
            </a:r>
            <a:endParaRPr/>
          </a:p>
        </p:txBody>
      </p:sp>
      <p:sp>
        <p:nvSpPr>
          <p:cNvPr id="181" name="Google Shape;181;p33"/>
          <p:cNvSpPr/>
          <p:nvPr/>
        </p:nvSpPr>
        <p:spPr>
          <a:xfrm>
            <a:off x="4809691" y="1568980"/>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2" name="Google Shape;182;p33"/>
          <p:cNvSpPr/>
          <p:nvPr/>
        </p:nvSpPr>
        <p:spPr>
          <a:xfrm>
            <a:off x="4821396" y="5275529"/>
            <a:ext cx="1530485" cy="491591"/>
          </a:xfrm>
          <a:prstGeom prst="rightArrow">
            <a:avLst>
              <a:gd name="adj1" fmla="val 50000"/>
              <a:gd name="adj2" fmla="val 50000"/>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33"/>
          <p:cNvSpPr/>
          <p:nvPr/>
        </p:nvSpPr>
        <p:spPr>
          <a:xfrm>
            <a:off x="4793173" y="3961434"/>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 name="Google Shape;184;p33"/>
          <p:cNvSpPr/>
          <p:nvPr/>
        </p:nvSpPr>
        <p:spPr>
          <a:xfrm>
            <a:off x="6502302" y="5070058"/>
            <a:ext cx="5318560" cy="987203"/>
          </a:xfrm>
          <a:prstGeom prst="rect">
            <a:avLst/>
          </a:prstGeom>
          <a:solidFill>
            <a:srgbClr val="DDEBE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Bitten Sie Ihre/n Ausbilder/in, mit Ihrer Gruppe ein Gespräch mit einem Lieferanten eines kritischen Materials zu führen und die Problemlage zu diskutieren.</a:t>
            </a:r>
            <a:endParaRPr sz="1600" b="0" i="0" u="none" strike="noStrike" cap="none">
              <a:solidFill>
                <a:schemeClr val="dk1"/>
              </a:solidFill>
              <a:latin typeface="Arial"/>
              <a:ea typeface="Arial"/>
              <a:cs typeface="Arial"/>
              <a:sym typeface="Arial"/>
            </a:endParaRPr>
          </a:p>
        </p:txBody>
      </p:sp>
      <p:sp>
        <p:nvSpPr>
          <p:cNvPr id="185" name="Google Shape;185;p33"/>
          <p:cNvSpPr/>
          <p:nvPr/>
        </p:nvSpPr>
        <p:spPr>
          <a:xfrm>
            <a:off x="6511709" y="2456172"/>
            <a:ext cx="5318561" cy="671862"/>
          </a:xfrm>
          <a:prstGeom prst="rect">
            <a:avLst/>
          </a:prstGeom>
          <a:solidFill>
            <a:srgbClr val="9BC6C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Wie bewerten Sie die Menschenrechtslage in den Ländern, aus denen dieses Material stammt?</a:t>
            </a:r>
            <a:endParaRPr/>
          </a:p>
        </p:txBody>
      </p:sp>
      <p:sp>
        <p:nvSpPr>
          <p:cNvPr id="186" name="Google Shape;186;p33"/>
          <p:cNvSpPr/>
          <p:nvPr/>
        </p:nvSpPr>
        <p:spPr>
          <a:xfrm>
            <a:off x="4793171" y="2551694"/>
            <a:ext cx="1530485" cy="491591"/>
          </a:xfrm>
          <a:prstGeom prst="rightArrow">
            <a:avLst>
              <a:gd name="adj1" fmla="val 50000"/>
              <a:gd name="adj2" fmla="val 50000"/>
            </a:avLst>
          </a:prstGeom>
          <a:solidFill>
            <a:srgbClr val="BBD9DE"/>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3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Carolin Kahlisch</a:t>
            </a:r>
            <a:endParaRPr/>
          </a:p>
          <a:p>
            <a:pPr marL="0" lvl="0" indent="0" algn="l" rtl="0">
              <a:lnSpc>
                <a:spcPct val="100000"/>
              </a:lnSpc>
              <a:spcBef>
                <a:spcPts val="0"/>
              </a:spcBef>
              <a:spcAft>
                <a:spcPts val="0"/>
              </a:spcAft>
              <a:buSzPts val="1800"/>
              <a:buNone/>
            </a:pPr>
            <a:r>
              <a:rPr lang="de-DE"/>
              <a:t>Britta Oertel</a:t>
            </a:r>
            <a:endParaRPr/>
          </a:p>
          <a:p>
            <a:pPr marL="0" lvl="0" indent="0" algn="l" rtl="0">
              <a:lnSpc>
                <a:spcPct val="100000"/>
              </a:lnSpc>
              <a:spcBef>
                <a:spcPts val="0"/>
              </a:spcBef>
              <a:spcAft>
                <a:spcPts val="0"/>
              </a:spcAft>
              <a:buSzPts val="1800"/>
              <a:buNone/>
            </a:pPr>
            <a:r>
              <a:rPr lang="de-DE"/>
              <a:t>Nina Bechtold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93" name="Google Shape;193;p34"/>
          <p:cNvSpPr txBox="1">
            <a:spLocks noGrp="1"/>
          </p:cNvSpPr>
          <p:nvPr>
            <p:ph type="title"/>
          </p:nvPr>
        </p:nvSpPr>
        <p:spPr>
          <a:xfrm>
            <a:off x="619381" y="2066673"/>
            <a:ext cx="10943727"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Teil II: Beispiele aus dem Artenschutz</a:t>
            </a:r>
            <a:endParaRPr/>
          </a:p>
        </p:txBody>
      </p:sp>
      <p:sp>
        <p:nvSpPr>
          <p:cNvPr id="194" name="Google Shape;194;p3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195" name="Google Shape;195;p3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5514</Words>
  <Application>Microsoft Office PowerPoint</Application>
  <PresentationFormat>Breitbild</PresentationFormat>
  <Paragraphs>519</Paragraphs>
  <Slides>32</Slides>
  <Notes>32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Quattrocento Sans</vt:lpstr>
      <vt:lpstr>Open Sans Light</vt:lpstr>
      <vt:lpstr>Merriweather</vt:lpstr>
      <vt:lpstr>Open Sans</vt:lpstr>
      <vt:lpstr>Calibri</vt:lpstr>
      <vt:lpstr>Arial</vt:lpstr>
      <vt:lpstr>Trebuchet MS</vt:lpstr>
      <vt:lpstr>Office</vt:lpstr>
      <vt:lpstr>Musikinstrumentenbauer/in</vt:lpstr>
      <vt:lpstr>Teil I: Beispiele für Zielkonflikte </vt:lpstr>
      <vt:lpstr>Washingtoner Artenschutzabkommen: Convention on International Trade in Endangered  Species of Wild Fauna and Flora (CITES)</vt:lpstr>
      <vt:lpstr>Washingtoner Artenschutzabkommen: Diskutieren sie denkbare Entwicklungen von CITES</vt:lpstr>
      <vt:lpstr>EU-Verordnung 1907/2006 zur Registrierung, Bewertung, Zulassung und Beschränkung chemischer Stoffe (REACH-Verordnung)</vt:lpstr>
      <vt:lpstr>EU-Verordnung 1907/2006 zur Registrierung, Bewertung, Zulassung und Beschränkung chemischer Stoffe (REACH-Verordnung)</vt:lpstr>
      <vt:lpstr>Gesetz über die unternehmerischen Sorgfaltspflichten zur Vermeidung von Menschenrechtsverletzungen in Lieferketten  (Lieferkettensorgfaltspflichtengesetz – LkSG)</vt:lpstr>
      <vt:lpstr>Gesetz über die unternehmerischen Sorgfaltspflichten zur Vermeidung von Menschenrechtsverletzungen in Lieferketten  (Lieferkettensorgfaltspflichtengesetz – LkSG)</vt:lpstr>
      <vt:lpstr>Teil II: Beispiele aus dem Artenschutz</vt:lpstr>
      <vt:lpstr>Dalbergia nigra  (auch bekannt als Brasilianischer Palisander, Brasilianisches Rosenholz)</vt:lpstr>
      <vt:lpstr>Dalbergia nigra  (auch bekannt als Brasilianischer Palisander, Brasilianisches Rosenholz)</vt:lpstr>
      <vt:lpstr>Paubrasilia echinata (auch bekannt als Brasilholz, Fernambuk- oder Pernambukholz)</vt:lpstr>
      <vt:lpstr>Paubrasilia echinata (auch bekannt als Brasilholz, Fernambuk- oder Pernambukholz)</vt:lpstr>
      <vt:lpstr>Paubrasilia echinata (auch bekannt als Brasilholz, Fernambuk- oder Pernambukholz)</vt:lpstr>
      <vt:lpstr>Dalbergia melanoxylon   (auch bekannt als Grenadill, Afrikanisches Schwarzholz, Mpingo)</vt:lpstr>
      <vt:lpstr>Dalbergia melanoxylon   (auch bekannt als Grenadill, Afrikanisches Schwarzholz, Mpingo)</vt:lpstr>
      <vt:lpstr>Picea (Fichte)</vt:lpstr>
      <vt:lpstr>Dalbergia melanoxylon   (auch bekannt als Grenadill, Afrikanisches Schwarzholz, Mpingo)</vt:lpstr>
      <vt:lpstr>Elfenbein</vt:lpstr>
      <vt:lpstr>Elfenbein</vt:lpstr>
      <vt:lpstr>Beispielhafte Argumentkarten </vt:lpstr>
      <vt:lpstr>Dalbergia nigra  (auch bekannt als Brasilianischer Palisander, Brasilianisches Rosenholz)</vt:lpstr>
      <vt:lpstr>Paubrasilia echinata (auch bekannt als Brasilholz, Fernambuk- oder Pernambukholz)</vt:lpstr>
      <vt:lpstr>Elfenbein</vt:lpstr>
      <vt:lpstr>Teil III: Hintergrundstatistiken</vt:lpstr>
      <vt:lpstr>Bevölkerung in Deutschland nach Häufigkeit des Spielens von Musikinstrumenten in der Freizeit von 2017 bis 2021</vt:lpstr>
      <vt:lpstr>Umfrage in Deutschland zur Freizeitbeschäftigung "ein Instrument spielen" nach Art des Instruments im Jahr 2021</vt:lpstr>
      <vt:lpstr>Welches Instrument planen Sie in Zukunft zu kaufen?</vt:lpstr>
      <vt:lpstr>Verteilung der nach Anzahl der Schüler in Deutschland im Jahr 2021</vt:lpstr>
      <vt:lpstr>Branchenumsatz der Herstellung von Musikinstrumenten in Deutschland und Prognose bis 2025 (Mio. Euro)</vt:lpstr>
      <vt:lpstr>Nachhaltigkeit in der Kreditwirtschaft Ganzheitliche Unternehmensführung</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Musikinstrumentenbauer/in</dc:title>
  <dc:creator>Microsoft Office User</dc:creator>
  <cp:lastModifiedBy>guest</cp:lastModifiedBy>
  <cp:revision>1</cp:revision>
  <cp:lastPrinted>2023-08-28T09:23:18Z</cp:lastPrinted>
  <dcterms:created xsi:type="dcterms:W3CDTF">2021-10-18T14:46:33Z</dcterms:created>
  <dcterms:modified xsi:type="dcterms:W3CDTF">2023-08-28T09:24:31Z</dcterms:modified>
</cp:coreProperties>
</file>